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77" r:id="rId3"/>
    <p:sldId id="266" r:id="rId5"/>
    <p:sldId id="256" r:id="rId6"/>
    <p:sldId id="257" r:id="rId7"/>
    <p:sldId id="258" r:id="rId8"/>
    <p:sldId id="259" r:id="rId9"/>
    <p:sldId id="260" r:id="rId10"/>
    <p:sldId id="268" r:id="rId11"/>
    <p:sldId id="269" r:id="rId12"/>
    <p:sldId id="274" r:id="rId13"/>
    <p:sldId id="271" r:id="rId14"/>
    <p:sldId id="261" r:id="rId15"/>
    <p:sldId id="272" r:id="rId16"/>
    <p:sldId id="262" r:id="rId17"/>
    <p:sldId id="270" r:id="rId18"/>
    <p:sldId id="273" r:id="rId19"/>
    <p:sldId id="276" r:id="rId20"/>
    <p:sldId id="264" r:id="rId21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spcBef>
        <a:spcPct val="0"/>
      </a:spcBef>
      <a:spcAft>
        <a:spcPct val="0"/>
      </a:spcAft>
      <a:buNone/>
      <a:defRPr sz="1800" b="1" i="0" u="none" kern="1200" baseline="0">
        <a:solidFill>
          <a:schemeClr val="tx1"/>
        </a:solidFill>
        <a:latin typeface="Arial" charset="0"/>
        <a:ea typeface="宋体" pitchFamily="2" charset="-122"/>
      </a:defRPr>
    </a:lvl1pPr>
    <a:lvl2pPr marL="457200" lvl="1" indent="0" algn="l" defTabSz="914400" eaLnBrk="1" fontAlgn="base" latinLnBrk="0" hangingPunct="1">
      <a:spcBef>
        <a:spcPct val="0"/>
      </a:spcBef>
      <a:spcAft>
        <a:spcPct val="0"/>
      </a:spcAft>
      <a:buNone/>
      <a:defRPr sz="1800" b="1" i="0" u="none" kern="1200" baseline="0">
        <a:solidFill>
          <a:schemeClr val="tx1"/>
        </a:solidFill>
        <a:latin typeface="Arial" charset="0"/>
        <a:ea typeface="宋体" pitchFamily="2" charset="-122"/>
      </a:defRPr>
    </a:lvl2pPr>
    <a:lvl3pPr marL="914400" lvl="2" indent="0" algn="l" defTabSz="914400" eaLnBrk="1" fontAlgn="base" latinLnBrk="0" hangingPunct="1">
      <a:spcBef>
        <a:spcPct val="0"/>
      </a:spcBef>
      <a:spcAft>
        <a:spcPct val="0"/>
      </a:spcAft>
      <a:buNone/>
      <a:defRPr sz="1800" b="1" i="0" u="none" kern="1200" baseline="0">
        <a:solidFill>
          <a:schemeClr val="tx1"/>
        </a:solidFill>
        <a:latin typeface="Arial" charset="0"/>
        <a:ea typeface="宋体" pitchFamily="2" charset="-122"/>
      </a:defRPr>
    </a:lvl3pPr>
    <a:lvl4pPr marL="1371600" lvl="3" indent="0" algn="l" defTabSz="914400" eaLnBrk="1" fontAlgn="base" latinLnBrk="0" hangingPunct="1">
      <a:spcBef>
        <a:spcPct val="0"/>
      </a:spcBef>
      <a:spcAft>
        <a:spcPct val="0"/>
      </a:spcAft>
      <a:buNone/>
      <a:defRPr sz="1800" b="1" i="0" u="none" kern="1200" baseline="0">
        <a:solidFill>
          <a:schemeClr val="tx1"/>
        </a:solidFill>
        <a:latin typeface="Arial" charset="0"/>
        <a:ea typeface="宋体" pitchFamily="2" charset="-122"/>
      </a:defRPr>
    </a:lvl4pPr>
    <a:lvl5pPr marL="1828800" lvl="4" indent="0" algn="l" defTabSz="914400" eaLnBrk="1" fontAlgn="base" latinLnBrk="0" hangingPunct="1">
      <a:spcBef>
        <a:spcPct val="0"/>
      </a:spcBef>
      <a:spcAft>
        <a:spcPct val="0"/>
      </a:spcAft>
      <a:buNone/>
      <a:defRPr sz="1800" b="1" i="0" u="none" kern="1200" baseline="0">
        <a:solidFill>
          <a:schemeClr val="tx1"/>
        </a:solidFill>
        <a:latin typeface="Arial" charset="0"/>
        <a:ea typeface="宋体" pitchFamily="2" charset="-122"/>
      </a:defRPr>
    </a:lvl5pPr>
    <a:lvl6pPr marL="2286000" lvl="5" indent="0" algn="l" defTabSz="914400" eaLnBrk="1" fontAlgn="base" latinLnBrk="0" hangingPunct="1">
      <a:spcBef>
        <a:spcPct val="0"/>
      </a:spcBef>
      <a:spcAft>
        <a:spcPct val="0"/>
      </a:spcAft>
      <a:buNone/>
      <a:defRPr sz="1800" b="1" i="0" u="none" kern="1200" baseline="0">
        <a:solidFill>
          <a:schemeClr val="tx1"/>
        </a:solidFill>
        <a:latin typeface="Arial" charset="0"/>
        <a:ea typeface="宋体" pitchFamily="2" charset="-122"/>
      </a:defRPr>
    </a:lvl6pPr>
    <a:lvl7pPr marL="2743200" lvl="6" indent="0" algn="l" defTabSz="914400" eaLnBrk="1" fontAlgn="base" latinLnBrk="0" hangingPunct="1">
      <a:spcBef>
        <a:spcPct val="0"/>
      </a:spcBef>
      <a:spcAft>
        <a:spcPct val="0"/>
      </a:spcAft>
      <a:buNone/>
      <a:defRPr sz="1800" b="1" i="0" u="none" kern="1200" baseline="0">
        <a:solidFill>
          <a:schemeClr val="tx1"/>
        </a:solidFill>
        <a:latin typeface="Arial" charset="0"/>
        <a:ea typeface="宋体" pitchFamily="2" charset="-122"/>
      </a:defRPr>
    </a:lvl7pPr>
    <a:lvl8pPr marL="3200400" lvl="7" indent="0" algn="l" defTabSz="914400" eaLnBrk="1" fontAlgn="base" latinLnBrk="0" hangingPunct="1">
      <a:spcBef>
        <a:spcPct val="0"/>
      </a:spcBef>
      <a:spcAft>
        <a:spcPct val="0"/>
      </a:spcAft>
      <a:buNone/>
      <a:defRPr sz="1800" b="1" i="0" u="none" kern="1200" baseline="0">
        <a:solidFill>
          <a:schemeClr val="tx1"/>
        </a:solidFill>
        <a:latin typeface="Arial" charset="0"/>
        <a:ea typeface="宋体" pitchFamily="2" charset="-122"/>
      </a:defRPr>
    </a:lvl8pPr>
    <a:lvl9pPr marL="3657600" lvl="8" indent="0" algn="l" defTabSz="914400" eaLnBrk="1" fontAlgn="base" latinLnBrk="0" hangingPunct="1">
      <a:spcBef>
        <a:spcPct val="0"/>
      </a:spcBef>
      <a:spcAft>
        <a:spcPct val="0"/>
      </a:spcAft>
      <a:buNone/>
      <a:defRPr sz="1800" b="1" i="0" u="none" kern="1200" baseline="0">
        <a:solidFill>
          <a:schemeClr val="tx1"/>
        </a:solidFill>
        <a:latin typeface="Arial" charset="0"/>
        <a:ea typeface="宋体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FF33"/>
    <a:srgbClr val="99FF99"/>
    <a:srgbClr val="3333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>
        <p:scale>
          <a:sx n="66" d="100"/>
          <a:sy n="66" d="100"/>
        </p:scale>
        <p:origin x="-114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1682" name="页眉占位符 7168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endParaRPr lang="zh-CN" sz="1200" b="0" dirty="0"/>
          </a:p>
        </p:txBody>
      </p:sp>
      <p:sp>
        <p:nvSpPr>
          <p:cNvPr id="71683" name="日期占位符 7168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 algn="r"/>
            <a:endParaRPr lang="zh-CN" altLang="en-US" sz="1200" b="0" dirty="0"/>
          </a:p>
        </p:txBody>
      </p:sp>
      <p:sp>
        <p:nvSpPr>
          <p:cNvPr id="71684" name="幻灯片图像占位符 71683"/>
          <p:cNvSpPr>
            <a:spLocks noRo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71685" name="文本占位符 7168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1686" name="页脚占位符 7168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p>
            <a:pPr lvl="0"/>
            <a:endParaRPr lang="zh-CN" sz="1200" b="0" dirty="0"/>
          </a:p>
        </p:txBody>
      </p:sp>
      <p:sp>
        <p:nvSpPr>
          <p:cNvPr id="71687" name="灯片编号占位符 7168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p>
            <a:pPr lvl="0" algn="r"/>
            <a:fld id="{9A0DB2DC-4C9A-4742-B13C-FB6460FD3503}" type="slidenum">
              <a:rPr lang="zh-CN" sz="1200" b="0" dirty="0"/>
            </a:fld>
            <a:endParaRPr lang="zh-CN" sz="1200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lvl="0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1pPr>
    <a:lvl2pPr marL="457200" lvl="1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2pPr>
    <a:lvl3pPr marL="914400" lvl="2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3pPr>
    <a:lvl4pPr marL="1371600" lvl="3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4pPr>
    <a:lvl5pPr marL="1828800" lvl="4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5pPr>
    <a:lvl6pPr marL="2286000" lvl="5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6pPr>
    <a:lvl7pPr marL="2743200" lvl="6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7pPr>
    <a:lvl8pPr marL="3200400" lvl="7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8pPr>
    <a:lvl9pPr marL="3657600" lvl="8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2706" name="幻灯片图像占位符 72705"/>
          <p:cNvSpPr>
            <a:spLocks noRot="1" noTextEdit="1"/>
          </p:cNvSpPr>
          <p:nvPr>
            <p:ph type="sldImg"/>
          </p:nvPr>
        </p:nvSpPr>
        <p:spPr>
          <a:ln/>
        </p:spPr>
        <p:txBody>
          <a:bodyPr/>
          <a:p>
            <a:endParaRPr lang="zh-CN" altLang="en-US"/>
          </a:p>
        </p:txBody>
      </p:sp>
      <p:sp>
        <p:nvSpPr>
          <p:cNvPr id="72707" name="文本占位符 72706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 lvl="0"/>
            <a:endParaRPr dirty="0"/>
          </a:p>
        </p:txBody>
      </p:sp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/>
            <a:fld id="{9A0DB2DC-4C9A-4742-B13C-FB6460FD3503}" type="slidenum">
              <a:rPr lang="zh-CN" sz="1200" b="0" dirty="0"/>
            </a:fld>
            <a:endParaRPr lang="zh-CN" sz="1200" b="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3730" name="幻灯片图像占位符 73729"/>
          <p:cNvSpPr>
            <a:spLocks noRot="1" noTextEdit="1"/>
          </p:cNvSpPr>
          <p:nvPr>
            <p:ph type="sldImg"/>
          </p:nvPr>
        </p:nvSpPr>
        <p:spPr>
          <a:ln/>
        </p:spPr>
        <p:txBody>
          <a:bodyPr/>
          <a:p>
            <a:endParaRPr lang="zh-CN" altLang="en-US"/>
          </a:p>
        </p:txBody>
      </p:sp>
      <p:sp>
        <p:nvSpPr>
          <p:cNvPr id="73731" name="文本占位符 73730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 lvl="0"/>
            <a:endParaRPr dirty="0"/>
          </a:p>
        </p:txBody>
      </p:sp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/>
            <a:fld id="{9A0DB2DC-4C9A-4742-B13C-FB6460FD3503}" type="slidenum">
              <a:rPr lang="zh-CN" sz="1200" b="0" dirty="0"/>
            </a:fld>
            <a:endParaRPr lang="zh-CN" sz="1200" b="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4754" name="幻灯片图像占位符 74753"/>
          <p:cNvSpPr>
            <a:spLocks noRot="1" noTextEdit="1"/>
          </p:cNvSpPr>
          <p:nvPr>
            <p:ph type="sldImg"/>
          </p:nvPr>
        </p:nvSpPr>
        <p:spPr>
          <a:ln/>
        </p:spPr>
        <p:txBody>
          <a:bodyPr/>
          <a:p>
            <a:endParaRPr lang="zh-CN" altLang="en-US"/>
          </a:p>
        </p:txBody>
      </p:sp>
      <p:sp>
        <p:nvSpPr>
          <p:cNvPr id="74755" name="文本占位符 74754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 lvl="0"/>
            <a:endParaRPr dirty="0"/>
          </a:p>
        </p:txBody>
      </p:sp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/>
            <a:fld id="{9A0DB2DC-4C9A-4742-B13C-FB6460FD3503}" type="slidenum">
              <a:rPr lang="zh-CN" sz="1200" b="0" dirty="0"/>
            </a:fld>
            <a:endParaRPr lang="zh-CN" sz="1200" b="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5778" name="幻灯片图像占位符 75777"/>
          <p:cNvSpPr>
            <a:spLocks noRot="1" noTextEdit="1"/>
          </p:cNvSpPr>
          <p:nvPr>
            <p:ph type="sldImg"/>
          </p:nvPr>
        </p:nvSpPr>
        <p:spPr>
          <a:ln/>
        </p:spPr>
        <p:txBody>
          <a:bodyPr/>
          <a:p>
            <a:endParaRPr lang="zh-CN" altLang="en-US"/>
          </a:p>
        </p:txBody>
      </p:sp>
      <p:sp>
        <p:nvSpPr>
          <p:cNvPr id="75779" name="文本占位符 75778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 lvl="0"/>
            <a:endParaRPr dirty="0"/>
          </a:p>
        </p:txBody>
      </p:sp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/>
            <a:fld id="{9A0DB2DC-4C9A-4742-B13C-FB6460FD3503}" type="slidenum">
              <a:rPr lang="zh-CN" sz="1200" b="0" dirty="0"/>
            </a:fld>
            <a:endParaRPr lang="zh-CN" sz="1200" b="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6802" name="幻灯片图像占位符 76801"/>
          <p:cNvSpPr>
            <a:spLocks noRot="1" noTextEdit="1"/>
          </p:cNvSpPr>
          <p:nvPr>
            <p:ph type="sldImg"/>
          </p:nvPr>
        </p:nvSpPr>
        <p:spPr>
          <a:ln/>
        </p:spPr>
        <p:txBody>
          <a:bodyPr/>
          <a:p>
            <a:endParaRPr lang="zh-CN" altLang="en-US"/>
          </a:p>
        </p:txBody>
      </p:sp>
      <p:sp>
        <p:nvSpPr>
          <p:cNvPr id="76803" name="文本占位符 76802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 lvl="0"/>
            <a:endParaRPr dirty="0"/>
          </a:p>
        </p:txBody>
      </p:sp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/>
            <a:fld id="{9A0DB2DC-4C9A-4742-B13C-FB6460FD3503}" type="slidenum">
              <a:rPr lang="zh-CN" sz="1200" b="0" dirty="0"/>
            </a:fld>
            <a:endParaRPr lang="zh-CN" sz="1200" b="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7826" name="幻灯片图像占位符 77825"/>
          <p:cNvSpPr>
            <a:spLocks noRot="1" noTextEdit="1"/>
          </p:cNvSpPr>
          <p:nvPr>
            <p:ph type="sldImg"/>
          </p:nvPr>
        </p:nvSpPr>
        <p:spPr>
          <a:ln/>
        </p:spPr>
        <p:txBody>
          <a:bodyPr/>
          <a:p>
            <a:endParaRPr lang="zh-CN" altLang="en-US"/>
          </a:p>
        </p:txBody>
      </p:sp>
      <p:sp>
        <p:nvSpPr>
          <p:cNvPr id="77827" name="文本占位符 77826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 lvl="0"/>
            <a:endParaRPr dirty="0"/>
          </a:p>
        </p:txBody>
      </p:sp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/>
            <a:fld id="{9A0DB2DC-4C9A-4742-B13C-FB6460FD3503}" type="slidenum">
              <a:rPr lang="zh-CN" sz="1200" b="0" dirty="0"/>
            </a:fld>
            <a:endParaRPr lang="zh-CN" sz="1200" b="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8850" name="幻灯片图像占位符 78849"/>
          <p:cNvSpPr>
            <a:spLocks noRot="1" noTextEdit="1"/>
          </p:cNvSpPr>
          <p:nvPr>
            <p:ph type="sldImg"/>
          </p:nvPr>
        </p:nvSpPr>
        <p:spPr>
          <a:ln/>
        </p:spPr>
        <p:txBody>
          <a:bodyPr/>
          <a:p>
            <a:endParaRPr lang="zh-CN" altLang="en-US"/>
          </a:p>
        </p:txBody>
      </p:sp>
      <p:sp>
        <p:nvSpPr>
          <p:cNvPr id="78851" name="文本占位符 78850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 lvl="0"/>
            <a:endParaRPr dirty="0"/>
          </a:p>
        </p:txBody>
      </p:sp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/>
            <a:fld id="{9A0DB2DC-4C9A-4742-B13C-FB6460FD3503}" type="slidenum">
              <a:rPr lang="zh-CN" sz="1200" b="0" dirty="0"/>
            </a:fld>
            <a:endParaRPr lang="zh-CN" sz="1200" b="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8" name="矩形 7"/>
          <p:cNvSpPr/>
          <p:nvPr/>
        </p:nvSpPr>
        <p:spPr>
          <a:xfrm>
            <a:off x="0" y="22225"/>
            <a:ext cx="9144000" cy="6858000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直角三角形 8"/>
          <p:cNvSpPr/>
          <p:nvPr/>
        </p:nvSpPr>
        <p:spPr>
          <a:xfrm flipH="1">
            <a:off x="5565775" y="4403725"/>
            <a:ext cx="3578225" cy="2454275"/>
          </a:xfrm>
          <a:prstGeom prst="rtTriangle">
            <a:avLst/>
          </a:prstGeom>
          <a:solidFill>
            <a:srgbClr val="00BE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直角三角形 9"/>
          <p:cNvSpPr/>
          <p:nvPr/>
        </p:nvSpPr>
        <p:spPr>
          <a:xfrm>
            <a:off x="0" y="4451350"/>
            <a:ext cx="9144000" cy="2432050"/>
          </a:xfrm>
          <a:prstGeom prst="rtTriangle">
            <a:avLst/>
          </a:prstGeom>
          <a:solidFill>
            <a:srgbClr val="5454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直角三角形 10"/>
          <p:cNvSpPr/>
          <p:nvPr/>
        </p:nvSpPr>
        <p:spPr>
          <a:xfrm flipH="1">
            <a:off x="8140700" y="4395788"/>
            <a:ext cx="1003300" cy="2481263"/>
          </a:xfrm>
          <a:prstGeom prst="rtTriangle">
            <a:avLst/>
          </a:prstGeom>
          <a:solidFill>
            <a:srgbClr val="00B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直角三角形 10"/>
          <p:cNvSpPr/>
          <p:nvPr/>
        </p:nvSpPr>
        <p:spPr>
          <a:xfrm>
            <a:off x="0" y="4449763"/>
            <a:ext cx="9094788" cy="2459038"/>
          </a:xfrm>
          <a:custGeom>
            <a:avLst/>
            <a:gdLst>
              <a:gd name="connsiteX0" fmla="*/ 0 w 8375374"/>
              <a:gd name="connsiteY0" fmla="*/ 1663148 h 1663148"/>
              <a:gd name="connsiteX1" fmla="*/ 0 w 8375374"/>
              <a:gd name="connsiteY1" fmla="*/ 0 h 1663148"/>
              <a:gd name="connsiteX2" fmla="*/ 8375374 w 8375374"/>
              <a:gd name="connsiteY2" fmla="*/ 1663148 h 1663148"/>
              <a:gd name="connsiteX3" fmla="*/ 0 w 8375374"/>
              <a:gd name="connsiteY3" fmla="*/ 1663148 h 1663148"/>
              <a:gd name="connsiteX0-1" fmla="*/ 3750365 w 12125739"/>
              <a:gd name="connsiteY0-2" fmla="*/ 2458279 h 2458279"/>
              <a:gd name="connsiteX1-3" fmla="*/ 0 w 12125739"/>
              <a:gd name="connsiteY1-4" fmla="*/ 0 h 2458279"/>
              <a:gd name="connsiteX2-5" fmla="*/ 12125739 w 12125739"/>
              <a:gd name="connsiteY2-6" fmla="*/ 2458279 h 2458279"/>
              <a:gd name="connsiteX3-7" fmla="*/ 3750365 w 12125739"/>
              <a:gd name="connsiteY3-8" fmla="*/ 2458279 h 2458279"/>
              <a:gd name="connsiteX0-9" fmla="*/ 5406887 w 12125739"/>
              <a:gd name="connsiteY0-10" fmla="*/ 2445026 h 2458279"/>
              <a:gd name="connsiteX1-11" fmla="*/ 0 w 12125739"/>
              <a:gd name="connsiteY1-12" fmla="*/ 0 h 2458279"/>
              <a:gd name="connsiteX2-13" fmla="*/ 12125739 w 12125739"/>
              <a:gd name="connsiteY2-14" fmla="*/ 2458279 h 2458279"/>
              <a:gd name="connsiteX3-15" fmla="*/ 5406887 w 12125739"/>
              <a:gd name="connsiteY3-16" fmla="*/ 2445026 h 2458279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</a:cxnLst>
            <a:rect l="l" t="t" r="r" b="b"/>
            <a:pathLst>
              <a:path w="12125739" h="2458279">
                <a:moveTo>
                  <a:pt x="5406887" y="2445026"/>
                </a:moveTo>
                <a:lnTo>
                  <a:pt x="0" y="0"/>
                </a:lnTo>
                <a:lnTo>
                  <a:pt x="12125739" y="2458279"/>
                </a:lnTo>
                <a:lnTo>
                  <a:pt x="5406887" y="2445026"/>
                </a:lnTo>
                <a:close/>
              </a:path>
            </a:pathLst>
          </a:custGeom>
          <a:solidFill>
            <a:srgbClr val="616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直角三角形 12"/>
          <p:cNvSpPr/>
          <p:nvPr/>
        </p:nvSpPr>
        <p:spPr>
          <a:xfrm rot="10800000" flipH="1">
            <a:off x="0" y="0"/>
            <a:ext cx="2097088" cy="1020763"/>
          </a:xfrm>
          <a:prstGeom prst="rtTriangle">
            <a:avLst/>
          </a:prstGeom>
          <a:solidFill>
            <a:srgbClr val="00BE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394075" y="3060700"/>
            <a:ext cx="4568825" cy="0"/>
          </a:xfrm>
          <a:prstGeom prst="line">
            <a:avLst/>
          </a:prstGeom>
          <a:ln w="38100">
            <a:solidFill>
              <a:srgbClr val="00BE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4" name="KSO_BT1"/>
          <p:cNvSpPr>
            <a:spLocks noGrp="1"/>
          </p:cNvSpPr>
          <p:nvPr>
            <p:ph type="ctrTitle"/>
          </p:nvPr>
        </p:nvSpPr>
        <p:spPr>
          <a:xfrm>
            <a:off x="2286000" y="2041525"/>
            <a:ext cx="5651500" cy="8477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lstStyle>
            <a:lvl1pPr lvl="0" algn="r">
              <a:defRPr kern="1200"/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lvl="0"/>
            <a:endParaRPr lang="zh-CN" dirty="0"/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  <p:sp>
        <p:nvSpPr>
          <p:cNvPr id="13318" name="KSO_BC1"/>
          <p:cNvSpPr>
            <a:spLocks noGrp="1"/>
          </p:cNvSpPr>
          <p:nvPr>
            <p:ph type="subTitle" idx="1"/>
          </p:nvPr>
        </p:nvSpPr>
        <p:spPr>
          <a:xfrm>
            <a:off x="2273300" y="3187700"/>
            <a:ext cx="5651500" cy="4953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lstStyle>
            <a:lvl1pPr marL="0" lvl="0" indent="0" algn="r">
              <a:buNone/>
              <a:defRPr sz="2000" kern="1200">
                <a:solidFill>
                  <a:srgbClr val="6D6D6D"/>
                </a:solidFill>
              </a:defRPr>
            </a:lvl1pPr>
            <a:lvl2pPr marL="0" lvl="1" indent="0" algn="ctr">
              <a:buNone/>
              <a:defRPr sz="2000" kern="1200">
                <a:solidFill>
                  <a:srgbClr val="6D6D6D"/>
                </a:solidFill>
              </a:defRPr>
            </a:lvl2pPr>
            <a:lvl3pPr marL="514350" lvl="2" indent="-514350" algn="ctr">
              <a:buNone/>
              <a:defRPr sz="2000" kern="1200">
                <a:solidFill>
                  <a:srgbClr val="6D6D6D"/>
                </a:solidFill>
              </a:defRPr>
            </a:lvl3pPr>
            <a:lvl4pPr marL="771525" lvl="3" indent="-771525" algn="ctr">
              <a:buNone/>
              <a:defRPr sz="2000" kern="1200">
                <a:solidFill>
                  <a:srgbClr val="6D6D6D"/>
                </a:solidFill>
              </a:defRPr>
            </a:lvl4pPr>
            <a:lvl5pPr marL="1028700" lvl="4" indent="-1028700" algn="ctr">
              <a:buNone/>
              <a:defRPr sz="2000" kern="1200">
                <a:solidFill>
                  <a:srgbClr val="6D6D6D"/>
                </a:solidFill>
              </a:defRPr>
            </a:lvl5pPr>
          </a:lstStyle>
          <a:p>
            <a:pPr lvl="0"/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/>
          </p:nvPr>
        </p:nvSpPr>
        <p:spPr>
          <a:xfrm>
            <a:off x="1049867" y="1244603"/>
            <a:ext cx="3810000" cy="49323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BC2"/>
          <p:cNvSpPr>
            <a:spLocks noGrp="1"/>
          </p:cNvSpPr>
          <p:nvPr>
            <p:ph sz="half" idx="2"/>
          </p:nvPr>
        </p:nvSpPr>
        <p:spPr>
          <a:xfrm>
            <a:off x="4889501" y="1244603"/>
            <a:ext cx="3820587" cy="49323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/>
            <a:endParaRPr 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727199" y="118532"/>
            <a:ext cx="6984076" cy="71702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4577" y="1376363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1015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KSO_BC1"/>
          <p:cNvSpPr>
            <a:spLocks noGrp="1"/>
          </p:cNvSpPr>
          <p:nvPr>
            <p:ph sz="half" idx="2"/>
          </p:nvPr>
        </p:nvSpPr>
        <p:spPr>
          <a:xfrm>
            <a:off x="824577" y="22002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887" y="1376363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1015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KSO_BC2"/>
          <p:cNvSpPr>
            <a:spLocks noGrp="1"/>
          </p:cNvSpPr>
          <p:nvPr>
            <p:ph sz="quarter" idx="4"/>
          </p:nvPr>
        </p:nvSpPr>
        <p:spPr>
          <a:xfrm>
            <a:off x="4823887" y="22002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/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/>
            <a:endParaRPr lang="zh-CN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/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/>
            <a:endParaRPr 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/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/>
            <a:endParaRPr 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026" name="KSO_BT1"/>
          <p:cNvSpPr>
            <a:spLocks noGrp="1"/>
          </p:cNvSpPr>
          <p:nvPr>
            <p:ph type="title"/>
          </p:nvPr>
        </p:nvSpPr>
        <p:spPr>
          <a:xfrm>
            <a:off x="425450" y="527050"/>
            <a:ext cx="8370888" cy="700088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p>
            <a:pPr lvl="0"/>
            <a:r>
              <a:rPr lang="zh-CN" altLang="en-US" dirty="0"/>
              <a:t>单击此处编辑母版标题样式</a:t>
            </a:r>
            <a:endParaRPr lang="en-US" altLang="x-none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lvl="0"/>
            <a:endParaRPr lang="zh-CN" dirty="0"/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  <p:sp>
        <p:nvSpPr>
          <p:cNvPr id="1030" name="KSO_BC1"/>
          <p:cNvSpPr>
            <a:spLocks noGrp="1"/>
          </p:cNvSpPr>
          <p:nvPr>
            <p:ph type="body" idx="1"/>
          </p:nvPr>
        </p:nvSpPr>
        <p:spPr>
          <a:xfrm>
            <a:off x="425450" y="1373188"/>
            <a:ext cx="8251825" cy="4983162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</p:txBody>
      </p:sp>
      <p:sp>
        <p:nvSpPr>
          <p:cNvPr id="16" name="等腰三角形 15"/>
          <p:cNvSpPr/>
          <p:nvPr/>
        </p:nvSpPr>
        <p:spPr>
          <a:xfrm flipV="1">
            <a:off x="425450" y="0"/>
            <a:ext cx="649288" cy="560388"/>
          </a:xfrm>
          <a:prstGeom prst="triangle">
            <a:avLst/>
          </a:prstGeom>
          <a:solidFill>
            <a:srgbClr val="00BE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3200" b="1" i="0" kern="1200" baseline="0">
          <a:solidFill>
            <a:srgbClr val="00BE9C"/>
          </a:solidFill>
          <a:effectLst/>
          <a:latin typeface="+mj-ea"/>
          <a:ea typeface="+mj-ea"/>
          <a:cs typeface="+mj-cs"/>
        </a:defRPr>
      </a:lvl1pPr>
    </p:titleStyle>
    <p:bodyStyle>
      <a:lvl1pPr marL="361950" indent="-361950" algn="just" defTabSz="514350" rtl="0" eaLnBrk="1" latinLnBrk="0" hangingPunct="1">
        <a:lnSpc>
          <a:spcPct val="110000"/>
        </a:lnSpc>
        <a:spcBef>
          <a:spcPts val="1015"/>
        </a:spcBef>
        <a:spcAft>
          <a:spcPts val="0"/>
        </a:spcAft>
        <a:buClr>
          <a:schemeClr val="accent1"/>
        </a:buClr>
        <a:buSzPct val="70000"/>
        <a:buFont typeface="Wingdings 3" pitchFamily="18" charset="2"/>
        <a:buChar char=""/>
        <a:defRPr sz="2400" kern="1200" baseline="0">
          <a:solidFill>
            <a:schemeClr val="accent1"/>
          </a:solidFill>
          <a:latin typeface="+mj-ea"/>
          <a:ea typeface="+mj-ea"/>
          <a:cs typeface="+mn-cs"/>
        </a:defRPr>
      </a:lvl1pPr>
      <a:lvl2pPr marL="361950" indent="-361950" algn="just" defTabSz="514350" rtl="0" eaLnBrk="1" latinLnBrk="0" hangingPunct="1">
        <a:lnSpc>
          <a:spcPct val="130000"/>
        </a:lnSpc>
        <a:spcBef>
          <a:spcPts val="0"/>
        </a:spcBef>
        <a:spcAft>
          <a:spcPts val="340"/>
        </a:spcAft>
        <a:buClr>
          <a:schemeClr val="accent2">
            <a:lumMod val="60000"/>
            <a:lumOff val="40000"/>
          </a:schemeClr>
        </a:buClr>
        <a:buFont typeface="幼圆" pitchFamily="49" charset="-122"/>
        <a:buChar char=" "/>
        <a:defRPr sz="1600" kern="1200" baseline="0">
          <a:solidFill>
            <a:schemeClr val="tx1"/>
          </a:solidFill>
          <a:latin typeface="+mn-ea"/>
          <a:ea typeface="+mn-ea"/>
          <a:cs typeface="+mn-cs"/>
        </a:defRPr>
      </a:lvl2pPr>
      <a:lvl3pPr marL="643255" indent="-128905" algn="l" defTabSz="514350" rtl="0" eaLnBrk="1" latinLnBrk="0" hangingPunct="1">
        <a:lnSpc>
          <a:spcPct val="90000"/>
        </a:lnSpc>
        <a:spcBef>
          <a:spcPts val="28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0" indent="-128905" algn="l" defTabSz="514350" rtl="0" eaLnBrk="1" latinLnBrk="0" hangingPunct="1">
        <a:lnSpc>
          <a:spcPct val="90000"/>
        </a:lnSpc>
        <a:spcBef>
          <a:spcPts val="280"/>
        </a:spcBef>
        <a:buFont typeface="Arial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157605" indent="-128905" algn="l" defTabSz="514350" rtl="0" eaLnBrk="1" latinLnBrk="0" hangingPunct="1">
        <a:lnSpc>
          <a:spcPct val="90000"/>
        </a:lnSpc>
        <a:spcBef>
          <a:spcPts val="280"/>
        </a:spcBef>
        <a:buFont typeface="Arial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414780" indent="-128905" algn="l" defTabSz="514350" rtl="0" eaLnBrk="1" latinLnBrk="0" hangingPunct="1">
        <a:lnSpc>
          <a:spcPct val="90000"/>
        </a:lnSpc>
        <a:spcBef>
          <a:spcPts val="280"/>
        </a:spcBef>
        <a:buFont typeface="Arial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905" algn="l" defTabSz="514350" rtl="0" eaLnBrk="1" latinLnBrk="0" hangingPunct="1">
        <a:lnSpc>
          <a:spcPct val="90000"/>
        </a:lnSpc>
        <a:spcBef>
          <a:spcPts val="280"/>
        </a:spcBef>
        <a:buFont typeface="Arial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905" algn="l" defTabSz="514350" rtl="0" eaLnBrk="1" latinLnBrk="0" hangingPunct="1">
        <a:lnSpc>
          <a:spcPct val="90000"/>
        </a:lnSpc>
        <a:spcBef>
          <a:spcPts val="280"/>
        </a:spcBef>
        <a:buFont typeface="Arial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905" algn="l" defTabSz="514350" rtl="0" eaLnBrk="1" latinLnBrk="0" hangingPunct="1">
        <a:lnSpc>
          <a:spcPct val="90000"/>
        </a:lnSpc>
        <a:spcBef>
          <a:spcPts val="280"/>
        </a:spcBef>
        <a:buFont typeface="Arial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8.xml"/><Relationship Id="rId1" Type="http://schemas.openxmlformats.org/officeDocument/2006/relationships/audio" Target="../media/audio2.wav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4.v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4.wmf"/><Relationship Id="rId1" Type="http://schemas.openxmlformats.org/officeDocument/2006/relationships/oleObject" Target="../embeddings/oleObject4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5.v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6.wmf"/><Relationship Id="rId3" Type="http://schemas.openxmlformats.org/officeDocument/2006/relationships/oleObject" Target="../embeddings/oleObject6.bin"/><Relationship Id="rId2" Type="http://schemas.openxmlformats.org/officeDocument/2006/relationships/image" Target="../media/image5.wmf"/><Relationship Id="rId1" Type="http://schemas.openxmlformats.org/officeDocument/2006/relationships/oleObject" Target="../embeddings/oleObject5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vmlDrawing" Target="../drawings/vmlDrawing6.v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7.wmf"/><Relationship Id="rId1" Type="http://schemas.openxmlformats.org/officeDocument/2006/relationships/oleObject" Target="../embeddings/oleObject7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audio2.wav"/><Relationship Id="rId1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.wmf"/><Relationship Id="rId1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wmf"/><Relationship Id="rId1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vmlDrawing" Target="../drawings/vmlDrawing3.v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3.wmf"/><Relationship Id="rId1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标题 5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7" name="副标题 6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70658" name="矩形 70657"/>
          <p:cNvSpPr/>
          <p:nvPr/>
        </p:nvSpPr>
        <p:spPr>
          <a:xfrm>
            <a:off x="914400" y="381000"/>
            <a:ext cx="7129463" cy="316865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chemeClr val="bg1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6600"/>
                </a:solidFill>
                <a:latin typeface="宋体" charset="0"/>
                <a:ea typeface="宋体" charset="0"/>
              </a:rPr>
              <a:t>第六章 整式的加减</a:t>
            </a:r>
            <a:endParaRPr lang="zh-CN" altLang="en-US" sz="3600" b="1">
              <a:ln w="9525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  <a:solidFill>
                <a:srgbClr val="FF6600"/>
              </a:solidFill>
              <a:latin typeface="宋体" charset="0"/>
              <a:ea typeface="宋体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130" name="文本框 48129"/>
          <p:cNvSpPr txBox="1"/>
          <p:nvPr/>
        </p:nvSpPr>
        <p:spPr>
          <a:xfrm>
            <a:off x="457200" y="838200"/>
            <a:ext cx="7561263" cy="300355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3200" b="0" dirty="0">
                <a:solidFill>
                  <a:srgbClr val="3333FF"/>
                </a:solidFill>
                <a:latin typeface="黑体" pitchFamily="2" charset="-122"/>
                <a:ea typeface="黑体" pitchFamily="2" charset="-122"/>
              </a:rPr>
              <a:t>一般步骤：</a:t>
            </a:r>
            <a:endParaRPr lang="zh-CN" altLang="en-US" sz="3200" b="0" dirty="0">
              <a:solidFill>
                <a:srgbClr val="3333FF"/>
              </a:solidFill>
              <a:latin typeface="黑体" pitchFamily="2" charset="-122"/>
              <a:ea typeface="黑体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zh-CN" altLang="en-US" sz="3200" b="0" dirty="0">
                <a:solidFill>
                  <a:srgbClr val="3333FF"/>
                </a:solidFill>
                <a:latin typeface="黑体" pitchFamily="2" charset="-122"/>
                <a:ea typeface="黑体" pitchFamily="2" charset="-122"/>
              </a:rPr>
              <a:t>（</a:t>
            </a:r>
            <a:r>
              <a:rPr lang="en-US" altLang="zh-CN" sz="3200" b="0" dirty="0">
                <a:solidFill>
                  <a:srgbClr val="3333FF"/>
                </a:solidFill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3200" b="0" dirty="0">
                <a:solidFill>
                  <a:srgbClr val="3333FF"/>
                </a:solidFill>
                <a:latin typeface="黑体" pitchFamily="2" charset="-122"/>
                <a:ea typeface="黑体" pitchFamily="2" charset="-122"/>
              </a:rPr>
              <a:t>）根据题意，列出代数式；</a:t>
            </a:r>
            <a:endParaRPr lang="zh-CN" altLang="en-US" sz="3200" b="0" dirty="0">
              <a:solidFill>
                <a:srgbClr val="3333FF"/>
              </a:solidFill>
              <a:latin typeface="黑体" pitchFamily="2" charset="-122"/>
              <a:ea typeface="黑体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zh-CN" altLang="en-US" sz="3200" b="0" dirty="0">
                <a:solidFill>
                  <a:srgbClr val="3333FF"/>
                </a:solidFill>
                <a:latin typeface="黑体" pitchFamily="2" charset="-122"/>
                <a:ea typeface="黑体" pitchFamily="2" charset="-122"/>
              </a:rPr>
              <a:t>（</a:t>
            </a:r>
            <a:r>
              <a:rPr lang="en-US" altLang="zh-CN" sz="3200" b="0" dirty="0">
                <a:solidFill>
                  <a:srgbClr val="3333FF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3200" b="0" dirty="0">
                <a:solidFill>
                  <a:srgbClr val="3333FF"/>
                </a:solidFill>
                <a:latin typeface="黑体" pitchFamily="2" charset="-122"/>
                <a:ea typeface="黑体" pitchFamily="2" charset="-122"/>
              </a:rPr>
              <a:t>）去括号；</a:t>
            </a:r>
            <a:endParaRPr lang="zh-CN" altLang="en-US" sz="3200" b="0" dirty="0">
              <a:solidFill>
                <a:srgbClr val="3333FF"/>
              </a:solidFill>
              <a:latin typeface="黑体" pitchFamily="2" charset="-122"/>
              <a:ea typeface="黑体" pitchFamily="2" charset="-122"/>
            </a:endParaRPr>
          </a:p>
          <a:p>
            <a:pPr lvl="0">
              <a:spcBef>
                <a:spcPct val="50000"/>
              </a:spcBef>
            </a:pPr>
            <a:endParaRPr lang="zh-CN" altLang="en-US" sz="1000" b="0" dirty="0">
              <a:solidFill>
                <a:srgbClr val="3333FF"/>
              </a:solidFill>
              <a:latin typeface="黑体" pitchFamily="2" charset="-122"/>
              <a:ea typeface="黑体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zh-CN" altLang="en-US" sz="3200" b="0" dirty="0">
                <a:solidFill>
                  <a:srgbClr val="3333FF"/>
                </a:solidFill>
                <a:latin typeface="黑体" pitchFamily="2" charset="-122"/>
                <a:ea typeface="黑体" pitchFamily="2" charset="-122"/>
              </a:rPr>
              <a:t>（</a:t>
            </a:r>
            <a:r>
              <a:rPr lang="en-US" altLang="zh-CN" sz="3200" b="0" dirty="0">
                <a:solidFill>
                  <a:srgbClr val="3333FF"/>
                </a:solidFill>
                <a:latin typeface="黑体" pitchFamily="2" charset="-122"/>
                <a:ea typeface="黑体" pitchFamily="2" charset="-122"/>
              </a:rPr>
              <a:t>3</a:t>
            </a:r>
            <a:r>
              <a:rPr lang="zh-CN" altLang="en-US" sz="3200" b="0" dirty="0">
                <a:solidFill>
                  <a:srgbClr val="3333FF"/>
                </a:solidFill>
                <a:latin typeface="黑体" pitchFamily="2" charset="-122"/>
                <a:ea typeface="黑体" pitchFamily="2" charset="-122"/>
              </a:rPr>
              <a:t>）合并同类项。</a:t>
            </a:r>
            <a:endParaRPr lang="zh-CN" altLang="en-US" sz="3200" b="0" dirty="0">
              <a:solidFill>
                <a:srgbClr val="3333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8131" name="文本框 48130"/>
          <p:cNvSpPr txBox="1"/>
          <p:nvPr/>
        </p:nvSpPr>
        <p:spPr>
          <a:xfrm>
            <a:off x="762000" y="2286000"/>
            <a:ext cx="7921625" cy="155416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3200" b="0" dirty="0">
                <a:solidFill>
                  <a:srgbClr val="3333FF"/>
                </a:solidFill>
                <a:latin typeface="黑体" pitchFamily="2" charset="-122"/>
                <a:ea typeface="黑体" pitchFamily="2" charset="-122"/>
              </a:rPr>
              <a:t>            </a:t>
            </a:r>
            <a:r>
              <a:rPr lang="zh-CN" altLang="en-US" sz="3200" b="0" dirty="0">
                <a:solidFill>
                  <a:srgbClr val="3333FF"/>
                </a:solidFill>
                <a:latin typeface="黑体" pitchFamily="2" charset="-122"/>
                <a:ea typeface="黑体" pitchFamily="2" charset="-122"/>
              </a:rPr>
              <a:t>（</a:t>
            </a:r>
            <a:r>
              <a:rPr lang="zh-CN" altLang="en-US" sz="3200" b="0" dirty="0">
                <a:solidFill>
                  <a:srgbClr val="FF0066"/>
                </a:solidFill>
                <a:latin typeface="黑体" pitchFamily="2" charset="-122"/>
                <a:ea typeface="黑体" pitchFamily="2" charset="-122"/>
              </a:rPr>
              <a:t>特别注意</a:t>
            </a:r>
            <a:r>
              <a:rPr lang="zh-CN" altLang="en-US" sz="3200" b="0" dirty="0">
                <a:solidFill>
                  <a:srgbClr val="3333FF"/>
                </a:solidFill>
                <a:latin typeface="黑体" pitchFamily="2" charset="-122"/>
                <a:ea typeface="黑体" pitchFamily="2" charset="-122"/>
              </a:rPr>
              <a:t>：</a:t>
            </a:r>
            <a:r>
              <a:rPr lang="zh-CN" altLang="en-US" sz="3200" b="0" dirty="0">
                <a:solidFill>
                  <a:srgbClr val="FF0066"/>
                </a:solidFill>
                <a:latin typeface="黑体" pitchFamily="2" charset="-122"/>
                <a:ea typeface="黑体" pitchFamily="2" charset="-122"/>
              </a:rPr>
              <a:t>括号前面是“</a:t>
            </a:r>
            <a:r>
              <a:rPr lang="en-US" altLang="zh-CN" sz="3200" b="0" dirty="0">
                <a:solidFill>
                  <a:srgbClr val="FF0066"/>
                </a:solidFill>
                <a:latin typeface="黑体" pitchFamily="2" charset="-122"/>
                <a:ea typeface="黑体" pitchFamily="2" charset="-122"/>
              </a:rPr>
              <a:t>-”</a:t>
            </a:r>
            <a:r>
              <a:rPr lang="zh-CN" altLang="en-US" sz="3200" b="0" dirty="0">
                <a:solidFill>
                  <a:srgbClr val="FF0066"/>
                </a:solidFill>
                <a:latin typeface="黑体" pitchFamily="2" charset="-122"/>
                <a:ea typeface="黑体" pitchFamily="2" charset="-122"/>
              </a:rPr>
              <a:t>号时，括号内的每一项都要改变符号！</a:t>
            </a:r>
            <a:r>
              <a:rPr lang="zh-CN" altLang="en-US" sz="3200" b="0" dirty="0">
                <a:solidFill>
                  <a:srgbClr val="3333FF"/>
                </a:solidFill>
                <a:latin typeface="黑体" pitchFamily="2" charset="-122"/>
                <a:ea typeface="黑体" pitchFamily="2" charset="-122"/>
              </a:rPr>
              <a:t>）</a:t>
            </a:r>
            <a:endParaRPr lang="zh-CN" altLang="en-US" sz="3200" b="0" dirty="0">
              <a:solidFill>
                <a:srgbClr val="3333FF"/>
              </a:solidFill>
              <a:latin typeface="黑体" pitchFamily="2" charset="-122"/>
              <a:ea typeface="黑体" pitchFamily="2" charset="-122"/>
            </a:endParaRPr>
          </a:p>
          <a:p>
            <a:pPr lvl="0"/>
            <a:endParaRPr lang="zh-CN" altLang="en-US" sz="3200" b="0" dirty="0">
              <a:solidFill>
                <a:srgbClr val="3333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8132" name="文本框 48131"/>
          <p:cNvSpPr txBox="1"/>
          <p:nvPr/>
        </p:nvSpPr>
        <p:spPr>
          <a:xfrm>
            <a:off x="457200" y="4495800"/>
            <a:ext cx="8424863" cy="5794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3200" b="0" dirty="0">
                <a:solidFill>
                  <a:srgbClr val="3333FF"/>
                </a:solidFill>
                <a:latin typeface="黑体" pitchFamily="2" charset="-122"/>
                <a:ea typeface="黑体" pitchFamily="2" charset="-122"/>
              </a:rPr>
              <a:t>整式加减的</a:t>
            </a:r>
            <a:r>
              <a:rPr lang="zh-CN" altLang="en-US" sz="3200" b="0" dirty="0">
                <a:solidFill>
                  <a:srgbClr val="FF0066"/>
                </a:solidFill>
                <a:latin typeface="黑体" pitchFamily="2" charset="-122"/>
                <a:ea typeface="黑体" pitchFamily="2" charset="-122"/>
              </a:rPr>
              <a:t>实质</a:t>
            </a:r>
            <a:r>
              <a:rPr lang="zh-CN" altLang="en-US" sz="3200" b="0" dirty="0">
                <a:solidFill>
                  <a:srgbClr val="3333FF"/>
                </a:solidFill>
                <a:latin typeface="黑体" pitchFamily="2" charset="-122"/>
                <a:ea typeface="黑体" pitchFamily="2" charset="-122"/>
              </a:rPr>
              <a:t>就是</a:t>
            </a:r>
            <a:r>
              <a:rPr lang="zh-CN" altLang="en-US" sz="3200" b="0" dirty="0">
                <a:solidFill>
                  <a:srgbClr val="FF0066"/>
                </a:solidFill>
                <a:latin typeface="黑体" pitchFamily="2" charset="-122"/>
                <a:ea typeface="黑体" pitchFamily="2" charset="-122"/>
              </a:rPr>
              <a:t>去括号，合并同类项</a:t>
            </a:r>
            <a:r>
              <a:rPr lang="zh-CN" altLang="en-US" sz="3200" b="0" dirty="0">
                <a:solidFill>
                  <a:srgbClr val="3333FF"/>
                </a:solidFill>
                <a:latin typeface="黑体" pitchFamily="2" charset="-122"/>
                <a:ea typeface="黑体" pitchFamily="2" charset="-122"/>
              </a:rPr>
              <a:t>！</a:t>
            </a:r>
            <a:endParaRPr lang="zh-CN" altLang="en-US" sz="3200" b="0" dirty="0">
              <a:solidFill>
                <a:srgbClr val="3333FF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charRg st="6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8130">
                                            <p:txEl>
                                              <p:charRg st="6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8130">
                                            <p:txEl>
                                              <p:charRg st="6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8130">
                                            <p:txEl>
                                              <p:charRg st="6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charRg st="21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8130">
                                            <p:txEl>
                                              <p:charRg st="21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8130">
                                            <p:txEl>
                                              <p:charRg st="21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8130">
                                            <p:txEl>
                                              <p:charRg st="21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charRg st="30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48130">
                                            <p:txEl>
                                              <p:charRg st="30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48130">
                                            <p:txEl>
                                              <p:charRg st="30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48130">
                                            <p:txEl>
                                              <p:charRg st="30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/>
      <p:bldP spid="481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37890" name="对象 37889"/>
          <p:cNvGraphicFramePr/>
          <p:nvPr/>
        </p:nvGraphicFramePr>
        <p:xfrm>
          <a:off x="1066800" y="457200"/>
          <a:ext cx="7620000" cy="231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1" imgW="2678430" imgH="812165" progId="Equation.3">
                  <p:embed/>
                </p:oleObj>
              </mc:Choice>
              <mc:Fallback>
                <p:oleObj name="" r:id="rId1" imgW="2678430" imgH="812165" progId="Equation.3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2"/>
                      <a:srcRect/>
                      <a:stretch>
                        <a:fillRect/>
                      </a:stretch>
                    </p:blipFill>
                    <p:spPr>
                      <a:xfrm>
                        <a:off x="1066800" y="457200"/>
                        <a:ext cx="7620000" cy="23114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20484" name="文本框 20483"/>
          <p:cNvSpPr txBox="1"/>
          <p:nvPr/>
        </p:nvSpPr>
        <p:spPr>
          <a:xfrm>
            <a:off x="0" y="0"/>
            <a:ext cx="9144000" cy="2362200"/>
          </a:xfrm>
          <a:prstGeom prst="rect">
            <a:avLst/>
          </a:prstGeom>
          <a:solidFill>
            <a:schemeClr val="tx1"/>
          </a:solidFill>
          <a:ln w="9525">
            <a:noFill/>
            <a:miter/>
          </a:ln>
        </p:spPr>
        <p:txBody>
          <a:bodyPr>
            <a:spAutoFit/>
          </a:bodyPr>
          <a:p>
            <a:pPr marL="342900" lvl="0" indent="-342900"/>
            <a:r>
              <a:rPr lang="zh-CN" altLang="en-US" sz="3200" b="1" dirty="0">
                <a:solidFill>
                  <a:schemeClr val="bg1"/>
                </a:solidFill>
                <a:latin typeface="Arial" charset="0"/>
                <a:ea typeface="宋体" pitchFamily="2" charset="-122"/>
              </a:rPr>
              <a:t>例题</a:t>
            </a:r>
            <a:r>
              <a:rPr lang="en-US" altLang="zh-CN" sz="3200" b="1">
                <a:solidFill>
                  <a:schemeClr val="bg1"/>
                </a:solidFill>
                <a:latin typeface="Arial" charset="0"/>
                <a:ea typeface="宋体" pitchFamily="2" charset="-122"/>
              </a:rPr>
              <a:t>;</a:t>
            </a:r>
            <a:endParaRPr lang="en-US" altLang="zh-CN" sz="3200" b="1">
              <a:solidFill>
                <a:schemeClr val="bg1"/>
              </a:solidFill>
              <a:latin typeface="Arial" charset="0"/>
              <a:ea typeface="宋体" pitchFamily="2" charset="-122"/>
            </a:endParaRPr>
          </a:p>
          <a:p>
            <a:pPr marL="342900" lvl="0" indent="-342900">
              <a:buAutoNum type="arabicPeriod"/>
            </a:pPr>
            <a:r>
              <a:rPr lang="en-US" altLang="zh-CN" sz="3200" b="1">
                <a:solidFill>
                  <a:schemeClr val="bg1"/>
                </a:solidFill>
                <a:latin typeface="Arial" charset="0"/>
                <a:ea typeface="宋体" pitchFamily="2" charset="-122"/>
              </a:rPr>
              <a:t>    3xy-4xy-(-2xy) </a:t>
            </a:r>
            <a:endParaRPr lang="en-US" altLang="zh-CN" sz="3200" b="1">
              <a:solidFill>
                <a:schemeClr val="bg1"/>
              </a:solidFill>
              <a:latin typeface="Arial" charset="0"/>
              <a:ea typeface="宋体" pitchFamily="2" charset="-122"/>
            </a:endParaRPr>
          </a:p>
          <a:p>
            <a:pPr marL="342900" lvl="0" indent="-342900">
              <a:buNone/>
            </a:pPr>
            <a:r>
              <a:rPr lang="en-US" altLang="zh-CN" sz="3200" b="1">
                <a:solidFill>
                  <a:schemeClr val="bg1"/>
                </a:solidFill>
                <a:latin typeface="Arial" charset="0"/>
                <a:ea typeface="宋体" pitchFamily="2" charset="-122"/>
              </a:rPr>
              <a:t>             </a:t>
            </a:r>
            <a:endParaRPr lang="en-US" altLang="zh-CN" sz="3200" b="1">
              <a:solidFill>
                <a:schemeClr val="bg1"/>
              </a:solidFill>
              <a:latin typeface="Arial" charset="0"/>
              <a:ea typeface="宋体" pitchFamily="2" charset="-122"/>
            </a:endParaRPr>
          </a:p>
          <a:p>
            <a:pPr marL="342900" lvl="0" indent="-342900">
              <a:buAutoNum type="arabicPeriod" startAt="2"/>
            </a:pPr>
            <a:r>
              <a:rPr lang="en-US" altLang="zh-CN" sz="3200" b="1">
                <a:solidFill>
                  <a:schemeClr val="bg1"/>
                </a:solidFill>
                <a:latin typeface="Arial" charset="0"/>
                <a:ea typeface="宋体" pitchFamily="2" charset="-122"/>
              </a:rPr>
              <a:t>   20a</a:t>
            </a:r>
            <a:r>
              <a:rPr lang="en-US" altLang="zh-CN" sz="3200" b="1" baseline="30000">
                <a:solidFill>
                  <a:schemeClr val="bg1"/>
                </a:solidFill>
                <a:latin typeface="Arial" charset="0"/>
                <a:ea typeface="宋体" pitchFamily="2" charset="-122"/>
              </a:rPr>
              <a:t>2</a:t>
            </a:r>
            <a:r>
              <a:rPr lang="en-US" altLang="zh-CN" sz="3200" b="1">
                <a:solidFill>
                  <a:schemeClr val="bg1"/>
                </a:solidFill>
                <a:latin typeface="Arial" charset="0"/>
                <a:ea typeface="宋体" pitchFamily="2" charset="-122"/>
              </a:rPr>
              <a:t>bc-5abc</a:t>
            </a:r>
            <a:r>
              <a:rPr lang="en-US" altLang="zh-CN" sz="3200" b="1" baseline="30000">
                <a:solidFill>
                  <a:schemeClr val="bg1"/>
                </a:solidFill>
                <a:latin typeface="Arial" charset="0"/>
                <a:ea typeface="宋体" pitchFamily="2" charset="-122"/>
              </a:rPr>
              <a:t>2</a:t>
            </a:r>
            <a:r>
              <a:rPr lang="en-US" altLang="zh-CN" sz="3200" b="1">
                <a:solidFill>
                  <a:schemeClr val="bg1"/>
                </a:solidFill>
                <a:latin typeface="Arial" charset="0"/>
                <a:ea typeface="宋体" pitchFamily="2" charset="-122"/>
              </a:rPr>
              <a:t>-21a</a:t>
            </a:r>
            <a:r>
              <a:rPr lang="en-US" altLang="zh-CN" sz="3200" b="1" baseline="30000">
                <a:solidFill>
                  <a:schemeClr val="bg1"/>
                </a:solidFill>
                <a:latin typeface="Arial" charset="0"/>
                <a:ea typeface="宋体" pitchFamily="2" charset="-122"/>
              </a:rPr>
              <a:t>2</a:t>
            </a:r>
            <a:r>
              <a:rPr lang="en-US" altLang="zh-CN" sz="3200" b="1">
                <a:solidFill>
                  <a:schemeClr val="bg1"/>
                </a:solidFill>
                <a:latin typeface="Arial" charset="0"/>
                <a:ea typeface="宋体" pitchFamily="2" charset="-122"/>
              </a:rPr>
              <a:t>bc+4abc</a:t>
            </a:r>
            <a:r>
              <a:rPr lang="en-US" altLang="zh-CN" sz="3200" b="1" baseline="30000">
                <a:solidFill>
                  <a:schemeClr val="bg1"/>
                </a:solidFill>
                <a:latin typeface="Arial" charset="0"/>
                <a:ea typeface="宋体" pitchFamily="2" charset="-122"/>
              </a:rPr>
              <a:t>2</a:t>
            </a:r>
            <a:r>
              <a:rPr lang="en-US" altLang="zh-CN" sz="3200" b="1">
                <a:solidFill>
                  <a:schemeClr val="bg1"/>
                </a:solidFill>
                <a:latin typeface="Arial" charset="0"/>
                <a:ea typeface="宋体" pitchFamily="2" charset="-122"/>
              </a:rPr>
              <a:t>-2abc-abc</a:t>
            </a:r>
            <a:r>
              <a:rPr lang="en-US" altLang="zh-CN" sz="3200" b="1" baseline="30000">
                <a:solidFill>
                  <a:schemeClr val="bg1"/>
                </a:solidFill>
                <a:latin typeface="Arial" charset="0"/>
                <a:ea typeface="宋体" pitchFamily="2" charset="-122"/>
              </a:rPr>
              <a:t>2</a:t>
            </a:r>
            <a:endParaRPr lang="en-US" altLang="zh-CN" sz="3200" b="1" baseline="30000">
              <a:solidFill>
                <a:schemeClr val="bg1"/>
              </a:solidFill>
              <a:latin typeface="Arial" charset="0"/>
              <a:ea typeface="宋体" pitchFamily="2" charset="-122"/>
            </a:endParaRPr>
          </a:p>
          <a:p>
            <a:pPr marL="342900" lvl="0" indent="-342900">
              <a:buNone/>
            </a:pPr>
            <a:endParaRPr lang="en-US" altLang="zh-CN" sz="3200" b="1" baseline="30000">
              <a:solidFill>
                <a:schemeClr val="bg1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20485" name="文本框 20484"/>
          <p:cNvSpPr txBox="1"/>
          <p:nvPr/>
        </p:nvSpPr>
        <p:spPr>
          <a:xfrm>
            <a:off x="52388" y="2276475"/>
            <a:ext cx="9091612" cy="382428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/>
            <a:r>
              <a:rPr lang="zh-CN" altLang="en-US" sz="3200" b="1" dirty="0">
                <a:solidFill>
                  <a:srgbClr val="3333FF"/>
                </a:solidFill>
                <a:latin typeface="Arial" charset="0"/>
                <a:ea typeface="宋体" pitchFamily="2" charset="-122"/>
              </a:rPr>
              <a:t>随堂练习：</a:t>
            </a:r>
            <a:endParaRPr lang="zh-CN" altLang="en-US" sz="3200" b="1" dirty="0">
              <a:solidFill>
                <a:srgbClr val="3333FF"/>
              </a:solidFill>
              <a:latin typeface="Arial" charset="0"/>
              <a:ea typeface="宋体" pitchFamily="2" charset="-122"/>
            </a:endParaRPr>
          </a:p>
          <a:p>
            <a:pPr lvl="0"/>
            <a:r>
              <a:rPr lang="en-US" altLang="zh-CN" sz="3200" b="1" dirty="0">
                <a:solidFill>
                  <a:srgbClr val="3333FF"/>
                </a:solidFill>
                <a:latin typeface="Arial" charset="0"/>
                <a:ea typeface="宋体" pitchFamily="2" charset="-122"/>
              </a:rPr>
              <a:t>1.</a:t>
            </a:r>
            <a:r>
              <a:rPr lang="zh-CN" altLang="en-US" sz="3200" b="1" dirty="0">
                <a:solidFill>
                  <a:srgbClr val="3333FF"/>
                </a:solidFill>
                <a:latin typeface="Arial" charset="0"/>
                <a:ea typeface="宋体" pitchFamily="2" charset="-122"/>
              </a:rPr>
              <a:t>下列各对不是同类项的是</a:t>
            </a:r>
            <a:r>
              <a:rPr lang="en-US" altLang="zh-CN" sz="3200" b="1" dirty="0">
                <a:solidFill>
                  <a:srgbClr val="3333FF"/>
                </a:solidFill>
                <a:latin typeface="Arial" charset="0"/>
                <a:ea typeface="宋体" pitchFamily="2" charset="-122"/>
              </a:rPr>
              <a:t>(  </a:t>
            </a:r>
            <a:r>
              <a:rPr lang="zh-CN" altLang="en-US" sz="3200" b="1" dirty="0">
                <a:solidFill>
                  <a:srgbClr val="3333FF"/>
                </a:solidFill>
                <a:latin typeface="Arial" charset="0"/>
                <a:ea typeface="宋体" pitchFamily="2" charset="-122"/>
              </a:rPr>
              <a:t>）  </a:t>
            </a:r>
            <a:endParaRPr lang="zh-CN" altLang="en-US" sz="3200" b="1" dirty="0">
              <a:solidFill>
                <a:srgbClr val="3333FF"/>
              </a:solidFill>
              <a:latin typeface="Arial" charset="0"/>
              <a:ea typeface="宋体" pitchFamily="2" charset="-122"/>
            </a:endParaRPr>
          </a:p>
          <a:p>
            <a:pPr lvl="0"/>
            <a:r>
              <a:rPr lang="en-US" altLang="zh-CN" sz="3200" b="1">
                <a:solidFill>
                  <a:srgbClr val="3333FF"/>
                </a:solidFill>
                <a:latin typeface="Arial" charset="0"/>
                <a:ea typeface="宋体" pitchFamily="2" charset="-122"/>
              </a:rPr>
              <a:t>A </a:t>
            </a:r>
            <a:r>
              <a:rPr lang="zh-CN" altLang="en-US" sz="3200" b="1">
                <a:solidFill>
                  <a:srgbClr val="3333FF"/>
                </a:solidFill>
                <a:latin typeface="Arial" charset="0"/>
                <a:ea typeface="宋体" pitchFamily="2" charset="-122"/>
              </a:rPr>
              <a:t>，</a:t>
            </a:r>
            <a:r>
              <a:rPr lang="en-US" altLang="zh-CN" sz="3200" b="1">
                <a:solidFill>
                  <a:srgbClr val="3333FF"/>
                </a:solidFill>
                <a:latin typeface="Arial" charset="0"/>
                <a:ea typeface="宋体" pitchFamily="2" charset="-122"/>
              </a:rPr>
              <a:t>-3x</a:t>
            </a:r>
            <a:r>
              <a:rPr lang="en-US" altLang="zh-CN" sz="3200" b="1" baseline="30000">
                <a:solidFill>
                  <a:srgbClr val="3333FF"/>
                </a:solidFill>
                <a:latin typeface="Arial" charset="0"/>
                <a:ea typeface="宋体" pitchFamily="2" charset="-122"/>
              </a:rPr>
              <a:t>2</a:t>
            </a:r>
            <a:r>
              <a:rPr lang="en-US" altLang="zh-CN" sz="3200" b="1">
                <a:solidFill>
                  <a:srgbClr val="3333FF"/>
                </a:solidFill>
                <a:latin typeface="Arial" charset="0"/>
                <a:ea typeface="宋体" pitchFamily="2" charset="-122"/>
              </a:rPr>
              <a:t>y</a:t>
            </a:r>
            <a:r>
              <a:rPr lang="zh-CN" altLang="en-US" sz="3200" b="1">
                <a:solidFill>
                  <a:srgbClr val="3333FF"/>
                </a:solidFill>
                <a:latin typeface="Arial" charset="0"/>
                <a:ea typeface="宋体" pitchFamily="2" charset="-122"/>
              </a:rPr>
              <a:t>与</a:t>
            </a:r>
            <a:r>
              <a:rPr lang="en-US" altLang="zh-CN" sz="3200" b="1">
                <a:solidFill>
                  <a:srgbClr val="3333FF"/>
                </a:solidFill>
                <a:latin typeface="Arial" charset="0"/>
                <a:ea typeface="宋体" pitchFamily="2" charset="-122"/>
              </a:rPr>
              <a:t>2x</a:t>
            </a:r>
            <a:r>
              <a:rPr lang="en-US" altLang="zh-CN" sz="3200" b="1" baseline="30000">
                <a:solidFill>
                  <a:srgbClr val="3333FF"/>
                </a:solidFill>
                <a:latin typeface="Arial" charset="0"/>
                <a:ea typeface="宋体" pitchFamily="2" charset="-122"/>
              </a:rPr>
              <a:t>2</a:t>
            </a:r>
            <a:r>
              <a:rPr lang="en-US" altLang="zh-CN" sz="3200" b="1">
                <a:solidFill>
                  <a:srgbClr val="3333FF"/>
                </a:solidFill>
                <a:latin typeface="Arial" charset="0"/>
                <a:ea typeface="宋体" pitchFamily="2" charset="-122"/>
              </a:rPr>
              <a:t>y           B,    -2xy</a:t>
            </a:r>
            <a:r>
              <a:rPr lang="en-US" altLang="zh-CN" sz="3200" b="1" baseline="30000">
                <a:solidFill>
                  <a:srgbClr val="3333FF"/>
                </a:solidFill>
                <a:latin typeface="Arial" charset="0"/>
                <a:ea typeface="宋体" pitchFamily="2" charset="-122"/>
              </a:rPr>
              <a:t>2</a:t>
            </a:r>
            <a:r>
              <a:rPr lang="zh-CN" altLang="en-US" sz="3200" b="1" dirty="0">
                <a:solidFill>
                  <a:srgbClr val="3333FF"/>
                </a:solidFill>
                <a:latin typeface="Arial" charset="0"/>
                <a:ea typeface="宋体" pitchFamily="2" charset="-122"/>
              </a:rPr>
              <a:t>与</a:t>
            </a:r>
            <a:r>
              <a:rPr lang="zh-CN" altLang="en-US" sz="3200" b="1" baseline="30000" dirty="0">
                <a:solidFill>
                  <a:srgbClr val="3333FF"/>
                </a:solidFill>
                <a:latin typeface="Arial" charset="0"/>
                <a:ea typeface="宋体" pitchFamily="2" charset="-122"/>
              </a:rPr>
              <a:t> </a:t>
            </a:r>
            <a:r>
              <a:rPr lang="en-US" altLang="zh-CN" sz="3200" b="1">
                <a:solidFill>
                  <a:srgbClr val="3333FF"/>
                </a:solidFill>
                <a:latin typeface="Arial" charset="0"/>
                <a:ea typeface="宋体" pitchFamily="2" charset="-122"/>
              </a:rPr>
              <a:t>3x</a:t>
            </a:r>
            <a:r>
              <a:rPr lang="en-US" altLang="zh-CN" sz="3200" b="1" baseline="30000">
                <a:solidFill>
                  <a:srgbClr val="3333FF"/>
                </a:solidFill>
                <a:latin typeface="Arial" charset="0"/>
                <a:ea typeface="宋体" pitchFamily="2" charset="-122"/>
              </a:rPr>
              <a:t>2</a:t>
            </a:r>
            <a:r>
              <a:rPr lang="en-US" altLang="zh-CN" sz="3200" b="1">
                <a:solidFill>
                  <a:srgbClr val="3333FF"/>
                </a:solidFill>
                <a:latin typeface="Arial" charset="0"/>
                <a:ea typeface="宋体" pitchFamily="2" charset="-122"/>
              </a:rPr>
              <a:t>y  </a:t>
            </a:r>
            <a:endParaRPr lang="en-US" altLang="zh-CN" sz="3200" b="1">
              <a:solidFill>
                <a:srgbClr val="3333FF"/>
              </a:solidFill>
              <a:latin typeface="Arial" charset="0"/>
              <a:ea typeface="宋体" pitchFamily="2" charset="-122"/>
            </a:endParaRPr>
          </a:p>
          <a:p>
            <a:pPr lvl="0"/>
            <a:r>
              <a:rPr lang="en-US" altLang="zh-CN" sz="3200" b="1">
                <a:solidFill>
                  <a:srgbClr val="3333FF"/>
                </a:solidFill>
                <a:latin typeface="Arial" charset="0"/>
                <a:ea typeface="宋体" pitchFamily="2" charset="-122"/>
              </a:rPr>
              <a:t> C</a:t>
            </a:r>
            <a:r>
              <a:rPr lang="zh-CN" altLang="en-US" sz="3200" b="1">
                <a:solidFill>
                  <a:srgbClr val="3333FF"/>
                </a:solidFill>
                <a:latin typeface="Arial" charset="0"/>
                <a:ea typeface="宋体" pitchFamily="2" charset="-122"/>
              </a:rPr>
              <a:t>， </a:t>
            </a:r>
            <a:r>
              <a:rPr lang="en-US" altLang="zh-CN" sz="3200" b="1">
                <a:solidFill>
                  <a:srgbClr val="3333FF"/>
                </a:solidFill>
                <a:latin typeface="Arial" charset="0"/>
                <a:ea typeface="宋体" pitchFamily="2" charset="-122"/>
              </a:rPr>
              <a:t>-5x</a:t>
            </a:r>
            <a:r>
              <a:rPr lang="en-US" altLang="zh-CN" sz="3200" b="1" baseline="30000">
                <a:solidFill>
                  <a:srgbClr val="3333FF"/>
                </a:solidFill>
                <a:latin typeface="Arial" charset="0"/>
                <a:ea typeface="宋体" pitchFamily="2" charset="-122"/>
              </a:rPr>
              <a:t>2</a:t>
            </a:r>
            <a:r>
              <a:rPr lang="en-US" altLang="zh-CN" sz="3200" b="1">
                <a:solidFill>
                  <a:srgbClr val="3333FF"/>
                </a:solidFill>
                <a:latin typeface="Arial" charset="0"/>
                <a:ea typeface="宋体" pitchFamily="2" charset="-122"/>
              </a:rPr>
              <a:t>y</a:t>
            </a:r>
            <a:r>
              <a:rPr lang="zh-CN" altLang="en-US" sz="3200" b="1">
                <a:solidFill>
                  <a:srgbClr val="3333FF"/>
                </a:solidFill>
                <a:latin typeface="Arial" charset="0"/>
                <a:ea typeface="宋体" pitchFamily="2" charset="-122"/>
              </a:rPr>
              <a:t>与</a:t>
            </a:r>
            <a:r>
              <a:rPr lang="en-US" altLang="zh-CN" sz="3200" b="1">
                <a:solidFill>
                  <a:srgbClr val="3333FF"/>
                </a:solidFill>
                <a:latin typeface="Arial" charset="0"/>
                <a:ea typeface="宋体" pitchFamily="2" charset="-122"/>
              </a:rPr>
              <a:t>3yx</a:t>
            </a:r>
            <a:r>
              <a:rPr lang="en-US" altLang="zh-CN" sz="3200" b="1" baseline="30000">
                <a:solidFill>
                  <a:srgbClr val="3333FF"/>
                </a:solidFill>
                <a:latin typeface="Arial" charset="0"/>
                <a:ea typeface="宋体" pitchFamily="2" charset="-122"/>
              </a:rPr>
              <a:t>2              </a:t>
            </a:r>
            <a:r>
              <a:rPr lang="en-US" altLang="zh-CN" sz="3200" b="1">
                <a:solidFill>
                  <a:srgbClr val="3333FF"/>
                </a:solidFill>
                <a:latin typeface="Arial" charset="0"/>
                <a:ea typeface="宋体" pitchFamily="2" charset="-122"/>
              </a:rPr>
              <a:t> D</a:t>
            </a:r>
            <a:r>
              <a:rPr lang="zh-CN" altLang="en-US" sz="3200" b="1">
                <a:solidFill>
                  <a:srgbClr val="3333FF"/>
                </a:solidFill>
                <a:latin typeface="Arial" charset="0"/>
                <a:ea typeface="宋体" pitchFamily="2" charset="-122"/>
              </a:rPr>
              <a:t>，  </a:t>
            </a:r>
            <a:r>
              <a:rPr lang="en-US" altLang="zh-CN" sz="3200" b="1">
                <a:solidFill>
                  <a:srgbClr val="3333FF"/>
                </a:solidFill>
                <a:latin typeface="Arial" charset="0"/>
                <a:ea typeface="宋体" pitchFamily="2" charset="-122"/>
              </a:rPr>
              <a:t>3mn</a:t>
            </a:r>
            <a:r>
              <a:rPr lang="en-US" altLang="zh-CN" sz="3200" b="1" baseline="30000">
                <a:solidFill>
                  <a:srgbClr val="3333FF"/>
                </a:solidFill>
                <a:latin typeface="Arial" charset="0"/>
                <a:ea typeface="宋体" pitchFamily="2" charset="-122"/>
              </a:rPr>
              <a:t>2</a:t>
            </a:r>
            <a:r>
              <a:rPr lang="zh-CN" altLang="en-US" sz="3200" b="1">
                <a:solidFill>
                  <a:srgbClr val="3333FF"/>
                </a:solidFill>
                <a:latin typeface="Arial" charset="0"/>
                <a:ea typeface="宋体" pitchFamily="2" charset="-122"/>
              </a:rPr>
              <a:t>与</a:t>
            </a:r>
            <a:r>
              <a:rPr lang="en-US" altLang="zh-CN" sz="3200" b="1">
                <a:solidFill>
                  <a:srgbClr val="3333FF"/>
                </a:solidFill>
                <a:latin typeface="Arial" charset="0"/>
                <a:ea typeface="宋体" pitchFamily="2" charset="-122"/>
              </a:rPr>
              <a:t>2mn</a:t>
            </a:r>
            <a:r>
              <a:rPr lang="en-US" altLang="zh-CN" sz="3200" b="1" baseline="30000">
                <a:solidFill>
                  <a:srgbClr val="3333FF"/>
                </a:solidFill>
                <a:latin typeface="Arial" charset="0"/>
                <a:ea typeface="宋体" pitchFamily="2" charset="-122"/>
              </a:rPr>
              <a:t>2</a:t>
            </a:r>
            <a:endParaRPr lang="en-US" altLang="zh-CN" sz="3200" b="1" baseline="30000">
              <a:solidFill>
                <a:srgbClr val="3333FF"/>
              </a:solidFill>
              <a:latin typeface="Arial" charset="0"/>
              <a:ea typeface="宋体" pitchFamily="2" charset="-122"/>
            </a:endParaRPr>
          </a:p>
          <a:p>
            <a:pPr lvl="0"/>
            <a:endParaRPr lang="en-US" altLang="zh-CN" sz="3200" b="1" baseline="30000">
              <a:solidFill>
                <a:srgbClr val="3333FF"/>
              </a:solidFill>
              <a:latin typeface="Arial" charset="0"/>
              <a:ea typeface="宋体" pitchFamily="2" charset="-122"/>
            </a:endParaRPr>
          </a:p>
          <a:p>
            <a:pPr lvl="0"/>
            <a:r>
              <a:rPr lang="en-US" altLang="zh-CN" sz="3200" b="1" dirty="0">
                <a:solidFill>
                  <a:srgbClr val="3333FF"/>
                </a:solidFill>
                <a:latin typeface="Arial" charset="0"/>
                <a:ea typeface="宋体" pitchFamily="2" charset="-122"/>
              </a:rPr>
              <a:t>2.</a:t>
            </a:r>
            <a:r>
              <a:rPr lang="zh-CN" altLang="en-US" sz="3200" b="1" dirty="0">
                <a:solidFill>
                  <a:srgbClr val="3333FF"/>
                </a:solidFill>
                <a:latin typeface="Arial" charset="0"/>
                <a:ea typeface="宋体" pitchFamily="2" charset="-122"/>
              </a:rPr>
              <a:t>合并同类项正确的是（  ） </a:t>
            </a:r>
            <a:endParaRPr lang="zh-CN" altLang="en-US" sz="3200" b="1" dirty="0">
              <a:solidFill>
                <a:srgbClr val="3333FF"/>
              </a:solidFill>
              <a:latin typeface="Arial" charset="0"/>
              <a:ea typeface="宋体" pitchFamily="2" charset="-122"/>
            </a:endParaRPr>
          </a:p>
          <a:p>
            <a:pPr lvl="0"/>
            <a:r>
              <a:rPr lang="zh-CN" altLang="en-US" sz="3200" b="1" dirty="0">
                <a:solidFill>
                  <a:srgbClr val="3333FF"/>
                </a:solidFill>
                <a:latin typeface="Arial" charset="0"/>
                <a:ea typeface="宋体" pitchFamily="2" charset="-122"/>
              </a:rPr>
              <a:t> </a:t>
            </a:r>
            <a:r>
              <a:rPr lang="en-US" altLang="zh-CN" sz="3200" b="1">
                <a:solidFill>
                  <a:srgbClr val="3333FF"/>
                </a:solidFill>
                <a:latin typeface="Arial" charset="0"/>
                <a:ea typeface="宋体" pitchFamily="2" charset="-122"/>
              </a:rPr>
              <a:t>A    4a+b=5ab           B    6xy</a:t>
            </a:r>
            <a:r>
              <a:rPr lang="en-US" altLang="zh-CN" sz="3200" b="1" baseline="30000">
                <a:solidFill>
                  <a:srgbClr val="3333FF"/>
                </a:solidFill>
                <a:latin typeface="Arial" charset="0"/>
                <a:ea typeface="宋体" pitchFamily="2" charset="-122"/>
              </a:rPr>
              <a:t>2</a:t>
            </a:r>
            <a:r>
              <a:rPr lang="en-US" altLang="zh-CN" sz="3200" b="1">
                <a:solidFill>
                  <a:srgbClr val="3333FF"/>
                </a:solidFill>
                <a:latin typeface="Arial" charset="0"/>
                <a:ea typeface="宋体" pitchFamily="2" charset="-122"/>
              </a:rPr>
              <a:t>-6y</a:t>
            </a:r>
            <a:r>
              <a:rPr lang="en-US" altLang="zh-CN" sz="3200" b="1" baseline="30000">
                <a:solidFill>
                  <a:srgbClr val="3333FF"/>
                </a:solidFill>
                <a:latin typeface="Arial" charset="0"/>
                <a:ea typeface="宋体" pitchFamily="2" charset="-122"/>
              </a:rPr>
              <a:t>2</a:t>
            </a:r>
            <a:r>
              <a:rPr lang="en-US" altLang="zh-CN" sz="3200" b="1">
                <a:solidFill>
                  <a:srgbClr val="3333FF"/>
                </a:solidFill>
                <a:latin typeface="Arial" charset="0"/>
                <a:ea typeface="宋体" pitchFamily="2" charset="-122"/>
              </a:rPr>
              <a:t>x=0</a:t>
            </a:r>
            <a:endParaRPr lang="en-US" altLang="zh-CN" sz="3200" b="1">
              <a:solidFill>
                <a:srgbClr val="3333FF"/>
              </a:solidFill>
              <a:latin typeface="Arial" charset="0"/>
              <a:ea typeface="宋体" pitchFamily="2" charset="-122"/>
            </a:endParaRPr>
          </a:p>
          <a:p>
            <a:pPr lvl="0"/>
            <a:r>
              <a:rPr lang="en-US" altLang="zh-CN" sz="3200" b="1">
                <a:solidFill>
                  <a:srgbClr val="3333FF"/>
                </a:solidFill>
                <a:latin typeface="Arial" charset="0"/>
                <a:ea typeface="宋体" pitchFamily="2" charset="-122"/>
              </a:rPr>
              <a:t> C   6x</a:t>
            </a:r>
            <a:r>
              <a:rPr lang="en-US" altLang="zh-CN" sz="3200" b="1" baseline="30000">
                <a:solidFill>
                  <a:srgbClr val="3333FF"/>
                </a:solidFill>
                <a:latin typeface="Arial" charset="0"/>
                <a:ea typeface="宋体" pitchFamily="2" charset="-122"/>
              </a:rPr>
              <a:t>2</a:t>
            </a:r>
            <a:r>
              <a:rPr lang="en-US" altLang="zh-CN" sz="3200" b="1">
                <a:solidFill>
                  <a:srgbClr val="3333FF"/>
                </a:solidFill>
                <a:latin typeface="Arial" charset="0"/>
                <a:ea typeface="宋体" pitchFamily="2" charset="-122"/>
              </a:rPr>
              <a:t>-4x</a:t>
            </a:r>
            <a:r>
              <a:rPr lang="en-US" altLang="zh-CN" sz="3200" b="1" baseline="30000">
                <a:solidFill>
                  <a:srgbClr val="3333FF"/>
                </a:solidFill>
                <a:latin typeface="Arial" charset="0"/>
                <a:ea typeface="宋体" pitchFamily="2" charset="-122"/>
              </a:rPr>
              <a:t>2</a:t>
            </a:r>
            <a:r>
              <a:rPr lang="en-US" altLang="zh-CN" sz="3200" b="1">
                <a:solidFill>
                  <a:srgbClr val="3333FF"/>
                </a:solidFill>
                <a:latin typeface="Arial" charset="0"/>
                <a:ea typeface="宋体" pitchFamily="2" charset="-122"/>
              </a:rPr>
              <a:t>=2              D  3x</a:t>
            </a:r>
            <a:r>
              <a:rPr lang="en-US" altLang="zh-CN" sz="3200" b="1" baseline="30000">
                <a:solidFill>
                  <a:srgbClr val="3333FF"/>
                </a:solidFill>
                <a:latin typeface="Arial" charset="0"/>
                <a:ea typeface="宋体" pitchFamily="2" charset="-122"/>
              </a:rPr>
              <a:t>2</a:t>
            </a:r>
            <a:r>
              <a:rPr lang="en-US" altLang="zh-CN" sz="3200" b="1">
                <a:solidFill>
                  <a:srgbClr val="3333FF"/>
                </a:solidFill>
                <a:latin typeface="Arial" charset="0"/>
                <a:ea typeface="宋体" pitchFamily="2" charset="-122"/>
              </a:rPr>
              <a:t>+2x</a:t>
            </a:r>
            <a:r>
              <a:rPr lang="en-US" altLang="zh-CN" sz="3200" b="1" baseline="30000">
                <a:solidFill>
                  <a:srgbClr val="3333FF"/>
                </a:solidFill>
                <a:latin typeface="Arial" charset="0"/>
                <a:ea typeface="宋体" pitchFamily="2" charset="-122"/>
              </a:rPr>
              <a:t>3</a:t>
            </a:r>
            <a:r>
              <a:rPr lang="en-US" altLang="zh-CN" sz="3200" b="1">
                <a:solidFill>
                  <a:srgbClr val="3333FF"/>
                </a:solidFill>
                <a:latin typeface="Arial" charset="0"/>
                <a:ea typeface="宋体" pitchFamily="2" charset="-122"/>
              </a:rPr>
              <a:t>=5x</a:t>
            </a:r>
            <a:r>
              <a:rPr lang="en-US" altLang="zh-CN" sz="3200" b="1" baseline="30000">
                <a:solidFill>
                  <a:srgbClr val="3333FF"/>
                </a:solidFill>
                <a:latin typeface="Arial" charset="0"/>
                <a:ea typeface="宋体" pitchFamily="2" charset="-122"/>
              </a:rPr>
              <a:t>5</a:t>
            </a:r>
            <a:endParaRPr lang="en-US" altLang="zh-CN" sz="3200" b="1" baseline="30000">
              <a:solidFill>
                <a:srgbClr val="3333FF"/>
              </a:solidFill>
              <a:latin typeface="Arial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5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5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0485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charRg st="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485">
                                            <p:txEl>
                                              <p:charRg st="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485">
                                            <p:txEl>
                                              <p:charRg st="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20485">
                                            <p:txEl>
                                              <p:charRg st="6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charRg st="26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485">
                                            <p:txEl>
                                              <p:charRg st="26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485">
                                            <p:txEl>
                                              <p:charRg st="26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20485">
                                            <p:txEl>
                                              <p:charRg st="26" end="7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charRg st="70" end="1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485">
                                            <p:txEl>
                                              <p:charRg st="70" end="1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485">
                                            <p:txEl>
                                              <p:charRg st="70" end="1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20485">
                                            <p:txEl>
                                              <p:charRg st="70" end="1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charRg st="114" end="1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485">
                                            <p:txEl>
                                              <p:charRg st="114" end="13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485">
                                            <p:txEl>
                                              <p:charRg st="114" end="13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20485">
                                            <p:txEl>
                                              <p:charRg st="114" end="1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charRg st="131" end="17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485">
                                            <p:txEl>
                                              <p:charRg st="131" end="17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485">
                                            <p:txEl>
                                              <p:charRg st="131" end="17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20485">
                                            <p:txEl>
                                              <p:charRg st="131" end="17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charRg st="173" end="2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485">
                                            <p:txEl>
                                              <p:charRg st="173" end="2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485">
                                            <p:txEl>
                                              <p:charRg st="173" end="2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20485">
                                            <p:txEl>
                                              <p:charRg st="173" end="2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标题 38913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zh-CN" altLang="en-US" sz="6600" dirty="0">
                <a:ea typeface="华文新魏" pitchFamily="2" charset="-122"/>
              </a:rPr>
              <a:t>练习：</a:t>
            </a:r>
            <a:endParaRPr lang="zh-CN" altLang="en-US" sz="6600" dirty="0">
              <a:ea typeface="华文新魏" pitchFamily="2" charset="-122"/>
            </a:endParaRPr>
          </a:p>
        </p:txBody>
      </p:sp>
      <p:sp>
        <p:nvSpPr>
          <p:cNvPr id="38915" name="文本占位符 38914"/>
          <p:cNvSpPr>
            <a:spLocks noGrp="1"/>
          </p:cNvSpPr>
          <p:nvPr>
            <p:ph type="body" sz="half" idx="1"/>
          </p:nvPr>
        </p:nvSpPr>
        <p:spPr>
          <a:ln/>
        </p:spPr>
        <p:txBody>
          <a:bodyPr/>
          <a:p>
            <a:pPr/>
            <a:r>
              <a:rPr lang="zh-CN" altLang="en-US" sz="3600" kern="1200" dirty="0"/>
              <a:t>求值：</a:t>
            </a:r>
            <a:endParaRPr lang="zh-CN" altLang="en-US" sz="3600" kern="1200"/>
          </a:p>
        </p:txBody>
      </p:sp>
      <p:graphicFrame>
        <p:nvGraphicFramePr>
          <p:cNvPr id="38916" name="内容占位符 38915"/>
          <p:cNvGraphicFramePr/>
          <p:nvPr>
            <p:ph sz="quarter" idx="2"/>
          </p:nvPr>
        </p:nvGraphicFramePr>
        <p:xfrm>
          <a:off x="4629150" y="2648477"/>
          <a:ext cx="3886200" cy="4529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1" imgW="3376930" imgH="393700" progId="Equation.3">
                  <p:embed/>
                </p:oleObj>
              </mc:Choice>
              <mc:Fallback>
                <p:oleObj name="" r:id="rId1" imgW="3376930" imgH="393700" progId="Equation.3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2"/>
                      <a:srcRect/>
                      <a:stretch>
                        <a:fillRect/>
                      </a:stretch>
                    </p:blipFill>
                    <p:spPr>
                      <a:xfrm>
                        <a:off x="4629150" y="2648477"/>
                        <a:ext cx="3886200" cy="452971"/>
                      </a:xfrm>
                      <a:prstGeom prst="rect">
                        <a:avLst/>
                      </a:prstGeom>
                      <a:noFill/>
                      <a:ln w="38100"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7" name="内容占位符 38916"/>
          <p:cNvGraphicFramePr/>
          <p:nvPr>
            <p:ph sz="quarter" idx="3"/>
          </p:nvPr>
        </p:nvGraphicFramePr>
        <p:xfrm>
          <a:off x="4629150" y="4664377"/>
          <a:ext cx="3886200" cy="9249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3" imgW="2665730" imgH="635000" progId="Equation.3">
                  <p:embed/>
                </p:oleObj>
              </mc:Choice>
              <mc:Fallback>
                <p:oleObj name="" r:id="rId3" imgW="2665730" imgH="635000" progId="Equation.3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>
                      <a:xfrm>
                        <a:off x="4629150" y="4664377"/>
                        <a:ext cx="3886200" cy="924909"/>
                      </a:xfrm>
                      <a:prstGeom prst="rect">
                        <a:avLst/>
                      </a:prstGeom>
                      <a:noFill/>
                      <a:ln w="38100"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23556" name="矩形 23555"/>
          <p:cNvSpPr/>
          <p:nvPr/>
        </p:nvSpPr>
        <p:spPr>
          <a:xfrm>
            <a:off x="1908175" y="0"/>
            <a:ext cx="3276600" cy="641350"/>
          </a:xfrm>
          <a:prstGeom prst="rect">
            <a:avLst/>
          </a:prstGeom>
          <a:solidFill>
            <a:srgbClr val="00FF00"/>
          </a:solidFill>
          <a:ln w="9525">
            <a:noFill/>
            <a:miter/>
          </a:ln>
        </p:spPr>
        <p:txBody>
          <a:bodyPr>
            <a:spAutoFit/>
          </a:bodyPr>
          <a:p>
            <a:pPr lvl="0"/>
            <a:r>
              <a:rPr lang="zh-CN" altLang="en-US" sz="3600" b="1" dirty="0">
                <a:solidFill>
                  <a:srgbClr val="3333FF"/>
                </a:solidFill>
                <a:latin typeface="Arial" charset="0"/>
                <a:ea typeface="宋体" pitchFamily="2" charset="-122"/>
              </a:rPr>
              <a:t>随堂练习：</a:t>
            </a:r>
            <a:endParaRPr lang="zh-CN" altLang="en-US" sz="3600" b="1" dirty="0">
              <a:solidFill>
                <a:srgbClr val="3333FF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23557" name="文本框 23556"/>
          <p:cNvSpPr txBox="1"/>
          <p:nvPr/>
        </p:nvSpPr>
        <p:spPr>
          <a:xfrm>
            <a:off x="0" y="692150"/>
            <a:ext cx="9144000" cy="4968875"/>
          </a:xfrm>
          <a:prstGeom prst="rect">
            <a:avLst/>
          </a:prstGeom>
          <a:solidFill>
            <a:schemeClr val="tx1"/>
          </a:solidFill>
          <a:ln w="9525">
            <a:noFill/>
            <a:miter/>
          </a:ln>
        </p:spPr>
        <p:txBody>
          <a:bodyPr>
            <a:spAutoFit/>
          </a:bodyPr>
          <a:p>
            <a:pPr lvl="0"/>
            <a:r>
              <a:rPr lang="en-US" altLang="zh-CN" sz="4000" b="1" dirty="0">
                <a:solidFill>
                  <a:schemeClr val="bg1"/>
                </a:solidFill>
                <a:latin typeface="Arial" charset="0"/>
                <a:ea typeface="宋体" pitchFamily="2" charset="-122"/>
              </a:rPr>
              <a:t>3.</a:t>
            </a:r>
            <a:r>
              <a:rPr lang="zh-CN" altLang="en-US" sz="4000" b="1" dirty="0">
                <a:solidFill>
                  <a:schemeClr val="bg1"/>
                </a:solidFill>
                <a:latin typeface="Arial" charset="0"/>
                <a:ea typeface="宋体" pitchFamily="2" charset="-122"/>
              </a:rPr>
              <a:t>合并同类项</a:t>
            </a:r>
            <a:endParaRPr lang="zh-CN" altLang="en-US" sz="4000" b="1" dirty="0">
              <a:solidFill>
                <a:schemeClr val="bg1"/>
              </a:solidFill>
              <a:latin typeface="Arial" charset="0"/>
              <a:ea typeface="宋体" pitchFamily="2" charset="-122"/>
            </a:endParaRPr>
          </a:p>
          <a:p>
            <a:pPr lvl="0"/>
            <a:r>
              <a:rPr lang="zh-CN" altLang="en-US" sz="4000" b="1">
                <a:solidFill>
                  <a:schemeClr val="bg1"/>
                </a:solidFill>
                <a:latin typeface="Arial" charset="0"/>
                <a:ea typeface="宋体" pitchFamily="2" charset="-122"/>
              </a:rPr>
              <a:t>  </a:t>
            </a:r>
            <a:r>
              <a:rPr lang="en-US" altLang="zh-CN" sz="4000" b="1">
                <a:solidFill>
                  <a:schemeClr val="bg1"/>
                </a:solidFill>
                <a:latin typeface="Arial" charset="0"/>
                <a:ea typeface="宋体" pitchFamily="2" charset="-122"/>
              </a:rPr>
              <a:t>①X</a:t>
            </a:r>
            <a:r>
              <a:rPr lang="en-US" altLang="zh-CN" sz="4000" b="1" baseline="30000">
                <a:solidFill>
                  <a:schemeClr val="bg1"/>
                </a:solidFill>
                <a:latin typeface="Arial" charset="0"/>
                <a:ea typeface="宋体" pitchFamily="2" charset="-122"/>
              </a:rPr>
              <a:t>3</a:t>
            </a:r>
            <a:r>
              <a:rPr lang="en-US" altLang="zh-CN" sz="4000" b="1">
                <a:solidFill>
                  <a:schemeClr val="bg1"/>
                </a:solidFill>
                <a:latin typeface="Arial" charset="0"/>
                <a:ea typeface="宋体" pitchFamily="2" charset="-122"/>
              </a:rPr>
              <a:t>-2X</a:t>
            </a:r>
            <a:r>
              <a:rPr lang="en-US" altLang="zh-CN" sz="4000" b="1" baseline="30000">
                <a:solidFill>
                  <a:schemeClr val="bg1"/>
                </a:solidFill>
                <a:latin typeface="Arial" charset="0"/>
                <a:ea typeface="宋体" pitchFamily="2" charset="-122"/>
              </a:rPr>
              <a:t>2</a:t>
            </a:r>
            <a:r>
              <a:rPr lang="en-US" altLang="zh-CN" sz="4000" b="1">
                <a:solidFill>
                  <a:schemeClr val="bg1"/>
                </a:solidFill>
                <a:latin typeface="Arial" charset="0"/>
                <a:ea typeface="宋体" pitchFamily="2" charset="-122"/>
              </a:rPr>
              <a:t>+3X-1-5X+2+2X</a:t>
            </a:r>
            <a:endParaRPr lang="en-US" altLang="zh-CN" sz="4000" b="1">
              <a:solidFill>
                <a:schemeClr val="bg1"/>
              </a:solidFill>
              <a:latin typeface="Arial" charset="0"/>
              <a:ea typeface="宋体" pitchFamily="2" charset="-122"/>
            </a:endParaRPr>
          </a:p>
          <a:p>
            <a:pPr lvl="0"/>
            <a:endParaRPr lang="en-US" altLang="zh-CN" sz="4000" b="1">
              <a:solidFill>
                <a:schemeClr val="bg1"/>
              </a:solidFill>
              <a:latin typeface="Arial" charset="0"/>
              <a:ea typeface="宋体" pitchFamily="2" charset="-122"/>
            </a:endParaRPr>
          </a:p>
          <a:p>
            <a:pPr lvl="0"/>
            <a:r>
              <a:rPr lang="en-US" altLang="zh-CN" sz="4000" b="1">
                <a:solidFill>
                  <a:schemeClr val="bg1"/>
                </a:solidFill>
                <a:latin typeface="Arial" charset="0"/>
                <a:ea typeface="宋体" pitchFamily="2" charset="-122"/>
              </a:rPr>
              <a:t>②2by +5ax-2ax-5by</a:t>
            </a:r>
            <a:endParaRPr lang="en-US" altLang="zh-CN" sz="4000" b="1">
              <a:solidFill>
                <a:schemeClr val="bg1"/>
              </a:solidFill>
              <a:latin typeface="Arial" charset="0"/>
              <a:ea typeface="宋体" pitchFamily="2" charset="-122"/>
            </a:endParaRPr>
          </a:p>
          <a:p>
            <a:pPr lvl="0"/>
            <a:endParaRPr lang="en-US" altLang="zh-CN" sz="4000" b="1">
              <a:solidFill>
                <a:schemeClr val="bg1"/>
              </a:solidFill>
              <a:latin typeface="Arial" charset="0"/>
              <a:ea typeface="宋体" pitchFamily="2" charset="-122"/>
            </a:endParaRPr>
          </a:p>
          <a:p>
            <a:pPr lvl="0"/>
            <a:r>
              <a:rPr lang="en-US" altLang="zh-CN" sz="4000" b="1">
                <a:solidFill>
                  <a:schemeClr val="bg1"/>
                </a:solidFill>
                <a:latin typeface="Arial" charset="0"/>
                <a:ea typeface="宋体" pitchFamily="2" charset="-122"/>
              </a:rPr>
              <a:t>③ab-a+b-1.5+4a-2b-0.25-3ab</a:t>
            </a:r>
            <a:endParaRPr lang="en-US" altLang="zh-CN" sz="4000" b="1">
              <a:solidFill>
                <a:schemeClr val="bg1"/>
              </a:solidFill>
              <a:latin typeface="Arial" charset="0"/>
              <a:ea typeface="宋体" pitchFamily="2" charset="-122"/>
            </a:endParaRPr>
          </a:p>
          <a:p>
            <a:pPr lvl="0"/>
            <a:endParaRPr lang="en-US" altLang="zh-CN" sz="4000" b="1">
              <a:solidFill>
                <a:schemeClr val="bg1"/>
              </a:solidFill>
              <a:latin typeface="Arial" charset="0"/>
              <a:ea typeface="宋体" pitchFamily="2" charset="-122"/>
            </a:endParaRPr>
          </a:p>
          <a:p>
            <a:pPr lvl="0"/>
            <a:r>
              <a:rPr lang="en-US" altLang="zh-CN" sz="4000" b="1">
                <a:solidFill>
                  <a:schemeClr val="bg1"/>
                </a:solidFill>
                <a:latin typeface="Arial" charset="0"/>
                <a:ea typeface="宋体" pitchFamily="2" charset="-122"/>
              </a:rPr>
              <a:t>④-mn+2mn-3mn</a:t>
            </a:r>
            <a:r>
              <a:rPr lang="en-US" altLang="zh-CN" sz="4000" b="1" baseline="30000">
                <a:solidFill>
                  <a:schemeClr val="bg1"/>
                </a:solidFill>
                <a:latin typeface="Arial" charset="0"/>
                <a:ea typeface="宋体" pitchFamily="2" charset="-122"/>
              </a:rPr>
              <a:t>2</a:t>
            </a:r>
            <a:r>
              <a:rPr lang="en-US" altLang="zh-CN" sz="4000" b="1">
                <a:solidFill>
                  <a:schemeClr val="bg1"/>
                </a:solidFill>
                <a:latin typeface="Arial" charset="0"/>
                <a:ea typeface="宋体" pitchFamily="2" charset="-122"/>
              </a:rPr>
              <a:t>+4mn</a:t>
            </a:r>
            <a:r>
              <a:rPr lang="en-US" altLang="zh-CN" sz="4000" b="1" baseline="30000">
                <a:solidFill>
                  <a:schemeClr val="bg1"/>
                </a:solidFill>
                <a:latin typeface="Arial" charset="0"/>
                <a:ea typeface="宋体" pitchFamily="2" charset="-122"/>
              </a:rPr>
              <a:t>2</a:t>
            </a:r>
            <a:endParaRPr lang="en-US" altLang="zh-CN" sz="4000" b="1" baseline="30000">
              <a:solidFill>
                <a:schemeClr val="bg1"/>
              </a:solidFill>
              <a:latin typeface="Arial" charset="0"/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文本框 36865"/>
          <p:cNvSpPr txBox="1"/>
          <p:nvPr/>
        </p:nvSpPr>
        <p:spPr>
          <a:xfrm>
            <a:off x="609600" y="228600"/>
            <a:ext cx="3124200" cy="1198563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lvl="0" algn="ctr">
              <a:spcBef>
                <a:spcPct val="50000"/>
              </a:spcBef>
            </a:pPr>
            <a:r>
              <a:rPr lang="zh-CN" altLang="en-US" sz="7200" b="0" dirty="0">
                <a:latin typeface="Arial" charset="0"/>
                <a:ea typeface="华文新魏" pitchFamily="2" charset="-122"/>
              </a:rPr>
              <a:t>练一练</a:t>
            </a:r>
            <a:endParaRPr lang="zh-CN" altLang="en-US" sz="7200" b="0" dirty="0">
              <a:latin typeface="Arial" charset="0"/>
              <a:ea typeface="华文新魏" pitchFamily="2" charset="-122"/>
            </a:endParaRPr>
          </a:p>
        </p:txBody>
      </p:sp>
      <p:sp>
        <p:nvSpPr>
          <p:cNvPr id="36867" name="文本框 36866"/>
          <p:cNvSpPr txBox="1"/>
          <p:nvPr/>
        </p:nvSpPr>
        <p:spPr>
          <a:xfrm>
            <a:off x="3886200" y="609600"/>
            <a:ext cx="5029200" cy="7016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000" b="0" dirty="0">
                <a:latin typeface="Arial" charset="0"/>
                <a:ea typeface="华文行楷" pitchFamily="2" charset="-122"/>
              </a:rPr>
              <a:t>计算下列各题：</a:t>
            </a:r>
            <a:endParaRPr lang="zh-CN" altLang="en-US" sz="4000" b="0" dirty="0">
              <a:latin typeface="Arial" charset="0"/>
              <a:ea typeface="华文行楷" pitchFamily="2" charset="-122"/>
            </a:endParaRPr>
          </a:p>
        </p:txBody>
      </p:sp>
      <p:graphicFrame>
        <p:nvGraphicFramePr>
          <p:cNvPr id="36868" name="对象 36867"/>
          <p:cNvGraphicFramePr/>
          <p:nvPr/>
        </p:nvGraphicFramePr>
        <p:xfrm>
          <a:off x="685800" y="1987550"/>
          <a:ext cx="7467600" cy="311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" r:id="rId1" imgW="2311400" imgH="965200" progId="Equation.3">
                  <p:embed/>
                </p:oleObj>
              </mc:Choice>
              <mc:Fallback>
                <p:oleObj name="" r:id="rId1" imgW="2311400" imgH="965200" progId="Equation.3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2"/>
                      <a:srcRect/>
                      <a:stretch>
                        <a:fillRect/>
                      </a:stretch>
                    </p:blipFill>
                    <p:spPr>
                      <a:xfrm>
                        <a:off x="685800" y="1987550"/>
                        <a:ext cx="7467600" cy="31178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107" name="文本框 47106"/>
          <p:cNvSpPr txBox="1"/>
          <p:nvPr/>
        </p:nvSpPr>
        <p:spPr>
          <a:xfrm>
            <a:off x="533400" y="685800"/>
            <a:ext cx="8382000" cy="173672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400" b="0" dirty="0">
                <a:latin typeface="Arial" charset="0"/>
                <a:ea typeface="宋体" pitchFamily="2" charset="-122"/>
              </a:rPr>
              <a:t>例</a:t>
            </a:r>
            <a:r>
              <a:rPr lang="en-US" altLang="zh-CN" sz="4400" b="0">
                <a:latin typeface="Arial" charset="0"/>
                <a:ea typeface="宋体" pitchFamily="2" charset="-122"/>
              </a:rPr>
              <a:t>3</a:t>
            </a:r>
            <a:r>
              <a:rPr lang="zh-CN" altLang="en-US" sz="3200" b="1" dirty="0">
                <a:latin typeface="Arial" charset="0"/>
                <a:ea typeface="宋体" pitchFamily="2" charset="-122"/>
              </a:rPr>
              <a:t>一个四边形的周长是</a:t>
            </a:r>
            <a:r>
              <a:rPr lang="en-US" altLang="zh-CN" sz="3200" b="1">
                <a:solidFill>
                  <a:srgbClr val="FF0000"/>
                </a:solidFill>
                <a:latin typeface="Arial" charset="0"/>
                <a:ea typeface="宋体" pitchFamily="2" charset="-122"/>
              </a:rPr>
              <a:t>48</a:t>
            </a:r>
            <a:r>
              <a:rPr lang="en-US" altLang="zh-CN" sz="3200" b="1" dirty="0">
                <a:latin typeface="Arial" charset="0"/>
                <a:ea typeface="宋体" pitchFamily="2" charset="-122"/>
              </a:rPr>
              <a:t>cm</a:t>
            </a:r>
            <a:r>
              <a:rPr lang="zh-CN" altLang="en-US" sz="3200" b="1" dirty="0">
                <a:latin typeface="Arial" charset="0"/>
                <a:ea typeface="宋体" pitchFamily="2" charset="-122"/>
              </a:rPr>
              <a:t>，且第一条边长</a:t>
            </a:r>
            <a:r>
              <a:rPr lang="en-US" altLang="zh-CN" sz="3200" b="1" err="1">
                <a:solidFill>
                  <a:srgbClr val="FF0000"/>
                </a:solidFill>
                <a:latin typeface="Arial" charset="0"/>
                <a:ea typeface="宋体" pitchFamily="2" charset="-122"/>
              </a:rPr>
              <a:t>a</a:t>
            </a:r>
            <a:r>
              <a:rPr lang="en-US" altLang="zh-CN" sz="3200" b="1" err="1">
                <a:latin typeface="Arial" charset="0"/>
                <a:ea typeface="宋体" pitchFamily="2" charset="-122"/>
              </a:rPr>
              <a:t>cm</a:t>
            </a:r>
            <a:r>
              <a:rPr lang="zh-CN" altLang="en-US" sz="3200" b="1" dirty="0">
                <a:latin typeface="Arial" charset="0"/>
                <a:ea typeface="宋体" pitchFamily="2" charset="-122"/>
              </a:rPr>
              <a:t>，第二条边比第一条边的</a:t>
            </a:r>
            <a:r>
              <a:rPr lang="en-US" altLang="zh-CN" sz="3200" b="1">
                <a:solidFill>
                  <a:srgbClr val="FF0000"/>
                </a:solidFill>
                <a:latin typeface="Arial" charset="0"/>
                <a:ea typeface="宋体" pitchFamily="2" charset="-122"/>
              </a:rPr>
              <a:t>2</a:t>
            </a:r>
            <a:r>
              <a:rPr lang="zh-CN" altLang="en-US" sz="3200" b="1" dirty="0">
                <a:latin typeface="Arial" charset="0"/>
                <a:ea typeface="宋体" pitchFamily="2" charset="-122"/>
              </a:rPr>
              <a:t>倍长</a:t>
            </a:r>
            <a:r>
              <a:rPr lang="en-US" altLang="zh-CN" sz="3200" b="1">
                <a:solidFill>
                  <a:srgbClr val="FF0000"/>
                </a:solidFill>
                <a:latin typeface="Arial" charset="0"/>
                <a:ea typeface="宋体" pitchFamily="2" charset="-122"/>
              </a:rPr>
              <a:t>3</a:t>
            </a:r>
            <a:r>
              <a:rPr lang="en-US" altLang="zh-CN" sz="3200" b="1" dirty="0">
                <a:latin typeface="Arial" charset="0"/>
                <a:ea typeface="宋体" pitchFamily="2" charset="-122"/>
              </a:rPr>
              <a:t>cm</a:t>
            </a:r>
            <a:r>
              <a:rPr lang="zh-CN" altLang="en-US" sz="3200" b="1" dirty="0">
                <a:latin typeface="Arial" charset="0"/>
                <a:ea typeface="宋体" pitchFamily="2" charset="-122"/>
              </a:rPr>
              <a:t>，第三条边长等于第一、二两条边长的和。</a:t>
            </a:r>
            <a:endParaRPr lang="zh-CN" altLang="en-US" sz="3200" b="1" dirty="0">
              <a:latin typeface="Arial" charset="0"/>
              <a:ea typeface="宋体" pitchFamily="2" charset="-122"/>
            </a:endParaRPr>
          </a:p>
        </p:txBody>
      </p:sp>
      <p:sp>
        <p:nvSpPr>
          <p:cNvPr id="47108" name="文本框 47107"/>
          <p:cNvSpPr txBox="1"/>
          <p:nvPr/>
        </p:nvSpPr>
        <p:spPr>
          <a:xfrm>
            <a:off x="685800" y="2667000"/>
            <a:ext cx="7391400" cy="17986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3200" b="1" dirty="0">
                <a:latin typeface="Arial" charset="0"/>
                <a:ea typeface="宋体" pitchFamily="2" charset="-122"/>
              </a:rPr>
              <a:t>（</a:t>
            </a:r>
            <a:r>
              <a:rPr lang="en-US" altLang="zh-CN" sz="3200" b="1" dirty="0">
                <a:latin typeface="Arial" charset="0"/>
                <a:ea typeface="宋体" pitchFamily="2" charset="-122"/>
              </a:rPr>
              <a:t>1</a:t>
            </a:r>
            <a:r>
              <a:rPr lang="zh-CN" altLang="en-US" sz="3200" b="1" dirty="0">
                <a:latin typeface="Arial" charset="0"/>
                <a:ea typeface="宋体" pitchFamily="2" charset="-122"/>
              </a:rPr>
              <a:t>）写出表示第四条边长的式子；</a:t>
            </a:r>
            <a:endParaRPr lang="zh-CN" altLang="en-US" sz="3200" b="1" dirty="0">
              <a:latin typeface="Arial" charset="0"/>
              <a:ea typeface="宋体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zh-CN" altLang="en-US" sz="3200" b="1" dirty="0">
                <a:latin typeface="Arial" charset="0"/>
                <a:ea typeface="宋体" pitchFamily="2" charset="-122"/>
              </a:rPr>
              <a:t>（</a:t>
            </a:r>
            <a:r>
              <a:rPr lang="en-US" altLang="zh-CN" sz="3200" b="1" dirty="0">
                <a:latin typeface="Arial" charset="0"/>
                <a:ea typeface="宋体" pitchFamily="2" charset="-122"/>
              </a:rPr>
              <a:t>2</a:t>
            </a:r>
            <a:r>
              <a:rPr lang="zh-CN" altLang="en-US" sz="3200" b="1" dirty="0">
                <a:latin typeface="Arial" charset="0"/>
                <a:ea typeface="宋体" pitchFamily="2" charset="-122"/>
              </a:rPr>
              <a:t>）当</a:t>
            </a:r>
            <a:r>
              <a:rPr lang="en-US" altLang="zh-CN" sz="3200" b="1" dirty="0">
                <a:latin typeface="Arial" charset="0"/>
                <a:ea typeface="宋体" pitchFamily="2" charset="-122"/>
              </a:rPr>
              <a:t>a=3cm</a:t>
            </a:r>
            <a:r>
              <a:rPr lang="zh-CN" altLang="en-US" sz="3200" b="1" dirty="0">
                <a:latin typeface="Arial" charset="0"/>
                <a:ea typeface="宋体" pitchFamily="2" charset="-122"/>
              </a:rPr>
              <a:t>或</a:t>
            </a:r>
            <a:r>
              <a:rPr lang="en-US" altLang="zh-CN" sz="3200" b="1" dirty="0">
                <a:latin typeface="Arial" charset="0"/>
                <a:ea typeface="宋体" pitchFamily="2" charset="-122"/>
              </a:rPr>
              <a:t>a=7cm</a:t>
            </a:r>
            <a:r>
              <a:rPr lang="zh-CN" altLang="en-US" sz="3200" b="1" dirty="0">
                <a:latin typeface="Arial" charset="0"/>
                <a:ea typeface="宋体" pitchFamily="2" charset="-122"/>
              </a:rPr>
              <a:t>时，还能得到四边形吗？这时的图形是什么形状？</a:t>
            </a:r>
            <a:endParaRPr lang="zh-CN" altLang="en-US" sz="3200" b="1" dirty="0">
              <a:latin typeface="Arial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3250" name="矩形 53249"/>
          <p:cNvSpPr/>
          <p:nvPr/>
        </p:nvSpPr>
        <p:spPr>
          <a:xfrm>
            <a:off x="395288" y="260350"/>
            <a:ext cx="2305050" cy="1512888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  <a:normAutofit/>
          </a:bodyPr>
          <a:p>
            <a:pPr algn="ctr"/>
            <a:r>
              <a:rPr lang="zh-CN" altLang="en-US" sz="3600" b="0">
                <a:ln w="1270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宋体" charset="0"/>
                <a:ea typeface="宋体" charset="0"/>
              </a:rPr>
              <a:t>冲刺:</a:t>
            </a:r>
            <a:endParaRPr lang="zh-CN" altLang="en-US" sz="3600" b="0">
              <a:ln w="127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80000"/>
                  </a:srgbClr>
                </a:outerShdw>
              </a:effectLst>
              <a:latin typeface="宋体" charset="0"/>
              <a:ea typeface="宋体" charset="0"/>
            </a:endParaRPr>
          </a:p>
        </p:txBody>
      </p:sp>
      <p:sp>
        <p:nvSpPr>
          <p:cNvPr id="53251" name="文本框 53250"/>
          <p:cNvSpPr txBox="1"/>
          <p:nvPr/>
        </p:nvSpPr>
        <p:spPr>
          <a:xfrm>
            <a:off x="684213" y="1844675"/>
            <a:ext cx="7848600" cy="13112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3200" b="1" dirty="0">
                <a:latin typeface="黑体" pitchFamily="2" charset="-122"/>
                <a:ea typeface="黑体" pitchFamily="2" charset="-122"/>
              </a:rPr>
              <a:t>（</a:t>
            </a:r>
            <a:r>
              <a:rPr lang="en-US" altLang="zh-CN" sz="3200" b="1" dirty="0"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3200" b="1" dirty="0">
                <a:latin typeface="黑体" pitchFamily="2" charset="-122"/>
                <a:ea typeface="黑体" pitchFamily="2" charset="-122"/>
              </a:rPr>
              <a:t>）一个多项式加上</a:t>
            </a:r>
            <a:r>
              <a:rPr lang="en-US" altLang="zh-CN" sz="3200" b="1">
                <a:latin typeface="黑体" pitchFamily="2" charset="-122"/>
                <a:ea typeface="黑体" pitchFamily="2" charset="-122"/>
              </a:rPr>
              <a:t>2x</a:t>
            </a:r>
            <a:r>
              <a:rPr lang="en-US" altLang="zh-CN" sz="3200" b="1" baseline="30000"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3200" b="1">
                <a:latin typeface="黑体" pitchFamily="2" charset="-122"/>
                <a:ea typeface="黑体" pitchFamily="2" charset="-122"/>
              </a:rPr>
              <a:t>-x</a:t>
            </a:r>
            <a:r>
              <a:rPr lang="en-US" altLang="zh-CN" sz="3200" b="1" baseline="30000">
                <a:latin typeface="黑体" pitchFamily="2" charset="-122"/>
                <a:ea typeface="黑体" pitchFamily="2" charset="-122"/>
              </a:rPr>
              <a:t>3</a:t>
            </a:r>
            <a:r>
              <a:rPr lang="en-US" altLang="zh-CN" sz="3200" b="1">
                <a:latin typeface="黑体" pitchFamily="2" charset="-122"/>
                <a:ea typeface="黑体" pitchFamily="2" charset="-122"/>
              </a:rPr>
              <a:t>-5-3x</a:t>
            </a:r>
            <a:r>
              <a:rPr lang="en-US" altLang="zh-CN" sz="3200" b="1" baseline="30000">
                <a:latin typeface="黑体" pitchFamily="2" charset="-122"/>
                <a:ea typeface="黑体" pitchFamily="2" charset="-122"/>
              </a:rPr>
              <a:t>4</a:t>
            </a:r>
            <a:r>
              <a:rPr lang="zh-CN" altLang="en-US" sz="3200" b="1" dirty="0">
                <a:latin typeface="黑体" pitchFamily="2" charset="-122"/>
                <a:ea typeface="黑体" pitchFamily="2" charset="-122"/>
              </a:rPr>
              <a:t>得</a:t>
            </a:r>
            <a:endParaRPr lang="zh-CN" altLang="en-US" sz="3200" b="1" dirty="0">
              <a:latin typeface="黑体" pitchFamily="2" charset="-122"/>
              <a:ea typeface="黑体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zh-CN" altLang="en-US" sz="3200" b="1">
                <a:latin typeface="黑体" pitchFamily="2" charset="-122"/>
                <a:ea typeface="黑体" pitchFamily="2" charset="-122"/>
              </a:rPr>
              <a:t>     </a:t>
            </a:r>
            <a:r>
              <a:rPr lang="en-US" altLang="zh-CN" sz="3200" b="1">
                <a:latin typeface="黑体" pitchFamily="2" charset="-122"/>
                <a:ea typeface="黑体" pitchFamily="2" charset="-122"/>
              </a:rPr>
              <a:t>3x</a:t>
            </a:r>
            <a:r>
              <a:rPr lang="en-US" altLang="zh-CN" sz="3200" b="1" baseline="30000">
                <a:latin typeface="黑体" pitchFamily="2" charset="-122"/>
                <a:ea typeface="黑体" pitchFamily="2" charset="-122"/>
              </a:rPr>
              <a:t>4</a:t>
            </a:r>
            <a:r>
              <a:rPr lang="en-US" altLang="zh-CN" sz="3200" b="1">
                <a:latin typeface="黑体" pitchFamily="2" charset="-122"/>
                <a:ea typeface="黑体" pitchFamily="2" charset="-122"/>
              </a:rPr>
              <a:t>-5x</a:t>
            </a:r>
            <a:r>
              <a:rPr lang="en-US" altLang="zh-CN" sz="3200" b="1" baseline="30000">
                <a:latin typeface="黑体" pitchFamily="2" charset="-122"/>
                <a:ea typeface="黑体" pitchFamily="2" charset="-122"/>
              </a:rPr>
              <a:t>3</a:t>
            </a:r>
            <a:r>
              <a:rPr lang="en-US" altLang="zh-CN" sz="3200" b="1" dirty="0">
                <a:latin typeface="黑体" pitchFamily="2" charset="-122"/>
                <a:ea typeface="黑体" pitchFamily="2" charset="-122"/>
              </a:rPr>
              <a:t>-3,</a:t>
            </a:r>
            <a:r>
              <a:rPr lang="zh-CN" altLang="en-US" sz="3200" b="1" dirty="0">
                <a:latin typeface="黑体" pitchFamily="2" charset="-122"/>
                <a:ea typeface="黑体" pitchFamily="2" charset="-122"/>
              </a:rPr>
              <a:t>求这个多项式。</a:t>
            </a:r>
            <a:endParaRPr lang="zh-CN" altLang="en-US" sz="32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53252" name="文本框 53251"/>
          <p:cNvSpPr txBox="1"/>
          <p:nvPr/>
        </p:nvSpPr>
        <p:spPr>
          <a:xfrm>
            <a:off x="304800" y="3886200"/>
            <a:ext cx="8181975" cy="13112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3200" b="1" dirty="0">
                <a:latin typeface="黑体" pitchFamily="2" charset="-122"/>
                <a:ea typeface="黑体" pitchFamily="2" charset="-122"/>
              </a:rPr>
              <a:t>（</a:t>
            </a:r>
            <a:r>
              <a:rPr lang="en-US" altLang="zh-CN" sz="3200" b="1" dirty="0"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3200" b="1" dirty="0">
                <a:latin typeface="黑体" pitchFamily="2" charset="-122"/>
                <a:ea typeface="黑体" pitchFamily="2" charset="-122"/>
              </a:rPr>
              <a:t>）已知</a:t>
            </a:r>
            <a:r>
              <a:rPr lang="en-US" altLang="zh-CN" sz="3200" b="1">
                <a:latin typeface="黑体" pitchFamily="2" charset="-122"/>
                <a:ea typeface="黑体" pitchFamily="2" charset="-122"/>
              </a:rPr>
              <a:t>A+B=3x</a:t>
            </a:r>
            <a:r>
              <a:rPr lang="en-US" altLang="zh-CN" sz="3200" b="1" baseline="30000"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3200" b="1">
                <a:latin typeface="黑体" pitchFamily="2" charset="-122"/>
                <a:ea typeface="黑体" pitchFamily="2" charset="-122"/>
              </a:rPr>
              <a:t>-5x+1,A-C=-2x+3x</a:t>
            </a:r>
            <a:r>
              <a:rPr lang="en-US" altLang="zh-CN" sz="3200" b="1" baseline="30000"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3200" b="1">
                <a:latin typeface="黑体" pitchFamily="2" charset="-122"/>
                <a:ea typeface="黑体" pitchFamily="2" charset="-122"/>
              </a:rPr>
              <a:t>-5,</a:t>
            </a:r>
            <a:endParaRPr lang="en-US" altLang="zh-CN" sz="3200" b="1">
              <a:latin typeface="黑体" pitchFamily="2" charset="-122"/>
              <a:ea typeface="黑体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en-US" altLang="zh-CN" sz="3200" b="1" dirty="0">
                <a:latin typeface="黑体" pitchFamily="2" charset="-122"/>
                <a:ea typeface="黑体" pitchFamily="2" charset="-122"/>
              </a:rPr>
              <a:t>      </a:t>
            </a:r>
            <a:r>
              <a:rPr lang="zh-CN" altLang="en-US" sz="3200" b="1" dirty="0">
                <a:latin typeface="黑体" pitchFamily="2" charset="-122"/>
                <a:ea typeface="黑体" pitchFamily="2" charset="-122"/>
              </a:rPr>
              <a:t>当</a:t>
            </a:r>
            <a:r>
              <a:rPr lang="en-US" altLang="zh-CN" sz="3200" b="1" dirty="0">
                <a:latin typeface="黑体" pitchFamily="2" charset="-122"/>
                <a:ea typeface="黑体" pitchFamily="2" charset="-122"/>
              </a:rPr>
              <a:t>x=2</a:t>
            </a:r>
            <a:r>
              <a:rPr lang="zh-CN" altLang="en-US" sz="3200" b="1" dirty="0">
                <a:latin typeface="黑体" pitchFamily="2" charset="-122"/>
                <a:ea typeface="黑体" pitchFamily="2" charset="-122"/>
              </a:rPr>
              <a:t>时</a:t>
            </a:r>
            <a:r>
              <a:rPr lang="en-US" altLang="zh-CN" sz="3200" b="1" dirty="0">
                <a:latin typeface="黑体" pitchFamily="2" charset="-122"/>
                <a:ea typeface="黑体" pitchFamily="2" charset="-122"/>
              </a:rPr>
              <a:t>,</a:t>
            </a:r>
            <a:r>
              <a:rPr lang="zh-CN" altLang="en-US" sz="3200" b="1" dirty="0">
                <a:latin typeface="黑体" pitchFamily="2" charset="-122"/>
                <a:ea typeface="黑体" pitchFamily="2" charset="-122"/>
              </a:rPr>
              <a:t>求</a:t>
            </a:r>
            <a:r>
              <a:rPr lang="en-US" altLang="zh-CN" sz="3200" b="1" dirty="0">
                <a:latin typeface="黑体" pitchFamily="2" charset="-122"/>
                <a:ea typeface="黑体" pitchFamily="2" charset="-122"/>
              </a:rPr>
              <a:t>B+C</a:t>
            </a:r>
            <a:r>
              <a:rPr lang="zh-CN" altLang="en-US" sz="3200" b="1" dirty="0">
                <a:latin typeface="黑体" pitchFamily="2" charset="-122"/>
                <a:ea typeface="黑体" pitchFamily="2" charset="-122"/>
              </a:rPr>
              <a:t>的值。</a:t>
            </a:r>
            <a:endParaRPr lang="zh-CN" altLang="en-US" sz="3200" b="1" dirty="0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325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/>
      <p:bldP spid="5325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25605" name="图片 25604" descr="图片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25604" name="文本框 25603"/>
          <p:cNvSpPr txBox="1"/>
          <p:nvPr/>
        </p:nvSpPr>
        <p:spPr>
          <a:xfrm>
            <a:off x="2411413" y="1844675"/>
            <a:ext cx="5761037" cy="3019425"/>
          </a:xfrm>
          <a:prstGeom prst="rect">
            <a:avLst/>
          </a:prstGeom>
          <a:solidFill>
            <a:schemeClr val="tx1"/>
          </a:solidFill>
          <a:ln w="9525">
            <a:noFill/>
            <a:miter/>
          </a:ln>
        </p:spPr>
        <p:txBody>
          <a:bodyPr>
            <a:spAutoFit/>
          </a:bodyPr>
          <a:p>
            <a:pPr lvl="0" algn="ctr"/>
            <a:endParaRPr lang="en-US" altLang="zh-CN" sz="4800" b="1" dirty="0">
              <a:solidFill>
                <a:schemeClr val="bg1"/>
              </a:solidFill>
              <a:latin typeface="Arial" charset="0"/>
              <a:ea typeface="宋体" pitchFamily="2" charset="-122"/>
            </a:endParaRPr>
          </a:p>
          <a:p>
            <a:pPr lvl="0" algn="ctr"/>
            <a:r>
              <a:rPr lang="zh-CN" altLang="en-US" sz="4800" b="1" dirty="0">
                <a:solidFill>
                  <a:schemeClr val="bg1"/>
                </a:solidFill>
                <a:latin typeface="Arial" charset="0"/>
                <a:ea typeface="宋体" pitchFamily="2" charset="-122"/>
              </a:rPr>
              <a:t>祝同学们学</a:t>
            </a:r>
            <a:endParaRPr lang="zh-CN" altLang="en-US" sz="4800" b="1" dirty="0">
              <a:solidFill>
                <a:schemeClr val="bg1"/>
              </a:solidFill>
              <a:latin typeface="Arial" charset="0"/>
              <a:ea typeface="宋体" pitchFamily="2" charset="-122"/>
            </a:endParaRPr>
          </a:p>
          <a:p>
            <a:pPr lvl="0" algn="ctr"/>
            <a:r>
              <a:rPr lang="zh-CN" altLang="en-US" sz="4800" b="1" dirty="0">
                <a:solidFill>
                  <a:schemeClr val="bg1"/>
                </a:solidFill>
                <a:latin typeface="Arial" charset="0"/>
                <a:ea typeface="宋体" pitchFamily="2" charset="-122"/>
              </a:rPr>
              <a:t>习愉快！！</a:t>
            </a:r>
            <a:endParaRPr lang="zh-CN" altLang="en-US" sz="4800" b="1" dirty="0">
              <a:solidFill>
                <a:schemeClr val="bg1"/>
              </a:solidFill>
              <a:latin typeface="Arial" charset="0"/>
              <a:ea typeface="宋体" pitchFamily="2" charset="-122"/>
            </a:endParaRPr>
          </a:p>
          <a:p>
            <a:pPr lvl="0" algn="ctr"/>
            <a:endParaRPr lang="zh-CN" altLang="en-US" sz="4800" b="1">
              <a:solidFill>
                <a:schemeClr val="bg1"/>
              </a:solidFill>
              <a:latin typeface="Arial" charset="0"/>
              <a:ea typeface="宋体" pitchFamily="2" charset="-122"/>
            </a:endParaRPr>
          </a:p>
        </p:txBody>
      </p:sp>
      <p:pic>
        <p:nvPicPr>
          <p:cNvPr id="25606" name="图片 25605" descr="Sunset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3500438"/>
            <a:ext cx="1979613" cy="2233612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27652" name="文本框 27651"/>
          <p:cNvSpPr txBox="1"/>
          <p:nvPr/>
        </p:nvSpPr>
        <p:spPr>
          <a:xfrm>
            <a:off x="900113" y="908050"/>
            <a:ext cx="4268787" cy="701675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>
            <a:spAutoFit/>
          </a:bodyPr>
          <a:p>
            <a:pPr lvl="0"/>
            <a:r>
              <a:rPr lang="zh-CN" altLang="en-US" sz="4000" b="1" dirty="0">
                <a:latin typeface="Arial" charset="0"/>
                <a:ea typeface="宋体" pitchFamily="2" charset="-122"/>
              </a:rPr>
              <a:t>知识回顾</a:t>
            </a:r>
            <a:r>
              <a:rPr lang="zh-CN" altLang="en-US" b="1" dirty="0">
                <a:latin typeface="Arial" charset="0"/>
                <a:ea typeface="宋体" pitchFamily="2" charset="-122"/>
              </a:rPr>
              <a:t>：</a:t>
            </a:r>
            <a:endParaRPr lang="zh-CN" altLang="en-US" b="1">
              <a:latin typeface="Arial" charset="0"/>
              <a:ea typeface="宋体" pitchFamily="2" charset="-122"/>
            </a:endParaRPr>
          </a:p>
        </p:txBody>
      </p:sp>
      <p:sp>
        <p:nvSpPr>
          <p:cNvPr id="27653" name="文本框 27652"/>
          <p:cNvSpPr txBox="1"/>
          <p:nvPr/>
        </p:nvSpPr>
        <p:spPr>
          <a:xfrm>
            <a:off x="685800" y="1828800"/>
            <a:ext cx="7848600" cy="3749675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>
            <a:spAutoFit/>
          </a:bodyPr>
          <a:p>
            <a:pPr lvl="0"/>
            <a:r>
              <a:rPr lang="en-US" altLang="zh-CN" sz="4000" b="1" dirty="0">
                <a:latin typeface="Arial" charset="0"/>
                <a:ea typeface="宋体" pitchFamily="2" charset="-122"/>
              </a:rPr>
              <a:t>1.</a:t>
            </a:r>
            <a:r>
              <a:rPr lang="zh-CN" altLang="en-US" sz="4000" b="1" dirty="0">
                <a:latin typeface="Arial" charset="0"/>
                <a:ea typeface="宋体" pitchFamily="2" charset="-122"/>
              </a:rPr>
              <a:t>整式的概念</a:t>
            </a:r>
            <a:endParaRPr lang="zh-CN" altLang="en-US" sz="4000" b="1" dirty="0">
              <a:latin typeface="Arial" charset="0"/>
              <a:ea typeface="宋体" pitchFamily="2" charset="-122"/>
            </a:endParaRPr>
          </a:p>
          <a:p>
            <a:pPr lvl="0"/>
            <a:endParaRPr lang="zh-CN" altLang="en-US" sz="4000" b="1">
              <a:latin typeface="Arial" charset="0"/>
              <a:ea typeface="宋体" pitchFamily="2" charset="-122"/>
            </a:endParaRPr>
          </a:p>
          <a:p>
            <a:pPr lvl="0"/>
            <a:r>
              <a:rPr lang="en-US" altLang="zh-CN" sz="4000" b="1" dirty="0">
                <a:latin typeface="Arial" charset="0"/>
                <a:ea typeface="宋体" pitchFamily="2" charset="-122"/>
              </a:rPr>
              <a:t>2.</a:t>
            </a:r>
            <a:r>
              <a:rPr lang="zh-CN" altLang="en-US" sz="4000" b="1" dirty="0">
                <a:latin typeface="Arial" charset="0"/>
                <a:ea typeface="宋体" pitchFamily="2" charset="-122"/>
              </a:rPr>
              <a:t>单项式，单项式的系数，次数</a:t>
            </a:r>
            <a:endParaRPr lang="zh-CN" altLang="en-US" sz="4000" b="1" dirty="0">
              <a:latin typeface="Arial" charset="0"/>
              <a:ea typeface="宋体" pitchFamily="2" charset="-122"/>
            </a:endParaRPr>
          </a:p>
          <a:p>
            <a:pPr lvl="0"/>
            <a:endParaRPr lang="zh-CN" altLang="en-US" sz="4000" b="1">
              <a:latin typeface="Arial" charset="0"/>
              <a:ea typeface="宋体" pitchFamily="2" charset="-122"/>
            </a:endParaRPr>
          </a:p>
          <a:p>
            <a:pPr lvl="0"/>
            <a:r>
              <a:rPr lang="en-US" altLang="zh-CN" sz="4000" b="1" dirty="0">
                <a:latin typeface="Arial" charset="0"/>
                <a:ea typeface="宋体" pitchFamily="2" charset="-122"/>
              </a:rPr>
              <a:t>3.</a:t>
            </a:r>
            <a:r>
              <a:rPr lang="zh-CN" altLang="en-US" sz="4000" b="1" dirty="0">
                <a:latin typeface="Arial" charset="0"/>
                <a:ea typeface="宋体" pitchFamily="2" charset="-122"/>
              </a:rPr>
              <a:t>多项式，多项式的项，多项式</a:t>
            </a:r>
            <a:endParaRPr lang="zh-CN" altLang="en-US" sz="4000" b="1" dirty="0">
              <a:latin typeface="Arial" charset="0"/>
              <a:ea typeface="宋体" pitchFamily="2" charset="-122"/>
            </a:endParaRPr>
          </a:p>
          <a:p>
            <a:pPr lvl="0"/>
            <a:r>
              <a:rPr lang="zh-CN" altLang="en-US" sz="4000" b="1" dirty="0">
                <a:latin typeface="Arial" charset="0"/>
                <a:ea typeface="宋体" pitchFamily="2" charset="-122"/>
              </a:rPr>
              <a:t>    的次数，</a:t>
            </a:r>
            <a:endParaRPr lang="zh-CN" altLang="en-US" sz="4000" b="1">
              <a:latin typeface="Arial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653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charRg st="9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7653">
                                            <p:txEl>
                                              <p:charRg st="9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charRg st="26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7653">
                                            <p:txEl>
                                              <p:charRg st="26" end="4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charRg st="42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27653">
                                            <p:txEl>
                                              <p:charRg st="42" end="5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标题 5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7" name="副标题 6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2054" name="矩形 2053"/>
          <p:cNvSpPr/>
          <p:nvPr/>
        </p:nvSpPr>
        <p:spPr>
          <a:xfrm>
            <a:off x="685800" y="1524000"/>
            <a:ext cx="7467600" cy="13112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/>
            <a:r>
              <a:rPr lang="en-US" altLang="zh-CN" sz="4000" b="1">
                <a:latin typeface="宋体" pitchFamily="2" charset="-122"/>
                <a:ea typeface="宋体" pitchFamily="2" charset="-122"/>
              </a:rPr>
              <a:t>5x</a:t>
            </a:r>
            <a:r>
              <a:rPr lang="en-US" altLang="zh-CN" sz="4000" b="1" baseline="30000">
                <a:latin typeface="宋体" pitchFamily="2" charset="-122"/>
                <a:ea typeface="宋体" pitchFamily="2" charset="-122"/>
              </a:rPr>
              <a:t>2</a:t>
            </a:r>
            <a:r>
              <a:rPr lang="en-US" altLang="zh-CN" sz="4000" b="1">
                <a:latin typeface="宋体" pitchFamily="2" charset="-122"/>
                <a:ea typeface="宋体" pitchFamily="2" charset="-122"/>
              </a:rPr>
              <a:t>y</a:t>
            </a:r>
            <a:r>
              <a:rPr lang="zh-CN" altLang="en-US" sz="4000" b="1">
                <a:latin typeface="宋体" pitchFamily="2" charset="-122"/>
                <a:ea typeface="宋体" pitchFamily="2" charset="-122"/>
              </a:rPr>
              <a:t>，</a:t>
            </a:r>
            <a:r>
              <a:rPr lang="en-US" altLang="zh-CN" sz="4000" b="1">
                <a:latin typeface="宋体" pitchFamily="2" charset="-122"/>
                <a:ea typeface="宋体" pitchFamily="2" charset="-122"/>
              </a:rPr>
              <a:t>0</a:t>
            </a:r>
            <a:r>
              <a:rPr lang="zh-CN" altLang="en-US" sz="4000" b="1">
                <a:latin typeface="宋体" pitchFamily="2" charset="-122"/>
                <a:ea typeface="宋体" pitchFamily="2" charset="-122"/>
              </a:rPr>
              <a:t>，</a:t>
            </a:r>
            <a:r>
              <a:rPr lang="en-US" altLang="zh-CN" sz="4000" b="1">
                <a:latin typeface="宋体" pitchFamily="2" charset="-122"/>
                <a:ea typeface="宋体" pitchFamily="2" charset="-122"/>
              </a:rPr>
              <a:t>-2x</a:t>
            </a:r>
            <a:r>
              <a:rPr lang="en-US" altLang="zh-CN" sz="4000" b="1" baseline="30000">
                <a:latin typeface="宋体" pitchFamily="2" charset="-122"/>
                <a:ea typeface="宋体" pitchFamily="2" charset="-122"/>
              </a:rPr>
              <a:t>2</a:t>
            </a:r>
            <a:r>
              <a:rPr lang="en-US" altLang="zh-CN" sz="4000" b="1">
                <a:latin typeface="宋体" pitchFamily="2" charset="-122"/>
                <a:ea typeface="宋体" pitchFamily="2" charset="-122"/>
              </a:rPr>
              <a:t>y</a:t>
            </a:r>
            <a:r>
              <a:rPr lang="zh-CN" altLang="en-US" sz="4000" b="1">
                <a:latin typeface="宋体" pitchFamily="2" charset="-122"/>
                <a:ea typeface="宋体" pitchFamily="2" charset="-122"/>
              </a:rPr>
              <a:t>，</a:t>
            </a:r>
            <a:r>
              <a:rPr lang="en-US" altLang="zh-CN" sz="4000" b="1">
                <a:latin typeface="宋体" pitchFamily="2" charset="-122"/>
                <a:ea typeface="宋体" pitchFamily="2" charset="-122"/>
              </a:rPr>
              <a:t>2xy</a:t>
            </a:r>
            <a:r>
              <a:rPr lang="en-US" altLang="zh-CN" sz="4000" b="1" baseline="30000"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en-US" sz="4000" b="1">
                <a:latin typeface="宋体" pitchFamily="2" charset="-122"/>
                <a:ea typeface="宋体" pitchFamily="2" charset="-122"/>
              </a:rPr>
              <a:t>，</a:t>
            </a:r>
            <a:r>
              <a:rPr lang="en-US" altLang="zh-CN" sz="4000" b="1">
                <a:latin typeface="宋体" pitchFamily="2" charset="-122"/>
                <a:ea typeface="宋体" pitchFamily="2" charset="-122"/>
              </a:rPr>
              <a:t>x</a:t>
            </a:r>
            <a:r>
              <a:rPr lang="zh-CN" altLang="en-US" sz="4000" b="1">
                <a:latin typeface="宋体" pitchFamily="2" charset="-122"/>
                <a:ea typeface="宋体" pitchFamily="2" charset="-122"/>
              </a:rPr>
              <a:t>，</a:t>
            </a:r>
            <a:r>
              <a:rPr lang="en-US" altLang="zh-CN" sz="4000" b="1">
                <a:latin typeface="宋体" pitchFamily="2" charset="-122"/>
                <a:ea typeface="宋体" pitchFamily="2" charset="-122"/>
              </a:rPr>
              <a:t>4x</a:t>
            </a:r>
            <a:r>
              <a:rPr lang="en-US" altLang="zh-CN" sz="4000" b="1" baseline="30000">
                <a:latin typeface="宋体" pitchFamily="2" charset="-122"/>
                <a:ea typeface="宋体" pitchFamily="2" charset="-122"/>
              </a:rPr>
              <a:t>2</a:t>
            </a:r>
            <a:r>
              <a:rPr lang="en-US" altLang="zh-CN" sz="4000" b="1">
                <a:latin typeface="宋体" pitchFamily="2" charset="-122"/>
                <a:ea typeface="宋体" pitchFamily="2" charset="-122"/>
              </a:rPr>
              <a:t>y</a:t>
            </a:r>
            <a:r>
              <a:rPr lang="zh-CN" altLang="en-US" sz="4000" b="1">
                <a:latin typeface="宋体" pitchFamily="2" charset="-122"/>
                <a:ea typeface="宋体" pitchFamily="2" charset="-122"/>
              </a:rPr>
              <a:t>，</a:t>
            </a:r>
            <a:endParaRPr lang="zh-CN" altLang="en-US" sz="4000" b="1">
              <a:latin typeface="宋体" pitchFamily="2" charset="-122"/>
              <a:ea typeface="宋体" pitchFamily="2" charset="-122"/>
            </a:endParaRPr>
          </a:p>
          <a:p>
            <a:pPr lvl="0"/>
            <a:r>
              <a:rPr lang="en-US" altLang="zh-CN" sz="4000" b="1">
                <a:latin typeface="宋体" pitchFamily="2" charset="-122"/>
                <a:ea typeface="宋体" pitchFamily="2" charset="-122"/>
              </a:rPr>
              <a:t>2x+y</a:t>
            </a:r>
            <a:r>
              <a:rPr lang="zh-CN" altLang="en-US" sz="4000" b="1">
                <a:latin typeface="宋体" pitchFamily="2" charset="-122"/>
                <a:ea typeface="宋体" pitchFamily="2" charset="-122"/>
              </a:rPr>
              <a:t>，</a:t>
            </a:r>
            <a:endParaRPr lang="zh-CN" altLang="en-US" sz="4000" b="1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2057" name="矩形 2056"/>
          <p:cNvSpPr/>
          <p:nvPr/>
        </p:nvSpPr>
        <p:spPr>
          <a:xfrm>
            <a:off x="533400" y="685800"/>
            <a:ext cx="7935913" cy="579438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>
              <a:spcBef>
                <a:spcPct val="20000"/>
              </a:spcBef>
            </a:pPr>
            <a:r>
              <a:rPr lang="zh-CN" altLang="en-US" sz="3200" b="1" dirty="0">
                <a:solidFill>
                  <a:srgbClr val="3333FF"/>
                </a:solidFill>
                <a:latin typeface="Arial" charset="0"/>
                <a:ea typeface="楷体_GB2312" pitchFamily="49" charset="-122"/>
              </a:rPr>
              <a:t>指出下列各式哪些是单项式哪些是多项式？</a:t>
            </a:r>
            <a:endParaRPr lang="zh-CN" altLang="en-US" sz="3200" b="1" dirty="0">
              <a:solidFill>
                <a:srgbClr val="3333FF"/>
              </a:solidFill>
              <a:latin typeface="Arial" charset="0"/>
              <a:ea typeface="楷体_GB2312" pitchFamily="49" charset="-122"/>
            </a:endParaRPr>
          </a:p>
        </p:txBody>
      </p:sp>
      <p:graphicFrame>
        <p:nvGraphicFramePr>
          <p:cNvPr id="2058" name="对象 2057"/>
          <p:cNvGraphicFramePr/>
          <p:nvPr/>
        </p:nvGraphicFramePr>
        <p:xfrm>
          <a:off x="2438400" y="2362200"/>
          <a:ext cx="5156200" cy="725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1625600" imgH="228600" progId="Equation.3">
                  <p:embed/>
                </p:oleObj>
              </mc:Choice>
              <mc:Fallback>
                <p:oleObj name="" r:id="rId1" imgW="1625600" imgH="228600" progId="Equation.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rcRect/>
                      <a:stretch>
                        <a:fillRect/>
                      </a:stretch>
                    </p:blipFill>
                    <p:spPr>
                      <a:xfrm>
                        <a:off x="2438400" y="2362200"/>
                        <a:ext cx="5156200" cy="7254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076" name="文本框 3075"/>
          <p:cNvSpPr txBox="1"/>
          <p:nvPr/>
        </p:nvSpPr>
        <p:spPr>
          <a:xfrm>
            <a:off x="1219200" y="381000"/>
            <a:ext cx="8031480" cy="1066800"/>
          </a:xfrm>
          <a:prstGeom prst="rect">
            <a:avLst/>
          </a:prstGeom>
          <a:solidFill>
            <a:srgbClr val="000000"/>
          </a:solidFill>
          <a:ln w="9525">
            <a:noFill/>
            <a:miter/>
          </a:ln>
        </p:spPr>
        <p:txBody>
          <a:bodyPr wrap="square">
            <a:spAutoFit/>
          </a:bodyPr>
          <a:p>
            <a:pPr lvl="0"/>
            <a:r>
              <a:rPr lang="en-US" altLang="zh-CN" sz="3200" b="1" dirty="0">
                <a:solidFill>
                  <a:schemeClr val="bg1"/>
                </a:solidFill>
                <a:latin typeface="Arial" charset="0"/>
                <a:ea typeface="宋体" pitchFamily="2" charset="-122"/>
              </a:rPr>
              <a:t>1.</a:t>
            </a:r>
            <a:r>
              <a:rPr lang="zh-CN" altLang="en-US" sz="3200" b="1" dirty="0">
                <a:solidFill>
                  <a:schemeClr val="bg1"/>
                </a:solidFill>
                <a:latin typeface="Arial" charset="0"/>
                <a:ea typeface="宋体" pitchFamily="2" charset="-122"/>
              </a:rPr>
              <a:t>下列三个多项式有哪些单项式组成？</a:t>
            </a:r>
            <a:endParaRPr lang="zh-CN" altLang="en-US" sz="3200" b="1" dirty="0">
              <a:solidFill>
                <a:schemeClr val="bg1"/>
              </a:solidFill>
              <a:latin typeface="Arial" charset="0"/>
              <a:ea typeface="宋体" pitchFamily="2" charset="-122"/>
            </a:endParaRPr>
          </a:p>
          <a:p>
            <a:pPr lvl="0"/>
            <a:r>
              <a:rPr lang="zh-CN" altLang="en-US" sz="3200" b="1" dirty="0">
                <a:solidFill>
                  <a:schemeClr val="bg1"/>
                </a:solidFill>
                <a:latin typeface="Arial" charset="0"/>
                <a:ea typeface="宋体" pitchFamily="2" charset="-122"/>
              </a:rPr>
              <a:t> </a:t>
            </a:r>
            <a:r>
              <a:rPr lang="en-US" altLang="zh-CN" sz="3200" b="1" dirty="0">
                <a:solidFill>
                  <a:schemeClr val="bg1"/>
                </a:solidFill>
                <a:latin typeface="Arial" charset="0"/>
                <a:ea typeface="宋体" pitchFamily="2" charset="-122"/>
              </a:rPr>
              <a:t>2.</a:t>
            </a:r>
            <a:r>
              <a:rPr lang="zh-CN" altLang="en-US" sz="3200" b="1" dirty="0">
                <a:solidFill>
                  <a:schemeClr val="bg1"/>
                </a:solidFill>
                <a:latin typeface="Arial" charset="0"/>
                <a:ea typeface="宋体" pitchFamily="2" charset="-122"/>
              </a:rPr>
              <a:t>每个多项式中的单项式有什么共同特点？</a:t>
            </a:r>
            <a:endParaRPr lang="zh-CN" altLang="en-US" sz="3200" b="1" dirty="0">
              <a:solidFill>
                <a:schemeClr val="bg1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3078" name="文本框 3077"/>
          <p:cNvSpPr txBox="1"/>
          <p:nvPr/>
        </p:nvSpPr>
        <p:spPr>
          <a:xfrm>
            <a:off x="0" y="5118100"/>
            <a:ext cx="9144000" cy="1739900"/>
          </a:xfrm>
          <a:prstGeom prst="rect">
            <a:avLst/>
          </a:prstGeom>
          <a:solidFill>
            <a:schemeClr val="tx1"/>
          </a:solidFill>
          <a:ln w="9525">
            <a:noFill/>
            <a:miter/>
          </a:ln>
        </p:spPr>
        <p:txBody>
          <a:bodyPr>
            <a:spAutoFit/>
          </a:bodyPr>
          <a:p>
            <a:pPr lvl="0"/>
            <a:r>
              <a:rPr lang="en-US" altLang="zh-CN" sz="3600" b="1" dirty="0">
                <a:solidFill>
                  <a:srgbClr val="FF0066"/>
                </a:solidFill>
                <a:latin typeface="Arial" charset="0"/>
                <a:ea typeface="宋体" pitchFamily="2" charset="-122"/>
              </a:rPr>
              <a:t>1. </a:t>
            </a:r>
            <a:r>
              <a:rPr lang="zh-CN" altLang="en-US" sz="3600" b="1" dirty="0">
                <a:solidFill>
                  <a:srgbClr val="FF0066"/>
                </a:solidFill>
                <a:latin typeface="Arial" charset="0"/>
                <a:ea typeface="宋体" pitchFamily="2" charset="-122"/>
              </a:rPr>
              <a:t>所含字母相同；</a:t>
            </a:r>
            <a:endParaRPr lang="zh-CN" altLang="en-US" sz="3600" b="1" dirty="0">
              <a:solidFill>
                <a:srgbClr val="FF0066"/>
              </a:solidFill>
              <a:latin typeface="Arial" charset="0"/>
              <a:ea typeface="宋体" pitchFamily="2" charset="-122"/>
            </a:endParaRPr>
          </a:p>
          <a:p>
            <a:pPr lvl="0"/>
            <a:r>
              <a:rPr lang="en-US" altLang="zh-CN" sz="3600" b="1" dirty="0">
                <a:solidFill>
                  <a:srgbClr val="FF0066"/>
                </a:solidFill>
                <a:latin typeface="Arial" charset="0"/>
                <a:ea typeface="宋体" pitchFamily="2" charset="-122"/>
              </a:rPr>
              <a:t>2. </a:t>
            </a:r>
            <a:r>
              <a:rPr lang="zh-CN" altLang="en-US" sz="3600" b="1" dirty="0">
                <a:solidFill>
                  <a:srgbClr val="FF0066"/>
                </a:solidFill>
                <a:latin typeface="Arial" charset="0"/>
                <a:ea typeface="宋体" pitchFamily="2" charset="-122"/>
              </a:rPr>
              <a:t>相同字母的指数也分别相同；</a:t>
            </a:r>
            <a:endParaRPr lang="zh-CN" altLang="en-US" sz="3600" b="1" dirty="0">
              <a:solidFill>
                <a:srgbClr val="FF0066"/>
              </a:solidFill>
              <a:latin typeface="Arial" charset="0"/>
              <a:ea typeface="宋体" pitchFamily="2" charset="-122"/>
            </a:endParaRPr>
          </a:p>
          <a:p>
            <a:pPr lvl="0"/>
            <a:r>
              <a:rPr lang="zh-CN" altLang="en-US" sz="3600" b="1" dirty="0">
                <a:solidFill>
                  <a:srgbClr val="FF0066"/>
                </a:solidFill>
                <a:latin typeface="Arial" charset="0"/>
                <a:ea typeface="宋体" pitchFamily="2" charset="-122"/>
              </a:rPr>
              <a:t> （满足这样条件）的项，叫同类项。</a:t>
            </a:r>
            <a:endParaRPr lang="zh-CN" altLang="en-US" sz="3600" b="1" dirty="0">
              <a:solidFill>
                <a:srgbClr val="FF0066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3079" name="文本框 3078"/>
          <p:cNvSpPr txBox="1"/>
          <p:nvPr/>
        </p:nvSpPr>
        <p:spPr>
          <a:xfrm>
            <a:off x="0" y="4365625"/>
            <a:ext cx="9144000" cy="762000"/>
          </a:xfrm>
          <a:prstGeom prst="rect">
            <a:avLst/>
          </a:prstGeom>
          <a:solidFill>
            <a:schemeClr val="tx1"/>
          </a:solidFill>
          <a:ln w="9525">
            <a:noFill/>
            <a:miter/>
          </a:ln>
        </p:spPr>
        <p:txBody>
          <a:bodyPr>
            <a:spAutoFit/>
          </a:bodyPr>
          <a:p>
            <a:pPr lvl="0"/>
            <a:r>
              <a:rPr lang="zh-CN" altLang="en-US" sz="4400" b="1" dirty="0">
                <a:solidFill>
                  <a:srgbClr val="FF0066"/>
                </a:solidFill>
                <a:latin typeface="Arial" charset="0"/>
                <a:ea typeface="宋体" pitchFamily="2" charset="-122"/>
              </a:rPr>
              <a:t>（一） 同类项</a:t>
            </a:r>
            <a:endParaRPr lang="zh-CN" altLang="en-US" sz="4400" b="1" dirty="0">
              <a:solidFill>
                <a:srgbClr val="FF0066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3080" name="矩形 3079"/>
          <p:cNvSpPr/>
          <p:nvPr/>
        </p:nvSpPr>
        <p:spPr>
          <a:xfrm rot="5400000">
            <a:off x="-304800" y="457200"/>
            <a:ext cx="1692275" cy="1081088"/>
          </a:xfrm>
          <a:prstGeom prst="rect">
            <a:avLst/>
          </a:prstGeom>
        </p:spPr>
        <p:txBody>
          <a:bodyPr vert="eaVert" wrap="none" fromWordArt="1">
            <a:prstTxWarp prst="textFadeUp">
              <a:avLst>
                <a:gd name="adj" fmla="val 9991"/>
              </a:avLst>
            </a:prstTxWarp>
            <a:normAutofit/>
          </a:bodyPr>
          <a:p>
            <a:pPr algn="ctr"/>
            <a:r>
              <a:rPr lang="zh-CN" altLang="en-US" sz="3600" b="1">
                <a:ln w="1270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effectLst>
                  <a:outerShdw dist="35921" dir="2699999" sy="50000" rotWithShape="0">
                    <a:srgbClr val="875B0D">
                      <a:alpha val="70000"/>
                    </a:srgbClr>
                  </a:outerShdw>
                </a:effectLst>
                <a:latin typeface="宋体" charset="0"/>
                <a:ea typeface="宋体" charset="0"/>
              </a:rPr>
              <a:t>探究</a:t>
            </a:r>
            <a:endParaRPr lang="zh-CN" altLang="en-US" sz="3600" b="1">
              <a:ln w="127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effectLst>
                <a:outerShdw dist="35921" dir="2699999" sy="50000" rotWithShape="0">
                  <a:srgbClr val="875B0D">
                    <a:alpha val="70000"/>
                  </a:srgbClr>
                </a:outerShdw>
              </a:effectLst>
              <a:latin typeface="宋体" charset="0"/>
              <a:ea typeface="宋体" charset="0"/>
            </a:endParaRPr>
          </a:p>
        </p:txBody>
      </p:sp>
      <p:sp>
        <p:nvSpPr>
          <p:cNvPr id="3082" name="文本框 3081"/>
          <p:cNvSpPr txBox="1"/>
          <p:nvPr/>
        </p:nvSpPr>
        <p:spPr>
          <a:xfrm>
            <a:off x="381000" y="1752600"/>
            <a:ext cx="8137525" cy="252412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3200" b="1">
                <a:latin typeface="Arial" charset="0"/>
                <a:ea typeface="宋体" pitchFamily="2" charset="-122"/>
              </a:rPr>
              <a:t>(1)3x</a:t>
            </a:r>
            <a:r>
              <a:rPr lang="en-US" altLang="zh-CN" sz="3200" b="1" baseline="30000">
                <a:latin typeface="Arial" charset="0"/>
                <a:ea typeface="宋体" pitchFamily="2" charset="-122"/>
              </a:rPr>
              <a:t>2</a:t>
            </a:r>
            <a:r>
              <a:rPr lang="en-US" altLang="zh-CN" sz="3200" b="1">
                <a:latin typeface="Arial" charset="0"/>
                <a:ea typeface="宋体" pitchFamily="2" charset="-122"/>
              </a:rPr>
              <a:t>+2x</a:t>
            </a:r>
            <a:r>
              <a:rPr lang="en-US" altLang="zh-CN" sz="3200" b="1" baseline="30000">
                <a:latin typeface="Arial" charset="0"/>
                <a:ea typeface="宋体" pitchFamily="2" charset="-122"/>
              </a:rPr>
              <a:t>2</a:t>
            </a:r>
            <a:r>
              <a:rPr lang="en-US" altLang="zh-CN" sz="3200" b="1">
                <a:latin typeface="Arial" charset="0"/>
                <a:ea typeface="宋体" pitchFamily="2" charset="-122"/>
              </a:rPr>
              <a:t>=(      ) x</a:t>
            </a:r>
            <a:r>
              <a:rPr lang="en-US" altLang="zh-CN" sz="3200" b="1" baseline="30000">
                <a:latin typeface="Arial" charset="0"/>
                <a:ea typeface="宋体" pitchFamily="2" charset="-122"/>
              </a:rPr>
              <a:t>2</a:t>
            </a:r>
            <a:endParaRPr lang="en-US" altLang="zh-CN" sz="3200" b="1">
              <a:latin typeface="Arial" charset="0"/>
              <a:ea typeface="宋体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en-US" altLang="zh-CN" sz="3200" b="1">
                <a:latin typeface="Arial" charset="0"/>
                <a:ea typeface="宋体" pitchFamily="2" charset="-122"/>
              </a:rPr>
              <a:t>(2)3ab</a:t>
            </a:r>
            <a:r>
              <a:rPr lang="en-US" altLang="zh-CN" sz="3200" b="1" baseline="30000">
                <a:latin typeface="Arial" charset="0"/>
                <a:ea typeface="宋体" pitchFamily="2" charset="-122"/>
              </a:rPr>
              <a:t>2</a:t>
            </a:r>
            <a:r>
              <a:rPr lang="en-US" altLang="zh-CN" sz="3200" b="1">
                <a:latin typeface="Arial" charset="0"/>
                <a:ea typeface="宋体" pitchFamily="2" charset="-122"/>
              </a:rPr>
              <a:t>-4ab</a:t>
            </a:r>
            <a:r>
              <a:rPr lang="en-US" altLang="zh-CN" sz="3200" b="1" baseline="30000">
                <a:latin typeface="Arial" charset="0"/>
                <a:ea typeface="宋体" pitchFamily="2" charset="-122"/>
              </a:rPr>
              <a:t>2</a:t>
            </a:r>
            <a:r>
              <a:rPr lang="en-US" altLang="zh-CN" sz="3200" b="1">
                <a:latin typeface="Arial" charset="0"/>
                <a:ea typeface="宋体" pitchFamily="2" charset="-122"/>
              </a:rPr>
              <a:t>=(     )ab</a:t>
            </a:r>
            <a:r>
              <a:rPr lang="en-US" altLang="zh-CN" sz="3200" b="1" baseline="30000">
                <a:latin typeface="Arial" charset="0"/>
                <a:ea typeface="宋体" pitchFamily="2" charset="-122"/>
              </a:rPr>
              <a:t>2</a:t>
            </a:r>
            <a:endParaRPr lang="en-US" altLang="zh-CN" sz="3200" b="1" baseline="30000">
              <a:latin typeface="Arial" charset="0"/>
              <a:ea typeface="宋体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en-US" altLang="zh-CN" sz="3200" b="1">
                <a:latin typeface="Arial" charset="0"/>
                <a:ea typeface="宋体" pitchFamily="2" charset="-122"/>
              </a:rPr>
              <a:t>(3)4x</a:t>
            </a:r>
            <a:r>
              <a:rPr lang="en-US" altLang="zh-CN" sz="3200" b="1" baseline="30000">
                <a:latin typeface="Arial" charset="0"/>
                <a:ea typeface="宋体" pitchFamily="2" charset="-122"/>
              </a:rPr>
              <a:t>2</a:t>
            </a:r>
            <a:r>
              <a:rPr lang="en-US" altLang="zh-CN" sz="3200" b="1">
                <a:latin typeface="Arial" charset="0"/>
                <a:ea typeface="宋体" pitchFamily="2" charset="-122"/>
              </a:rPr>
              <a:t>+2x+7+3x-8x</a:t>
            </a:r>
            <a:r>
              <a:rPr lang="en-US" altLang="zh-CN" sz="3200" b="1" baseline="30000">
                <a:latin typeface="Arial" charset="0"/>
                <a:ea typeface="宋体" pitchFamily="2" charset="-122"/>
              </a:rPr>
              <a:t>2</a:t>
            </a:r>
            <a:r>
              <a:rPr lang="en-US" altLang="zh-CN" sz="3200" b="1">
                <a:latin typeface="Arial" charset="0"/>
                <a:ea typeface="宋体" pitchFamily="2" charset="-122"/>
              </a:rPr>
              <a:t>- 2 =(     )x</a:t>
            </a:r>
            <a:r>
              <a:rPr lang="en-US" altLang="zh-CN" sz="3200" b="1" baseline="30000">
                <a:latin typeface="Arial" charset="0"/>
                <a:ea typeface="宋体" pitchFamily="2" charset="-122"/>
              </a:rPr>
              <a:t>2</a:t>
            </a:r>
            <a:r>
              <a:rPr lang="en-US" altLang="zh-CN" sz="3200" b="1">
                <a:latin typeface="Arial" charset="0"/>
                <a:ea typeface="宋体" pitchFamily="2" charset="-122"/>
              </a:rPr>
              <a:t>+(     )x+(    )</a:t>
            </a:r>
            <a:endParaRPr lang="en-US" altLang="zh-CN" sz="3200" b="1">
              <a:latin typeface="Arial" charset="0"/>
              <a:ea typeface="宋体" pitchFamily="2" charset="-122"/>
            </a:endParaRPr>
          </a:p>
          <a:p>
            <a:pPr lvl="0">
              <a:spcBef>
                <a:spcPct val="50000"/>
              </a:spcBef>
            </a:pPr>
            <a:endParaRPr lang="en-US" altLang="zh-CN" sz="3200" b="1" baseline="30000">
              <a:latin typeface="Arial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08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6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76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76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charRg st="19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76">
                                            <p:txEl>
                                              <p:charRg st="19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76">
                                            <p:txEl>
                                              <p:charRg st="19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76">
                                            <p:txEl>
                                              <p:charRg st="19" end="4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1000"/>
                                        <p:tgtEl>
                                          <p:spTgt spid="3078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charRg st="11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1000"/>
                                        <p:tgtEl>
                                          <p:spTgt spid="3078">
                                            <p:txEl>
                                              <p:charRg st="11" end="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charRg st="28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1000"/>
                                        <p:tgtEl>
                                          <p:spTgt spid="3078">
                                            <p:txEl>
                                              <p:charRg st="28" end="4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animBg="1" uiExpand="1" build="allAtOnce"/>
      <p:bldP spid="3079" grpId="0" animBg="1"/>
      <p:bldP spid="308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2292" name="文本框 12291"/>
          <p:cNvSpPr txBox="1"/>
          <p:nvPr/>
        </p:nvSpPr>
        <p:spPr>
          <a:xfrm>
            <a:off x="250825" y="188913"/>
            <a:ext cx="3457575" cy="7016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/>
            <a:r>
              <a:rPr lang="zh-CN" altLang="en-US" sz="4000" b="1" dirty="0">
                <a:solidFill>
                  <a:srgbClr val="FF0066"/>
                </a:solidFill>
                <a:latin typeface="Arial" charset="0"/>
                <a:ea typeface="宋体" pitchFamily="2" charset="-122"/>
              </a:rPr>
              <a:t>随堂练习</a:t>
            </a:r>
            <a:endParaRPr lang="zh-CN" altLang="en-US" sz="4000" b="1" dirty="0">
              <a:solidFill>
                <a:srgbClr val="FF0066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12293" name="文本框 12292"/>
          <p:cNvSpPr txBox="1"/>
          <p:nvPr/>
        </p:nvSpPr>
        <p:spPr>
          <a:xfrm>
            <a:off x="395288" y="2276475"/>
            <a:ext cx="7848600" cy="17399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/>
            <a:r>
              <a:rPr lang="en-US" altLang="zh-CN" sz="2800" b="1">
                <a:latin typeface="Arial" charset="0"/>
                <a:ea typeface="宋体" pitchFamily="2" charset="-122"/>
              </a:rPr>
              <a:t>    </a:t>
            </a:r>
            <a:r>
              <a:rPr lang="en-US" altLang="zh-CN" sz="3600" b="1" dirty="0">
                <a:latin typeface="Arial" charset="0"/>
                <a:ea typeface="宋体" pitchFamily="2" charset="-122"/>
              </a:rPr>
              <a:t>2</a:t>
            </a:r>
            <a:r>
              <a:rPr lang="zh-CN" altLang="en-US" sz="3600" b="1" dirty="0">
                <a:latin typeface="Arial" charset="0"/>
                <a:ea typeface="宋体" pitchFamily="2" charset="-122"/>
              </a:rPr>
              <a:t>、下列各组是同类项的是（     ）</a:t>
            </a:r>
            <a:endParaRPr lang="zh-CN" altLang="en-US" sz="3600" b="1" dirty="0">
              <a:latin typeface="Arial" charset="0"/>
              <a:ea typeface="宋体" pitchFamily="2" charset="-122"/>
            </a:endParaRPr>
          </a:p>
          <a:p>
            <a:pPr lvl="0"/>
            <a:r>
              <a:rPr lang="zh-CN" altLang="en-US" sz="3600" b="1" dirty="0">
                <a:latin typeface="Arial" charset="0"/>
                <a:ea typeface="宋体" pitchFamily="2" charset="-122"/>
              </a:rPr>
              <a:t>         </a:t>
            </a:r>
            <a:r>
              <a:rPr lang="en-US" altLang="zh-CN" sz="3600" b="1">
                <a:latin typeface="Arial" charset="0"/>
                <a:ea typeface="宋体" pitchFamily="2" charset="-122"/>
              </a:rPr>
              <a:t>A    2x</a:t>
            </a:r>
            <a:r>
              <a:rPr lang="en-US" altLang="zh-CN" sz="3600" b="1" baseline="30000">
                <a:latin typeface="Arial" charset="0"/>
                <a:ea typeface="宋体" pitchFamily="2" charset="-122"/>
              </a:rPr>
              <a:t>3</a:t>
            </a:r>
            <a:r>
              <a:rPr lang="zh-CN" altLang="en-US" sz="3600" b="1">
                <a:latin typeface="Arial" charset="0"/>
                <a:ea typeface="宋体" pitchFamily="2" charset="-122"/>
              </a:rPr>
              <a:t>与</a:t>
            </a:r>
            <a:r>
              <a:rPr lang="en-US" altLang="zh-CN" sz="3600" b="1">
                <a:latin typeface="Arial" charset="0"/>
                <a:ea typeface="宋体" pitchFamily="2" charset="-122"/>
              </a:rPr>
              <a:t>3x</a:t>
            </a:r>
            <a:r>
              <a:rPr lang="en-US" altLang="zh-CN" sz="3600" b="1" baseline="30000">
                <a:latin typeface="Arial" charset="0"/>
                <a:ea typeface="宋体" pitchFamily="2" charset="-122"/>
              </a:rPr>
              <a:t>2</a:t>
            </a:r>
            <a:r>
              <a:rPr lang="en-US" altLang="zh-CN" sz="3600" b="1">
                <a:latin typeface="Arial" charset="0"/>
                <a:ea typeface="宋体" pitchFamily="2" charset="-122"/>
              </a:rPr>
              <a:t>    B    12ax</a:t>
            </a:r>
            <a:r>
              <a:rPr lang="zh-CN" altLang="en-US" sz="3600" b="1">
                <a:latin typeface="Arial" charset="0"/>
                <a:ea typeface="宋体" pitchFamily="2" charset="-122"/>
              </a:rPr>
              <a:t>与</a:t>
            </a:r>
            <a:r>
              <a:rPr lang="en-US" altLang="zh-CN" sz="3600" b="1">
                <a:latin typeface="Arial" charset="0"/>
                <a:ea typeface="宋体" pitchFamily="2" charset="-122"/>
              </a:rPr>
              <a:t>8bx  </a:t>
            </a:r>
            <a:endParaRPr lang="en-US" altLang="zh-CN" sz="3600" b="1">
              <a:latin typeface="Arial" charset="0"/>
              <a:ea typeface="宋体" pitchFamily="2" charset="-122"/>
            </a:endParaRPr>
          </a:p>
          <a:p>
            <a:pPr lvl="0"/>
            <a:r>
              <a:rPr lang="en-US" altLang="zh-CN" sz="3600" b="1">
                <a:latin typeface="Arial" charset="0"/>
                <a:ea typeface="宋体" pitchFamily="2" charset="-122"/>
              </a:rPr>
              <a:t>         C    x</a:t>
            </a:r>
            <a:r>
              <a:rPr lang="en-US" altLang="zh-CN" sz="3600" b="1" baseline="30000">
                <a:latin typeface="Arial" charset="0"/>
                <a:ea typeface="宋体" pitchFamily="2" charset="-122"/>
              </a:rPr>
              <a:t>4</a:t>
            </a:r>
            <a:r>
              <a:rPr lang="zh-CN" altLang="en-US" sz="3600" b="1">
                <a:latin typeface="Arial" charset="0"/>
                <a:ea typeface="宋体" pitchFamily="2" charset="-122"/>
              </a:rPr>
              <a:t>与</a:t>
            </a:r>
            <a:r>
              <a:rPr lang="en-US" altLang="zh-CN" sz="3600" b="1">
                <a:latin typeface="Arial" charset="0"/>
                <a:ea typeface="宋体" pitchFamily="2" charset="-122"/>
              </a:rPr>
              <a:t>a</a:t>
            </a:r>
            <a:r>
              <a:rPr lang="en-US" altLang="zh-CN" sz="3600" b="1" baseline="30000">
                <a:latin typeface="Arial" charset="0"/>
                <a:ea typeface="宋体" pitchFamily="2" charset="-122"/>
              </a:rPr>
              <a:t>4</a:t>
            </a:r>
            <a:r>
              <a:rPr lang="en-US" altLang="zh-CN" sz="3600" b="1">
                <a:latin typeface="Arial" charset="0"/>
                <a:ea typeface="宋体" pitchFamily="2" charset="-122"/>
              </a:rPr>
              <a:t>        D   </a:t>
            </a:r>
            <a:r>
              <a:rPr lang="en-US" altLang="zh-CN" sz="3600" b="0">
                <a:latin typeface="Arial" charset="0"/>
                <a:ea typeface="宋体" pitchFamily="2" charset="-122"/>
              </a:rPr>
              <a:t>π</a:t>
            </a:r>
            <a:r>
              <a:rPr lang="zh-CN" altLang="en-US" sz="3600" b="1">
                <a:latin typeface="Arial" charset="0"/>
                <a:ea typeface="宋体" pitchFamily="2" charset="-122"/>
              </a:rPr>
              <a:t>与</a:t>
            </a:r>
            <a:r>
              <a:rPr lang="en-US" altLang="zh-CN" sz="3600" b="0">
                <a:latin typeface="Arial" charset="0"/>
                <a:ea typeface="宋体" pitchFamily="2" charset="-122"/>
              </a:rPr>
              <a:t>-3  </a:t>
            </a:r>
            <a:endParaRPr lang="en-US" altLang="zh-CN" sz="3600" b="0">
              <a:latin typeface="Arial" charset="0"/>
              <a:ea typeface="宋体" pitchFamily="2" charset="-122"/>
            </a:endParaRPr>
          </a:p>
        </p:txBody>
      </p:sp>
      <p:sp>
        <p:nvSpPr>
          <p:cNvPr id="12296" name="文本框 12295"/>
          <p:cNvSpPr txBox="1"/>
          <p:nvPr/>
        </p:nvSpPr>
        <p:spPr>
          <a:xfrm>
            <a:off x="323850" y="4076700"/>
            <a:ext cx="7129463" cy="119062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marL="800100" lvl="1" indent="-342900"/>
            <a:r>
              <a:rPr lang="en-US" altLang="zh-CN" sz="3600" b="1">
                <a:latin typeface="Arial" charset="0"/>
                <a:ea typeface="宋体" pitchFamily="2" charset="-122"/>
              </a:rPr>
              <a:t>3</a:t>
            </a:r>
            <a:r>
              <a:rPr lang="zh-CN" altLang="en-US" sz="3600" b="1">
                <a:latin typeface="Arial" charset="0"/>
                <a:ea typeface="宋体" pitchFamily="2" charset="-122"/>
              </a:rPr>
              <a:t>、</a:t>
            </a:r>
            <a:r>
              <a:rPr lang="en-US" altLang="zh-CN" sz="3600" b="1">
                <a:latin typeface="Arial" charset="0"/>
                <a:ea typeface="宋体" pitchFamily="2" charset="-122"/>
              </a:rPr>
              <a:t>5x</a:t>
            </a:r>
            <a:r>
              <a:rPr lang="en-US" altLang="zh-CN" sz="3600" b="1" baseline="30000">
                <a:latin typeface="Arial" charset="0"/>
                <a:ea typeface="宋体" pitchFamily="2" charset="-122"/>
              </a:rPr>
              <a:t>2</a:t>
            </a:r>
            <a:r>
              <a:rPr lang="en-US" altLang="zh-CN" sz="3600" b="1">
                <a:latin typeface="Arial" charset="0"/>
                <a:ea typeface="宋体" pitchFamily="2" charset="-122"/>
              </a:rPr>
              <a:t>y</a:t>
            </a:r>
            <a:r>
              <a:rPr lang="en-US" altLang="zh-CN" sz="3600" b="1" baseline="30000">
                <a:latin typeface="Arial" charset="0"/>
                <a:ea typeface="宋体" pitchFamily="2" charset="-122"/>
              </a:rPr>
              <a:t> </a:t>
            </a:r>
            <a:r>
              <a:rPr lang="zh-CN" altLang="en-US" sz="3600" b="1">
                <a:latin typeface="Arial" charset="0"/>
                <a:ea typeface="宋体" pitchFamily="2" charset="-122"/>
              </a:rPr>
              <a:t>和</a:t>
            </a:r>
            <a:r>
              <a:rPr lang="en-US" altLang="zh-CN" sz="3600" b="1">
                <a:latin typeface="Arial" charset="0"/>
                <a:ea typeface="宋体" pitchFamily="2" charset="-122"/>
              </a:rPr>
              <a:t>42y</a:t>
            </a:r>
            <a:r>
              <a:rPr lang="en-US" altLang="zh-CN" sz="3600" b="1" baseline="30000">
                <a:latin typeface="Arial" charset="0"/>
                <a:ea typeface="宋体" pitchFamily="2" charset="-122"/>
              </a:rPr>
              <a:t>m</a:t>
            </a:r>
            <a:r>
              <a:rPr lang="en-US" altLang="zh-CN" sz="3600" b="1">
                <a:latin typeface="Arial" charset="0"/>
                <a:ea typeface="宋体" pitchFamily="2" charset="-122"/>
              </a:rPr>
              <a:t>x</a:t>
            </a:r>
            <a:r>
              <a:rPr lang="en-US" altLang="zh-CN" sz="3600" b="1" baseline="30000">
                <a:latin typeface="Arial" charset="0"/>
                <a:ea typeface="宋体" pitchFamily="2" charset="-122"/>
              </a:rPr>
              <a:t>n</a:t>
            </a:r>
            <a:r>
              <a:rPr lang="zh-CN" altLang="en-US" sz="3600" b="1" dirty="0">
                <a:latin typeface="Arial" charset="0"/>
                <a:ea typeface="宋体" pitchFamily="2" charset="-122"/>
              </a:rPr>
              <a:t>是同类项，则    </a:t>
            </a:r>
            <a:endParaRPr lang="zh-CN" altLang="en-US" sz="3600" b="1" dirty="0">
              <a:latin typeface="Arial" charset="0"/>
              <a:ea typeface="宋体" pitchFamily="2" charset="-122"/>
            </a:endParaRPr>
          </a:p>
          <a:p>
            <a:pPr marL="342900" lvl="0" indent="-342900"/>
            <a:r>
              <a:rPr lang="zh-CN" altLang="en-US" sz="3600" b="1" dirty="0">
                <a:latin typeface="Arial" charset="0"/>
                <a:ea typeface="宋体" pitchFamily="2" charset="-122"/>
              </a:rPr>
              <a:t>        </a:t>
            </a:r>
            <a:r>
              <a:rPr lang="en-US" altLang="zh-CN" sz="3600" b="1">
                <a:latin typeface="Arial" charset="0"/>
                <a:ea typeface="宋体" pitchFamily="2" charset="-122"/>
              </a:rPr>
              <a:t>m=______,     n=________</a:t>
            </a:r>
            <a:endParaRPr lang="en-US" altLang="zh-CN" sz="3600" b="1">
              <a:latin typeface="Arial" charset="0"/>
              <a:ea typeface="宋体" pitchFamily="2" charset="-122"/>
            </a:endParaRPr>
          </a:p>
        </p:txBody>
      </p:sp>
      <p:sp>
        <p:nvSpPr>
          <p:cNvPr id="12297" name="文本框 12296"/>
          <p:cNvSpPr txBox="1"/>
          <p:nvPr/>
        </p:nvSpPr>
        <p:spPr>
          <a:xfrm>
            <a:off x="755650" y="5300663"/>
            <a:ext cx="7200900" cy="119062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/>
            <a:r>
              <a:rPr lang="en-US" altLang="zh-CN" sz="3600" b="1" dirty="0">
                <a:latin typeface="Arial" charset="0"/>
                <a:ea typeface="宋体" pitchFamily="2" charset="-122"/>
              </a:rPr>
              <a:t>4</a:t>
            </a:r>
            <a:r>
              <a:rPr lang="zh-CN" altLang="en-US" sz="3600" b="1" dirty="0">
                <a:latin typeface="Arial" charset="0"/>
                <a:ea typeface="宋体" pitchFamily="2" charset="-122"/>
              </a:rPr>
              <a:t>、 </a:t>
            </a:r>
            <a:r>
              <a:rPr lang="en-US" altLang="zh-CN" sz="3600" b="1">
                <a:latin typeface="Arial" charset="0"/>
                <a:ea typeface="宋体" pitchFamily="2" charset="-122"/>
              </a:rPr>
              <a:t>–x</a:t>
            </a:r>
            <a:r>
              <a:rPr lang="en-US" altLang="zh-CN" sz="3600" b="1" baseline="30000">
                <a:latin typeface="Arial" charset="0"/>
                <a:ea typeface="宋体" pitchFamily="2" charset="-122"/>
              </a:rPr>
              <a:t>m</a:t>
            </a:r>
            <a:r>
              <a:rPr lang="en-US" altLang="zh-CN" sz="3600" b="1">
                <a:latin typeface="Arial" charset="0"/>
                <a:ea typeface="宋体" pitchFamily="2" charset="-122"/>
              </a:rPr>
              <a:t>y</a:t>
            </a:r>
            <a:r>
              <a:rPr lang="zh-CN" altLang="en-US" sz="3600" b="1">
                <a:latin typeface="Arial" charset="0"/>
                <a:ea typeface="宋体" pitchFamily="2" charset="-122"/>
              </a:rPr>
              <a:t>与</a:t>
            </a:r>
            <a:r>
              <a:rPr lang="en-US" altLang="zh-CN" sz="3600" b="1">
                <a:latin typeface="Arial" charset="0"/>
                <a:ea typeface="宋体" pitchFamily="2" charset="-122"/>
              </a:rPr>
              <a:t>45y</a:t>
            </a:r>
            <a:r>
              <a:rPr lang="en-US" altLang="zh-CN" sz="3600" b="1" baseline="30000">
                <a:latin typeface="Arial" charset="0"/>
                <a:ea typeface="宋体" pitchFamily="2" charset="-122"/>
              </a:rPr>
              <a:t>n</a:t>
            </a:r>
            <a:r>
              <a:rPr lang="en-US" altLang="zh-CN" sz="3600" b="1">
                <a:latin typeface="Arial" charset="0"/>
                <a:ea typeface="宋体" pitchFamily="2" charset="-122"/>
              </a:rPr>
              <a:t>x</a:t>
            </a:r>
            <a:r>
              <a:rPr lang="en-US" altLang="zh-CN" sz="3600" b="1" baseline="30000">
                <a:latin typeface="Arial" charset="0"/>
                <a:ea typeface="宋体" pitchFamily="2" charset="-122"/>
              </a:rPr>
              <a:t>3</a:t>
            </a:r>
            <a:r>
              <a:rPr lang="zh-CN" altLang="en-US" sz="3600" b="1" dirty="0">
                <a:latin typeface="Arial" charset="0"/>
                <a:ea typeface="宋体" pitchFamily="2" charset="-122"/>
              </a:rPr>
              <a:t>是同类项   ，则</a:t>
            </a:r>
            <a:endParaRPr lang="zh-CN" altLang="en-US" sz="3600" b="1" dirty="0">
              <a:latin typeface="Arial" charset="0"/>
              <a:ea typeface="宋体" pitchFamily="2" charset="-122"/>
            </a:endParaRPr>
          </a:p>
          <a:p>
            <a:pPr lvl="0"/>
            <a:r>
              <a:rPr lang="zh-CN" altLang="en-US" sz="3600" b="1" dirty="0">
                <a:latin typeface="Arial" charset="0"/>
                <a:ea typeface="宋体" pitchFamily="2" charset="-122"/>
              </a:rPr>
              <a:t>    </a:t>
            </a:r>
            <a:r>
              <a:rPr lang="en-US" altLang="zh-CN" sz="3600" b="1">
                <a:latin typeface="Arial" charset="0"/>
                <a:ea typeface="宋体" pitchFamily="2" charset="-122"/>
              </a:rPr>
              <a:t>m=_______.    n=______</a:t>
            </a:r>
            <a:endParaRPr lang="en-US" altLang="zh-CN" sz="3600" b="1">
              <a:latin typeface="Arial" charset="0"/>
              <a:ea typeface="宋体" pitchFamily="2" charset="-122"/>
            </a:endParaRPr>
          </a:p>
        </p:txBody>
      </p:sp>
      <p:sp>
        <p:nvSpPr>
          <p:cNvPr id="12298" name="文本框 12297"/>
          <p:cNvSpPr txBox="1"/>
          <p:nvPr/>
        </p:nvSpPr>
        <p:spPr>
          <a:xfrm>
            <a:off x="884238" y="715963"/>
            <a:ext cx="7864475" cy="57943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/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、你能写出两个项是同类项的例子吗？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2299" name="文本框 12298"/>
          <p:cNvSpPr txBox="1"/>
          <p:nvPr/>
        </p:nvSpPr>
        <p:spPr>
          <a:xfrm>
            <a:off x="1341438" y="1554163"/>
            <a:ext cx="7239000" cy="57943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3200" b="1">
                <a:latin typeface="Arial" charset="0"/>
                <a:ea typeface="宋体" pitchFamily="2" charset="-122"/>
              </a:rPr>
              <a:t>如</a:t>
            </a:r>
            <a:r>
              <a:rPr lang="en-US" altLang="zh-CN" sz="3200" b="1">
                <a:latin typeface="Arial" charset="0"/>
                <a:ea typeface="宋体" pitchFamily="2" charset="-122"/>
              </a:rPr>
              <a:t>-2abc</a:t>
            </a:r>
            <a:r>
              <a:rPr lang="zh-CN" altLang="en-US" sz="3200" b="1">
                <a:latin typeface="Arial" charset="0"/>
                <a:ea typeface="宋体" pitchFamily="2" charset="-122"/>
              </a:rPr>
              <a:t>与</a:t>
            </a:r>
            <a:r>
              <a:rPr lang="en-US" altLang="zh-CN" sz="3200" b="1">
                <a:latin typeface="Arial" charset="0"/>
                <a:ea typeface="宋体" pitchFamily="2" charset="-122"/>
              </a:rPr>
              <a:t>4abc;  0.8m</a:t>
            </a:r>
            <a:r>
              <a:rPr lang="en-US" altLang="zh-CN" sz="3200" b="1" baseline="30000">
                <a:latin typeface="Arial" charset="0"/>
                <a:ea typeface="宋体" pitchFamily="2" charset="-122"/>
              </a:rPr>
              <a:t>2</a:t>
            </a:r>
            <a:r>
              <a:rPr lang="en-US" altLang="zh-CN" sz="3200" b="1">
                <a:latin typeface="Arial" charset="0"/>
                <a:ea typeface="宋体" pitchFamily="2" charset="-122"/>
              </a:rPr>
              <a:t>n</a:t>
            </a:r>
            <a:r>
              <a:rPr lang="zh-CN" altLang="en-US" sz="3200" b="1">
                <a:latin typeface="Arial" charset="0"/>
                <a:ea typeface="宋体" pitchFamily="2" charset="-122"/>
              </a:rPr>
              <a:t>与</a:t>
            </a:r>
            <a:r>
              <a:rPr lang="en-US" altLang="zh-CN" sz="3200" b="1">
                <a:latin typeface="Arial" charset="0"/>
                <a:ea typeface="宋体" pitchFamily="2" charset="-122"/>
              </a:rPr>
              <a:t>2m</a:t>
            </a:r>
            <a:r>
              <a:rPr lang="en-US" altLang="zh-CN" sz="3200" b="1" baseline="30000">
                <a:latin typeface="Arial" charset="0"/>
                <a:ea typeface="宋体" pitchFamily="2" charset="-122"/>
              </a:rPr>
              <a:t>2</a:t>
            </a:r>
            <a:r>
              <a:rPr lang="en-US" altLang="zh-CN" sz="3200" b="1">
                <a:latin typeface="Arial" charset="0"/>
                <a:ea typeface="宋体" pitchFamily="2" charset="-122"/>
              </a:rPr>
              <a:t>n</a:t>
            </a:r>
            <a:endParaRPr lang="en-US" altLang="zh-CN" sz="3200" b="1">
              <a:latin typeface="Arial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.000000"/>
                                          </p:val>
                                        </p:tav>
                                        <p:tav tm="69900">
                                          <p:val>
                                            <p:fltVal val="45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/>
      <p:bldP spid="12296" grpId="0"/>
      <p:bldP spid="12297" grpId="0"/>
      <p:bldP spid="12298" grpId="0"/>
      <p:bldP spid="1229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3317" name="文本框 13316"/>
          <p:cNvSpPr txBox="1"/>
          <p:nvPr/>
        </p:nvSpPr>
        <p:spPr>
          <a:xfrm>
            <a:off x="3132138" y="836613"/>
            <a:ext cx="452437" cy="57943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/>
            <a:r>
              <a:rPr lang="en-US" altLang="zh-CN" sz="3200" b="1">
                <a:solidFill>
                  <a:srgbClr val="FF0066"/>
                </a:solidFill>
                <a:latin typeface="Arial" charset="0"/>
                <a:ea typeface="宋体" pitchFamily="2" charset="-122"/>
              </a:rPr>
              <a:t>5</a:t>
            </a:r>
            <a:endParaRPr lang="en-US" altLang="zh-CN" sz="3200" b="1">
              <a:solidFill>
                <a:srgbClr val="FF0066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13318" name="文本框 13317"/>
          <p:cNvSpPr txBox="1"/>
          <p:nvPr/>
        </p:nvSpPr>
        <p:spPr>
          <a:xfrm>
            <a:off x="3492500" y="1557338"/>
            <a:ext cx="792163" cy="57943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/>
            <a:r>
              <a:rPr lang="en-US" altLang="zh-CN" sz="3200" b="1">
                <a:solidFill>
                  <a:srgbClr val="FF0066"/>
                </a:solidFill>
                <a:latin typeface="Arial" charset="0"/>
                <a:ea typeface="宋体" pitchFamily="2" charset="-122"/>
              </a:rPr>
              <a:t>-1</a:t>
            </a:r>
            <a:endParaRPr lang="en-US" altLang="zh-CN" sz="3200" b="1">
              <a:solidFill>
                <a:srgbClr val="FF0066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13319" name="文本框 13318"/>
          <p:cNvSpPr txBox="1"/>
          <p:nvPr/>
        </p:nvSpPr>
        <p:spPr>
          <a:xfrm>
            <a:off x="5364163" y="2273300"/>
            <a:ext cx="863600" cy="5794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/>
            <a:r>
              <a:rPr lang="en-US" altLang="zh-CN" sz="3200" b="1">
                <a:solidFill>
                  <a:srgbClr val="FF0066"/>
                </a:solidFill>
                <a:latin typeface="Arial" charset="0"/>
                <a:ea typeface="宋体" pitchFamily="2" charset="-122"/>
              </a:rPr>
              <a:t>-4</a:t>
            </a:r>
            <a:endParaRPr lang="en-US" altLang="zh-CN" sz="3200" b="1">
              <a:solidFill>
                <a:srgbClr val="FF0066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13320" name="文本框 13319"/>
          <p:cNvSpPr txBox="1"/>
          <p:nvPr/>
        </p:nvSpPr>
        <p:spPr>
          <a:xfrm>
            <a:off x="6856413" y="2276475"/>
            <a:ext cx="452437" cy="5794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/>
            <a:r>
              <a:rPr lang="en-US" altLang="zh-CN" sz="3200" b="1">
                <a:solidFill>
                  <a:srgbClr val="FF0066"/>
                </a:solidFill>
                <a:latin typeface="Arial" charset="0"/>
                <a:ea typeface="宋体" pitchFamily="2" charset="-122"/>
              </a:rPr>
              <a:t>5</a:t>
            </a:r>
            <a:endParaRPr lang="en-US" altLang="zh-CN" sz="3200" b="1">
              <a:solidFill>
                <a:srgbClr val="FF0066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13321" name="文本框 13320"/>
          <p:cNvSpPr txBox="1"/>
          <p:nvPr/>
        </p:nvSpPr>
        <p:spPr>
          <a:xfrm>
            <a:off x="8151813" y="2273300"/>
            <a:ext cx="452437" cy="5794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/>
            <a:r>
              <a:rPr lang="en-US" altLang="zh-CN" sz="3200" b="1">
                <a:solidFill>
                  <a:srgbClr val="FF0066"/>
                </a:solidFill>
                <a:latin typeface="Arial" charset="0"/>
                <a:ea typeface="宋体" pitchFamily="2" charset="-122"/>
              </a:rPr>
              <a:t>5</a:t>
            </a:r>
            <a:endParaRPr lang="en-US" altLang="zh-CN" sz="3200" b="1">
              <a:solidFill>
                <a:srgbClr val="FF0066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13322" name="文本框 13321"/>
          <p:cNvSpPr txBox="1"/>
          <p:nvPr/>
        </p:nvSpPr>
        <p:spPr>
          <a:xfrm>
            <a:off x="0" y="4076700"/>
            <a:ext cx="9144000" cy="2101850"/>
          </a:xfrm>
          <a:prstGeom prst="rect">
            <a:avLst/>
          </a:prstGeom>
          <a:solidFill>
            <a:srgbClr val="000000"/>
          </a:solidFill>
          <a:ln w="9525">
            <a:noFill/>
            <a:miter/>
          </a:ln>
        </p:spPr>
        <p:txBody>
          <a:bodyPr>
            <a:spAutoFit/>
          </a:bodyPr>
          <a:p>
            <a:pPr lvl="0"/>
            <a:r>
              <a:rPr lang="zh-CN" altLang="en-US" sz="4400" b="0" dirty="0">
                <a:solidFill>
                  <a:srgbClr val="FF0066"/>
                </a:solidFill>
                <a:latin typeface="黑体" pitchFamily="2" charset="-122"/>
                <a:ea typeface="黑体" pitchFamily="2" charset="-122"/>
              </a:rPr>
              <a:t>合并同类项法则：</a:t>
            </a:r>
            <a:endParaRPr lang="zh-CN" altLang="en-US" sz="4400" b="0" dirty="0">
              <a:solidFill>
                <a:srgbClr val="FF0066"/>
              </a:solidFill>
              <a:latin typeface="黑体" pitchFamily="2" charset="-122"/>
              <a:ea typeface="黑体" pitchFamily="2" charset="-122"/>
            </a:endParaRPr>
          </a:p>
          <a:p>
            <a:pPr lvl="0"/>
            <a:r>
              <a:rPr lang="zh-CN" altLang="en-US" sz="4400" b="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       系数相加减，</a:t>
            </a:r>
            <a:endParaRPr lang="zh-CN" altLang="en-US" sz="4400" b="0" dirty="0">
              <a:solidFill>
                <a:schemeClr val="bg1"/>
              </a:solidFill>
              <a:latin typeface="黑体" pitchFamily="2" charset="-122"/>
              <a:ea typeface="黑体" pitchFamily="2" charset="-122"/>
            </a:endParaRPr>
          </a:p>
          <a:p>
            <a:pPr lvl="0"/>
            <a:r>
              <a:rPr lang="zh-CN" altLang="en-US" sz="4400" b="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       字母和字母的指数不变。</a:t>
            </a:r>
            <a:endParaRPr lang="zh-CN" altLang="en-US" sz="4400" b="0">
              <a:solidFill>
                <a:schemeClr val="bg1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3324" name="文本框 13323"/>
          <p:cNvSpPr txBox="1"/>
          <p:nvPr/>
        </p:nvSpPr>
        <p:spPr>
          <a:xfrm>
            <a:off x="684213" y="765175"/>
            <a:ext cx="8137525" cy="252412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3200" b="1">
                <a:latin typeface="Arial" charset="0"/>
                <a:ea typeface="宋体" pitchFamily="2" charset="-122"/>
              </a:rPr>
              <a:t>(1)3x</a:t>
            </a:r>
            <a:r>
              <a:rPr lang="en-US" altLang="zh-CN" sz="3200" b="1" baseline="30000">
                <a:latin typeface="Arial" charset="0"/>
                <a:ea typeface="宋体" pitchFamily="2" charset="-122"/>
              </a:rPr>
              <a:t>2</a:t>
            </a:r>
            <a:r>
              <a:rPr lang="en-US" altLang="zh-CN" sz="3200" b="1">
                <a:latin typeface="Arial" charset="0"/>
                <a:ea typeface="宋体" pitchFamily="2" charset="-122"/>
              </a:rPr>
              <a:t>+2x</a:t>
            </a:r>
            <a:r>
              <a:rPr lang="en-US" altLang="zh-CN" sz="3200" b="1" baseline="30000">
                <a:latin typeface="Arial" charset="0"/>
                <a:ea typeface="宋体" pitchFamily="2" charset="-122"/>
              </a:rPr>
              <a:t>2</a:t>
            </a:r>
            <a:r>
              <a:rPr lang="en-US" altLang="zh-CN" sz="3200" b="1">
                <a:latin typeface="Arial" charset="0"/>
                <a:ea typeface="宋体" pitchFamily="2" charset="-122"/>
              </a:rPr>
              <a:t>=(      ) x</a:t>
            </a:r>
            <a:r>
              <a:rPr lang="en-US" altLang="zh-CN" sz="3200" b="1" baseline="30000">
                <a:latin typeface="Arial" charset="0"/>
                <a:ea typeface="宋体" pitchFamily="2" charset="-122"/>
              </a:rPr>
              <a:t>2</a:t>
            </a:r>
            <a:endParaRPr lang="en-US" altLang="zh-CN" sz="3200" b="1">
              <a:latin typeface="Arial" charset="0"/>
              <a:ea typeface="宋体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en-US" altLang="zh-CN" sz="3200" b="1">
                <a:latin typeface="Arial" charset="0"/>
                <a:ea typeface="宋体" pitchFamily="2" charset="-122"/>
              </a:rPr>
              <a:t>(2)3ab</a:t>
            </a:r>
            <a:r>
              <a:rPr lang="en-US" altLang="zh-CN" sz="3200" b="1" baseline="30000">
                <a:latin typeface="Arial" charset="0"/>
                <a:ea typeface="宋体" pitchFamily="2" charset="-122"/>
              </a:rPr>
              <a:t>2</a:t>
            </a:r>
            <a:r>
              <a:rPr lang="en-US" altLang="zh-CN" sz="3200" b="1">
                <a:latin typeface="Arial" charset="0"/>
                <a:ea typeface="宋体" pitchFamily="2" charset="-122"/>
              </a:rPr>
              <a:t>-4ab</a:t>
            </a:r>
            <a:r>
              <a:rPr lang="en-US" altLang="zh-CN" sz="3200" b="1" baseline="30000">
                <a:latin typeface="Arial" charset="0"/>
                <a:ea typeface="宋体" pitchFamily="2" charset="-122"/>
              </a:rPr>
              <a:t>2</a:t>
            </a:r>
            <a:r>
              <a:rPr lang="en-US" altLang="zh-CN" sz="3200" b="1">
                <a:latin typeface="Arial" charset="0"/>
                <a:ea typeface="宋体" pitchFamily="2" charset="-122"/>
              </a:rPr>
              <a:t>=(     )ab</a:t>
            </a:r>
            <a:r>
              <a:rPr lang="en-US" altLang="zh-CN" sz="3200" b="1" baseline="30000">
                <a:latin typeface="Arial" charset="0"/>
                <a:ea typeface="宋体" pitchFamily="2" charset="-122"/>
              </a:rPr>
              <a:t>2</a:t>
            </a:r>
            <a:endParaRPr lang="en-US" altLang="zh-CN" sz="3200" b="1" baseline="30000">
              <a:latin typeface="Arial" charset="0"/>
              <a:ea typeface="宋体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en-US" altLang="zh-CN" sz="3200" b="1">
                <a:latin typeface="Arial" charset="0"/>
                <a:ea typeface="宋体" pitchFamily="2" charset="-122"/>
              </a:rPr>
              <a:t>(3)4x</a:t>
            </a:r>
            <a:r>
              <a:rPr lang="en-US" altLang="zh-CN" sz="3200" b="1" baseline="30000">
                <a:latin typeface="Arial" charset="0"/>
                <a:ea typeface="宋体" pitchFamily="2" charset="-122"/>
              </a:rPr>
              <a:t>2</a:t>
            </a:r>
            <a:r>
              <a:rPr lang="en-US" altLang="zh-CN" sz="3200" b="1">
                <a:latin typeface="Arial" charset="0"/>
                <a:ea typeface="宋体" pitchFamily="2" charset="-122"/>
              </a:rPr>
              <a:t>+2x+7+3x-8x</a:t>
            </a:r>
            <a:r>
              <a:rPr lang="en-US" altLang="zh-CN" sz="3200" b="1" baseline="30000">
                <a:latin typeface="Arial" charset="0"/>
                <a:ea typeface="宋体" pitchFamily="2" charset="-122"/>
              </a:rPr>
              <a:t>2</a:t>
            </a:r>
            <a:r>
              <a:rPr lang="en-US" altLang="zh-CN" sz="3200" b="1">
                <a:latin typeface="Arial" charset="0"/>
                <a:ea typeface="宋体" pitchFamily="2" charset="-122"/>
              </a:rPr>
              <a:t>- 2 =(     )x</a:t>
            </a:r>
            <a:r>
              <a:rPr lang="en-US" altLang="zh-CN" sz="3200" b="1" baseline="30000">
                <a:latin typeface="Arial" charset="0"/>
                <a:ea typeface="宋体" pitchFamily="2" charset="-122"/>
              </a:rPr>
              <a:t>2</a:t>
            </a:r>
            <a:r>
              <a:rPr lang="en-US" altLang="zh-CN" sz="3200" b="1">
                <a:latin typeface="Arial" charset="0"/>
                <a:ea typeface="宋体" pitchFamily="2" charset="-122"/>
              </a:rPr>
              <a:t>+(     )x+(    )</a:t>
            </a:r>
            <a:endParaRPr lang="en-US" altLang="zh-CN" sz="3200" b="1">
              <a:latin typeface="Arial" charset="0"/>
              <a:ea typeface="宋体" pitchFamily="2" charset="-122"/>
            </a:endParaRPr>
          </a:p>
          <a:p>
            <a:pPr lvl="0">
              <a:spcBef>
                <a:spcPct val="50000"/>
              </a:spcBef>
            </a:pPr>
            <a:endParaRPr lang="en-US" altLang="zh-CN" sz="3200" b="1" baseline="30000">
              <a:latin typeface="Arial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  <p:bldP spid="13318" grpId="0"/>
      <p:bldP spid="13319" grpId="0"/>
      <p:bldP spid="13320" grpId="0"/>
      <p:bldP spid="13321" grpId="0"/>
      <p:bldP spid="13322" grpId="0" animBg="1"/>
      <p:bldP spid="133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6391" name="内容占位符 16390"/>
          <p:cNvGraphicFramePr/>
          <p:nvPr>
            <p:ph/>
          </p:nvPr>
        </p:nvGraphicFramePr>
        <p:xfrm>
          <a:off x="1725613" y="2578895"/>
          <a:ext cx="5692775" cy="1243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" imgW="1802765" imgH="393700" progId="Equation.3">
                  <p:embed/>
                </p:oleObj>
              </mc:Choice>
              <mc:Fallback>
                <p:oleObj name="" r:id="rId1" imgW="1802765" imgH="393700" progId="Equation.3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2"/>
                      <a:srcRect/>
                      <a:stretch>
                        <a:fillRect/>
                      </a:stretch>
                    </p:blipFill>
                    <p:spPr>
                      <a:xfrm>
                        <a:off x="1725613" y="2578895"/>
                        <a:ext cx="5692775" cy="1243012"/>
                      </a:xfrm>
                      <a:prstGeom prst="rect">
                        <a:avLst/>
                      </a:prstGeom>
                      <a:noFill/>
                      <a:ln w="38100"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8" name="文本框 16387"/>
          <p:cNvSpPr txBox="1"/>
          <p:nvPr/>
        </p:nvSpPr>
        <p:spPr>
          <a:xfrm>
            <a:off x="0" y="0"/>
            <a:ext cx="9144000" cy="3990975"/>
          </a:xfrm>
          <a:prstGeom prst="rect">
            <a:avLst/>
          </a:prstGeom>
          <a:solidFill>
            <a:schemeClr val="tx1"/>
          </a:solidFill>
          <a:ln w="9525">
            <a:noFill/>
            <a:miter/>
          </a:ln>
        </p:spPr>
        <p:txBody>
          <a:bodyPr>
            <a:spAutoFit/>
          </a:bodyPr>
          <a:p>
            <a:pPr lvl="0"/>
            <a:r>
              <a:rPr lang="zh-CN" altLang="en-US" sz="3200" b="1" dirty="0">
                <a:solidFill>
                  <a:srgbClr val="FF0066"/>
                </a:solidFill>
                <a:latin typeface="Arial" charset="0"/>
                <a:ea typeface="宋体" pitchFamily="2" charset="-122"/>
              </a:rPr>
              <a:t>在合并同类项时结果往往是一个多项式，通常把这个结果写成按某一个字母的升幂或降幂的形式排列：</a:t>
            </a:r>
            <a:endParaRPr lang="zh-CN" altLang="en-US" sz="3200" b="1" dirty="0">
              <a:solidFill>
                <a:srgbClr val="FF0066"/>
              </a:solidFill>
              <a:latin typeface="Arial" charset="0"/>
              <a:ea typeface="宋体" pitchFamily="2" charset="-122"/>
            </a:endParaRPr>
          </a:p>
          <a:p>
            <a:pPr lvl="0"/>
            <a:r>
              <a:rPr lang="zh-CN" altLang="en-US" sz="3200" b="1" dirty="0">
                <a:solidFill>
                  <a:schemeClr val="bg1"/>
                </a:solidFill>
                <a:latin typeface="Arial" charset="0"/>
                <a:ea typeface="宋体" pitchFamily="2" charset="-122"/>
              </a:rPr>
              <a:t>升幂排列：按照某字母的指数从小到大的</a:t>
            </a:r>
            <a:endParaRPr lang="zh-CN" altLang="en-US" sz="3200" b="1" dirty="0">
              <a:solidFill>
                <a:schemeClr val="bg1"/>
              </a:solidFill>
              <a:latin typeface="Arial" charset="0"/>
              <a:ea typeface="宋体" pitchFamily="2" charset="-122"/>
            </a:endParaRPr>
          </a:p>
          <a:p>
            <a:pPr lvl="0"/>
            <a:r>
              <a:rPr lang="zh-CN" altLang="en-US" sz="3200" b="1" dirty="0">
                <a:solidFill>
                  <a:schemeClr val="bg1"/>
                </a:solidFill>
                <a:latin typeface="Arial" charset="0"/>
                <a:ea typeface="宋体" pitchFamily="2" charset="-122"/>
              </a:rPr>
              <a:t>                  顺序排列</a:t>
            </a:r>
            <a:endParaRPr lang="zh-CN" altLang="en-US" sz="3200" b="1" dirty="0">
              <a:solidFill>
                <a:schemeClr val="bg1"/>
              </a:solidFill>
              <a:latin typeface="Arial" charset="0"/>
              <a:ea typeface="宋体" pitchFamily="2" charset="-122"/>
            </a:endParaRPr>
          </a:p>
          <a:p>
            <a:pPr lvl="0"/>
            <a:r>
              <a:rPr lang="zh-CN" altLang="en-US" sz="3200" b="1" dirty="0">
                <a:solidFill>
                  <a:schemeClr val="bg1"/>
                </a:solidFill>
                <a:latin typeface="Arial" charset="0"/>
                <a:ea typeface="宋体" pitchFamily="2" charset="-122"/>
              </a:rPr>
              <a:t>降幂排列：按照某字母的指数从大到小的</a:t>
            </a:r>
            <a:endParaRPr lang="zh-CN" altLang="en-US" sz="3200" b="1" dirty="0">
              <a:solidFill>
                <a:schemeClr val="bg1"/>
              </a:solidFill>
              <a:latin typeface="Arial" charset="0"/>
              <a:ea typeface="宋体" pitchFamily="2" charset="-122"/>
            </a:endParaRPr>
          </a:p>
          <a:p>
            <a:pPr lvl="0"/>
            <a:r>
              <a:rPr lang="zh-CN" altLang="en-US" sz="3200" b="1" dirty="0">
                <a:solidFill>
                  <a:schemeClr val="bg1"/>
                </a:solidFill>
                <a:latin typeface="Arial" charset="0"/>
                <a:ea typeface="宋体" pitchFamily="2" charset="-122"/>
              </a:rPr>
              <a:t>                   顺序排列</a:t>
            </a:r>
            <a:endParaRPr lang="zh-CN" altLang="en-US" sz="3200" b="1" dirty="0">
              <a:solidFill>
                <a:schemeClr val="bg1"/>
              </a:solidFill>
              <a:latin typeface="Arial" charset="0"/>
              <a:ea typeface="宋体" pitchFamily="2" charset="-122"/>
            </a:endParaRPr>
          </a:p>
          <a:p>
            <a:pPr lvl="0"/>
            <a:endParaRPr lang="zh-CN" altLang="en-US" sz="3200" b="1" dirty="0">
              <a:solidFill>
                <a:schemeClr val="bg1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16389" name="文本框 16388"/>
          <p:cNvSpPr txBox="1"/>
          <p:nvPr/>
        </p:nvSpPr>
        <p:spPr>
          <a:xfrm>
            <a:off x="0" y="3500438"/>
            <a:ext cx="8820150" cy="204152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/>
            <a:r>
              <a:rPr lang="zh-CN" altLang="en-US" sz="3200" b="1" dirty="0">
                <a:solidFill>
                  <a:schemeClr val="bg1"/>
                </a:solidFill>
                <a:latin typeface="Arial" charset="0"/>
                <a:ea typeface="宋体" pitchFamily="2" charset="-122"/>
              </a:rPr>
              <a:t>练习</a:t>
            </a:r>
            <a:endParaRPr lang="zh-CN" altLang="en-US" sz="3200" b="1" dirty="0">
              <a:solidFill>
                <a:schemeClr val="bg1"/>
              </a:solidFill>
              <a:latin typeface="Arial" charset="0"/>
              <a:ea typeface="宋体" pitchFamily="2" charset="-122"/>
            </a:endParaRPr>
          </a:p>
          <a:p>
            <a:pPr lvl="0"/>
            <a:r>
              <a:rPr lang="zh-CN" altLang="en-US" sz="3200" b="1" dirty="0">
                <a:latin typeface="Arial" charset="0"/>
                <a:ea typeface="宋体" pitchFamily="2" charset="-122"/>
              </a:rPr>
              <a:t> </a:t>
            </a:r>
            <a:r>
              <a:rPr lang="en-US" altLang="zh-CN" sz="3200" b="1" dirty="0">
                <a:latin typeface="Arial" charset="0"/>
                <a:ea typeface="宋体" pitchFamily="2" charset="-122"/>
              </a:rPr>
              <a:t>1.</a:t>
            </a:r>
            <a:r>
              <a:rPr lang="zh-CN" altLang="en-US" sz="3200" b="1" dirty="0">
                <a:latin typeface="Arial" charset="0"/>
                <a:ea typeface="宋体" pitchFamily="2" charset="-122"/>
              </a:rPr>
              <a:t>把下列多项式按照升幂排列，然后再按照降幂排列</a:t>
            </a:r>
            <a:endParaRPr lang="zh-CN" altLang="en-US" sz="3200" b="1" dirty="0">
              <a:latin typeface="Arial" charset="0"/>
              <a:ea typeface="宋体" pitchFamily="2" charset="-122"/>
            </a:endParaRPr>
          </a:p>
          <a:p>
            <a:pPr lvl="0"/>
            <a:r>
              <a:rPr lang="zh-CN" altLang="en-US" sz="3200" b="1" dirty="0">
                <a:latin typeface="Arial" charset="0"/>
                <a:ea typeface="宋体" pitchFamily="2" charset="-122"/>
              </a:rPr>
              <a:t>  </a:t>
            </a:r>
            <a:r>
              <a:rPr lang="en-US" altLang="zh-CN" sz="3200" b="1">
                <a:latin typeface="Arial" charset="0"/>
                <a:ea typeface="宋体" pitchFamily="2" charset="-122"/>
              </a:rPr>
              <a:t>(1) 5a</a:t>
            </a:r>
            <a:r>
              <a:rPr lang="en-US" altLang="zh-CN" sz="3200" b="1" baseline="30000">
                <a:latin typeface="Arial" charset="0"/>
                <a:ea typeface="宋体" pitchFamily="2" charset="-122"/>
              </a:rPr>
              <a:t>2</a:t>
            </a:r>
            <a:r>
              <a:rPr lang="en-US" altLang="zh-CN" sz="3200" b="1">
                <a:latin typeface="Arial" charset="0"/>
                <a:ea typeface="宋体" pitchFamily="2" charset="-122"/>
              </a:rPr>
              <a:t>+4-2a              (2) x</a:t>
            </a:r>
            <a:r>
              <a:rPr lang="en-US" altLang="zh-CN" sz="3200" b="1" baseline="30000">
                <a:latin typeface="Arial" charset="0"/>
                <a:ea typeface="宋体" pitchFamily="2" charset="-122"/>
              </a:rPr>
              <a:t>2</a:t>
            </a:r>
            <a:r>
              <a:rPr lang="en-US" altLang="zh-CN" sz="3200" b="1">
                <a:latin typeface="Arial" charset="0"/>
                <a:ea typeface="宋体" pitchFamily="2" charset="-122"/>
              </a:rPr>
              <a:t>-x</a:t>
            </a:r>
            <a:r>
              <a:rPr lang="en-US" altLang="zh-CN" sz="3200" b="1" baseline="30000">
                <a:latin typeface="Arial" charset="0"/>
                <a:ea typeface="宋体" pitchFamily="2" charset="-122"/>
              </a:rPr>
              <a:t>4</a:t>
            </a:r>
            <a:r>
              <a:rPr lang="en-US" altLang="zh-CN" sz="3200" b="1">
                <a:latin typeface="Arial" charset="0"/>
                <a:ea typeface="宋体" pitchFamily="2" charset="-122"/>
              </a:rPr>
              <a:t>+2-5x</a:t>
            </a:r>
            <a:endParaRPr lang="en-US" altLang="zh-CN" sz="3200" b="1">
              <a:latin typeface="Arial" charset="0"/>
              <a:ea typeface="宋体" pitchFamily="2" charset="-122"/>
            </a:endParaRPr>
          </a:p>
        </p:txBody>
      </p:sp>
      <p:sp>
        <p:nvSpPr>
          <p:cNvPr id="16390" name="文本框 16389"/>
          <p:cNvSpPr txBox="1"/>
          <p:nvPr/>
        </p:nvSpPr>
        <p:spPr>
          <a:xfrm>
            <a:off x="0" y="5589588"/>
            <a:ext cx="2268538" cy="10668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/>
            <a:r>
              <a:rPr lang="en-US" altLang="zh-CN" sz="3200" b="1" dirty="0">
                <a:latin typeface="Arial" charset="0"/>
                <a:ea typeface="宋体" pitchFamily="2" charset="-122"/>
              </a:rPr>
              <a:t>2.</a:t>
            </a:r>
            <a:r>
              <a:rPr lang="zh-CN" altLang="en-US" sz="3200" b="1" dirty="0">
                <a:latin typeface="Arial" charset="0"/>
                <a:ea typeface="宋体" pitchFamily="2" charset="-122"/>
              </a:rPr>
              <a:t>把多项式降幂排列</a:t>
            </a:r>
            <a:endParaRPr lang="zh-CN" altLang="en-US" sz="3200" b="1" dirty="0">
              <a:latin typeface="Arial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2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nimBg="1"/>
      <p:bldP spid="16389" grpId="0"/>
      <p:bldP spid="1639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文本框 31745"/>
          <p:cNvSpPr txBox="1"/>
          <p:nvPr/>
        </p:nvSpPr>
        <p:spPr>
          <a:xfrm>
            <a:off x="914400" y="228600"/>
            <a:ext cx="2362200" cy="881063"/>
          </a:xfrm>
          <a:prstGeom prst="rect">
            <a:avLst/>
          </a:prstGeom>
          <a:solidFill>
            <a:srgbClr val="99FF99"/>
          </a:solidFill>
          <a:ln w="571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800" b="1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楷体_GB2312" pitchFamily="49" charset="-122"/>
              </a:rPr>
              <a:t>瞧一瞧</a:t>
            </a:r>
            <a:endParaRPr lang="zh-CN" altLang="en-US" sz="4800" b="1" dirty="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Arial" charset="0"/>
              <a:ea typeface="楷体_GB2312" pitchFamily="49" charset="-122"/>
            </a:endParaRPr>
          </a:p>
        </p:txBody>
      </p:sp>
      <p:sp>
        <p:nvSpPr>
          <p:cNvPr id="31747" name="文本框 31746"/>
          <p:cNvSpPr txBox="1"/>
          <p:nvPr/>
        </p:nvSpPr>
        <p:spPr>
          <a:xfrm>
            <a:off x="395288" y="1268413"/>
            <a:ext cx="8382000" cy="10668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3200" b="1" dirty="0">
                <a:latin typeface="Arial" charset="0"/>
                <a:ea typeface="宋体" pitchFamily="2" charset="-122"/>
              </a:rPr>
              <a:t>     </a:t>
            </a:r>
            <a:r>
              <a:rPr lang="zh-CN" altLang="en-US" sz="3200" b="1" dirty="0">
                <a:latin typeface="Arial" charset="0"/>
                <a:ea typeface="宋体" pitchFamily="2" charset="-122"/>
              </a:rPr>
              <a:t>下列各题计算的结果对不对？如果不对，指出错在哪里？</a:t>
            </a:r>
            <a:endParaRPr lang="zh-CN" altLang="en-US" sz="3200" b="1" dirty="0">
              <a:latin typeface="Arial" charset="0"/>
              <a:ea typeface="宋体" pitchFamily="2" charset="-122"/>
            </a:endParaRPr>
          </a:p>
        </p:txBody>
      </p:sp>
      <p:graphicFrame>
        <p:nvGraphicFramePr>
          <p:cNvPr id="31748" name="对象 31747"/>
          <p:cNvGraphicFramePr/>
          <p:nvPr/>
        </p:nvGraphicFramePr>
        <p:xfrm>
          <a:off x="611188" y="2708275"/>
          <a:ext cx="5181600" cy="292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1" imgW="1663700" imgH="939800" progId="Equation.3">
                  <p:embed/>
                </p:oleObj>
              </mc:Choice>
              <mc:Fallback>
                <p:oleObj name="" r:id="rId1" imgW="1663700" imgH="939800" progId="Equation.3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2"/>
                      <a:srcRect/>
                      <a:stretch>
                        <a:fillRect/>
                      </a:stretch>
                    </p:blipFill>
                    <p:spPr>
                      <a:xfrm>
                        <a:off x="611188" y="2708275"/>
                        <a:ext cx="5181600" cy="2927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文本框 32769"/>
          <p:cNvSpPr txBox="1"/>
          <p:nvPr/>
        </p:nvSpPr>
        <p:spPr>
          <a:xfrm>
            <a:off x="381000" y="228600"/>
            <a:ext cx="8229600" cy="137318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4800" b="1">
                <a:solidFill>
                  <a:schemeClr val="hlink"/>
                </a:solidFill>
                <a:latin typeface="Arial" charset="0"/>
                <a:ea typeface="宋体" pitchFamily="2" charset="-122"/>
              </a:rPr>
              <a:t>例</a:t>
            </a:r>
            <a:r>
              <a:rPr lang="en-US" altLang="zh-CN" sz="4800" b="1">
                <a:solidFill>
                  <a:schemeClr val="hlink"/>
                </a:solidFill>
                <a:latin typeface="Arial" charset="0"/>
                <a:ea typeface="宋体" pitchFamily="2" charset="-122"/>
              </a:rPr>
              <a:t>1</a:t>
            </a:r>
            <a:r>
              <a:rPr lang="en-US" altLang="zh-CN" sz="3600" b="1">
                <a:latin typeface="Arial" charset="0"/>
                <a:ea typeface="宋体" pitchFamily="2" charset="-122"/>
              </a:rPr>
              <a:t>   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做大小两个长方体纸盒，尺寸如下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单位：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cm)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：</a:t>
            </a:r>
            <a:endParaRPr lang="zh-CN" altLang="en-US" sz="3600" b="1">
              <a:latin typeface="楷体_GB2312" pitchFamily="49" charset="-122"/>
              <a:ea typeface="楷体_GB2312" pitchFamily="49" charset="-122"/>
            </a:endParaRPr>
          </a:p>
        </p:txBody>
      </p:sp>
      <p:graphicFrame>
        <p:nvGraphicFramePr>
          <p:cNvPr id="32771" name="表格 32770"/>
          <p:cNvGraphicFramePr/>
          <p:nvPr/>
        </p:nvGraphicFramePr>
        <p:xfrm>
          <a:off x="1066800" y="1905000"/>
          <a:ext cx="6096000" cy="1905000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  <a:gridCol w="1524000"/>
              </a:tblGrid>
              <a:tr h="63500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endParaRPr b="1" dirty="0"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b="1" dirty="0">
                          <a:latin typeface="楷体_GB2312" pitchFamily="49" charset="-122"/>
                          <a:ea typeface="楷体_GB2312" pitchFamily="49" charset="-122"/>
                        </a:rPr>
                        <a:t>长</a:t>
                      </a:r>
                      <a:endParaRPr lang="zh-CN" altLang="en-US" b="1" dirty="0"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b="1" dirty="0">
                          <a:latin typeface="楷体_GB2312" pitchFamily="49" charset="-122"/>
                          <a:ea typeface="楷体_GB2312" pitchFamily="49" charset="-122"/>
                        </a:rPr>
                        <a:t>宽</a:t>
                      </a:r>
                      <a:endParaRPr lang="zh-CN" altLang="en-US" b="1" dirty="0"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b="1" dirty="0">
                          <a:latin typeface="楷体_GB2312" pitchFamily="49" charset="-122"/>
                          <a:ea typeface="楷体_GB2312" pitchFamily="49" charset="-122"/>
                        </a:rPr>
                        <a:t>高</a:t>
                      </a:r>
                      <a:endParaRPr lang="zh-CN" altLang="en-US" b="1" dirty="0"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500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b="1" dirty="0">
                          <a:latin typeface="楷体_GB2312" pitchFamily="49" charset="-122"/>
                          <a:ea typeface="楷体_GB2312" pitchFamily="49" charset="-122"/>
                        </a:rPr>
                        <a:t>小纸盒</a:t>
                      </a:r>
                      <a:endParaRPr lang="zh-CN" altLang="en-US" b="1" dirty="0"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b="1">
                          <a:latin typeface="楷体_GB2312" pitchFamily="49" charset="-122"/>
                          <a:ea typeface="楷体_GB2312" pitchFamily="49" charset="-122"/>
                        </a:rPr>
                        <a:t>a</a:t>
                      </a:r>
                      <a:endParaRPr lang="en-US" altLang="zh-CN" b="1"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b="1">
                          <a:latin typeface="楷体_GB2312" pitchFamily="49" charset="-122"/>
                          <a:ea typeface="楷体_GB2312" pitchFamily="49" charset="-122"/>
                        </a:rPr>
                        <a:t>b</a:t>
                      </a:r>
                      <a:endParaRPr lang="en-US" altLang="zh-CN" b="1"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b="1">
                          <a:latin typeface="楷体_GB2312" pitchFamily="49" charset="-122"/>
                          <a:ea typeface="楷体_GB2312" pitchFamily="49" charset="-122"/>
                        </a:rPr>
                        <a:t>c</a:t>
                      </a:r>
                      <a:endParaRPr lang="en-US" altLang="zh-CN" b="1"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500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b="1" dirty="0">
                          <a:latin typeface="楷体_GB2312" pitchFamily="49" charset="-122"/>
                          <a:ea typeface="楷体_GB2312" pitchFamily="49" charset="-122"/>
                        </a:rPr>
                        <a:t>大纸盒</a:t>
                      </a:r>
                      <a:endParaRPr lang="zh-CN" altLang="en-US" b="1" dirty="0"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b="1">
                          <a:latin typeface="楷体_GB2312" pitchFamily="49" charset="-122"/>
                          <a:ea typeface="楷体_GB2312" pitchFamily="49" charset="-122"/>
                        </a:rPr>
                        <a:t>1.5a</a:t>
                      </a:r>
                      <a:endParaRPr lang="en-US" altLang="zh-CN" b="1"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b="1">
                          <a:latin typeface="楷体_GB2312" pitchFamily="49" charset="-122"/>
                          <a:ea typeface="楷体_GB2312" pitchFamily="49" charset="-122"/>
                        </a:rPr>
                        <a:t>2b</a:t>
                      </a:r>
                      <a:endParaRPr lang="en-US" altLang="zh-CN" b="1"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b="1">
                          <a:latin typeface="楷体_GB2312" pitchFamily="49" charset="-122"/>
                          <a:ea typeface="楷体_GB2312" pitchFamily="49" charset="-122"/>
                        </a:rPr>
                        <a:t>2c</a:t>
                      </a:r>
                      <a:endParaRPr lang="en-US" altLang="zh-CN" b="1"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793" name="文本框 32792"/>
          <p:cNvSpPr txBox="1"/>
          <p:nvPr/>
        </p:nvSpPr>
        <p:spPr>
          <a:xfrm>
            <a:off x="0" y="4191000"/>
            <a:ext cx="8956675" cy="10668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/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）做这两个纸盒共用料多少平方厘米？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  <a:p>
            <a:pPr lvl="0"/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）做大纸盒比做小纸盒多用料多少平方厘米？</a:t>
            </a:r>
            <a:endParaRPr lang="zh-CN" altLang="en-US" sz="32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000120140530A99PPBG">
  <a:themeElements>
    <a:clrScheme name="自定义 657">
      <a:dk1>
        <a:srgbClr val="2F2F2F"/>
      </a:dk1>
      <a:lt1>
        <a:srgbClr val="F7F7F7"/>
      </a:lt1>
      <a:dk2>
        <a:srgbClr val="FFFFFF"/>
      </a:dk2>
      <a:lt2>
        <a:srgbClr val="5F5F5F"/>
      </a:lt2>
      <a:accent1>
        <a:srgbClr val="00BE9C"/>
      </a:accent1>
      <a:accent2>
        <a:srgbClr val="009A79"/>
      </a:accent2>
      <a:accent3>
        <a:srgbClr val="316964"/>
      </a:accent3>
      <a:accent4>
        <a:srgbClr val="616161"/>
      </a:accent4>
      <a:accent5>
        <a:srgbClr val="EC9126"/>
      </a:accent5>
      <a:accent6>
        <a:srgbClr val="FFC000"/>
      </a:accent6>
      <a:hlink>
        <a:srgbClr val="00B0F0"/>
      </a:hlink>
      <a:folHlink>
        <a:srgbClr val="AFB2B4"/>
      </a:folHlink>
    </a:clrScheme>
    <a:fontScheme name="自定义 2">
      <a:majorFont>
        <a:latin typeface="Baskerville Old Face"/>
        <a:ea typeface="微软雅黑"/>
        <a:cs typeface=""/>
      </a:majorFont>
      <a:minorFont>
        <a:latin typeface="Calibri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itchFamily="34" charset="0"/>
            <a:ea typeface="微软雅黑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1724</Words>
  <Application>Kingsoft Office WPP</Application>
  <PresentationFormat>在屏幕上显示</PresentationFormat>
  <Paragraphs>173</Paragraphs>
  <Slides>18</Slides>
  <Notes>7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0" baseType="lpstr">
      <vt:lpstr>A000120140530A99PPBG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20</cp:revision>
  <dcterms:created xsi:type="dcterms:W3CDTF">2005-11-25T05:34:47Z</dcterms:created>
  <dcterms:modified xsi:type="dcterms:W3CDTF">2015-11-16T09:38:57Z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2052-10.1.0.5346</vt:lpwstr>
  </property>
</Properties>
</file>