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  <p:sldMasterId id="2147483665" r:id="rId4"/>
    <p:sldMasterId id="2147483677" r:id="rId5"/>
    <p:sldMasterId id="2147483689" r:id="rId6"/>
    <p:sldMasterId id="2147483701" r:id="rId7"/>
    <p:sldMasterId id="2147483713" r:id="rId8"/>
    <p:sldMasterId id="2147483725" r:id="rId9"/>
    <p:sldMasterId id="2147483737" r:id="rId10"/>
    <p:sldMasterId id="2147483749" r:id="rId11"/>
    <p:sldMasterId id="2147483761" r:id="rId12"/>
    <p:sldMasterId id="2147483773" r:id="rId13"/>
    <p:sldMasterId id="2147483775" r:id="rId14"/>
  </p:sldMasterIdLst>
  <p:notesMasterIdLst>
    <p:notesMasterId r:id="rId35"/>
  </p:notesMasterIdLst>
  <p:handoutMasterIdLst>
    <p:handoutMasterId r:id="rId36"/>
  </p:handoutMasterIdLst>
  <p:sldIdLst>
    <p:sldId id="383" r:id="rId15"/>
    <p:sldId id="384" r:id="rId16"/>
    <p:sldId id="385" r:id="rId17"/>
    <p:sldId id="386" r:id="rId18"/>
    <p:sldId id="387" r:id="rId19"/>
    <p:sldId id="388" r:id="rId20"/>
    <p:sldId id="389" r:id="rId21"/>
    <p:sldId id="390" r:id="rId22"/>
    <p:sldId id="391" r:id="rId23"/>
    <p:sldId id="392" r:id="rId24"/>
    <p:sldId id="393" r:id="rId25"/>
    <p:sldId id="394" r:id="rId26"/>
    <p:sldId id="395" r:id="rId27"/>
    <p:sldId id="396" r:id="rId28"/>
    <p:sldId id="397" r:id="rId29"/>
    <p:sldId id="398" r:id="rId30"/>
    <p:sldId id="399" r:id="rId31"/>
    <p:sldId id="400" r:id="rId32"/>
    <p:sldId id="401" r:id="rId33"/>
    <p:sldId id="402" r:id="rId34"/>
  </p:sldIdLst>
  <p:sldSz cx="12192000" cy="6858000"/>
  <p:notesSz cx="6858000" cy="9144000"/>
  <p:custDataLst>
    <p:tags r:id="rId41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3" d="100"/>
          <a:sy n="63" d="100"/>
        </p:scale>
        <p:origin x="780" y="48"/>
      </p:cViewPr>
      <p:guideLst>
        <p:guide orient="horz" pos="2144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720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1" Type="http://schemas.openxmlformats.org/officeDocument/2006/relationships/tags" Target="tags/tag456.xml"/><Relationship Id="rId40" Type="http://schemas.openxmlformats.org/officeDocument/2006/relationships/commentAuthors" Target="commentAuthors.xml"/><Relationship Id="rId4" Type="http://schemas.openxmlformats.org/officeDocument/2006/relationships/slideMaster" Target="slideMasters/slideMaster3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handoutMaster" Target="handoutMasters/handoutMaster1.xml"/><Relationship Id="rId35" Type="http://schemas.openxmlformats.org/officeDocument/2006/relationships/notesMaster" Target="notesMasters/notesMaster1.xml"/><Relationship Id="rId34" Type="http://schemas.openxmlformats.org/officeDocument/2006/relationships/slide" Target="slides/slide20.xml"/><Relationship Id="rId33" Type="http://schemas.openxmlformats.org/officeDocument/2006/relationships/slide" Target="slides/slide19.xml"/><Relationship Id="rId32" Type="http://schemas.openxmlformats.org/officeDocument/2006/relationships/slide" Target="slides/slide18.xml"/><Relationship Id="rId31" Type="http://schemas.openxmlformats.org/officeDocument/2006/relationships/slide" Target="slides/slide17.xml"/><Relationship Id="rId30" Type="http://schemas.openxmlformats.org/officeDocument/2006/relationships/slide" Target="slides/slide1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5.xml"/><Relationship Id="rId28" Type="http://schemas.openxmlformats.org/officeDocument/2006/relationships/slide" Target="slides/slide14.xml"/><Relationship Id="rId27" Type="http://schemas.openxmlformats.org/officeDocument/2006/relationships/slide" Target="slides/slide13.xml"/><Relationship Id="rId26" Type="http://schemas.openxmlformats.org/officeDocument/2006/relationships/slide" Target="slides/slide12.xml"/><Relationship Id="rId25" Type="http://schemas.openxmlformats.org/officeDocument/2006/relationships/slide" Target="slides/slide11.xml"/><Relationship Id="rId24" Type="http://schemas.openxmlformats.org/officeDocument/2006/relationships/slide" Target="slides/slide10.xml"/><Relationship Id="rId23" Type="http://schemas.openxmlformats.org/officeDocument/2006/relationships/slide" Target="slides/slide9.xml"/><Relationship Id="rId22" Type="http://schemas.openxmlformats.org/officeDocument/2006/relationships/slide" Target="slides/slide8.xml"/><Relationship Id="rId21" Type="http://schemas.openxmlformats.org/officeDocument/2006/relationships/slide" Target="slides/slide7.xml"/><Relationship Id="rId20" Type="http://schemas.openxmlformats.org/officeDocument/2006/relationships/slide" Target="slides/slide6.xml"/><Relationship Id="rId2" Type="http://schemas.openxmlformats.org/officeDocument/2006/relationships/theme" Target="theme/theme1.xml"/><Relationship Id="rId19" Type="http://schemas.openxmlformats.org/officeDocument/2006/relationships/slide" Target="slides/slide5.xml"/><Relationship Id="rId18" Type="http://schemas.openxmlformats.org/officeDocument/2006/relationships/slide" Target="slides/slide4.xml"/><Relationship Id="rId17" Type="http://schemas.openxmlformats.org/officeDocument/2006/relationships/slide" Target="slides/slide3.xml"/><Relationship Id="rId16" Type="http://schemas.openxmlformats.org/officeDocument/2006/relationships/slide" Target="slides/slide2.xml"/><Relationship Id="rId15" Type="http://schemas.openxmlformats.org/officeDocument/2006/relationships/slide" Target="slides/slide1.xml"/><Relationship Id="rId14" Type="http://schemas.openxmlformats.org/officeDocument/2006/relationships/slideMaster" Target="slideMasters/slideMaster13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</a:fld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</a:fld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Times New Roman" panose="02020603050405020304" pitchFamily="18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Times New Roman" panose="02020603050405020304" pitchFamily="18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Times New Roman" panose="02020603050405020304" pitchFamily="18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Times New Roman" panose="02020603050405020304" pitchFamily="18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11.png"/><Relationship Id="rId4" Type="http://schemas.openxmlformats.org/officeDocument/2006/relationships/tags" Target="../tags/tag2.xml"/><Relationship Id="rId3" Type="http://schemas.openxmlformats.org/officeDocument/2006/relationships/image" Target="../media/image10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12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13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12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12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12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12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12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14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12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12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15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E39A50D-4142-4749-82FD-26F070E24430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E70ABA-3006-4E02-9CB2-978F2096D4D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31E2BD-17B3-4FC4-9C79-768636D18CFA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0DC838-BACC-4B30-B50C-BF685CAA0E70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71E1CA-1ACC-4313-A1B7-47366F9BB1E5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525F6E1-9C52-415A-B5B3-EBD7ACCC8E88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977E421-6DE3-4F28-8868-30441B54287C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E8BC35-C6AC-49EA-8CD4-8E565AF1D86C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5A9B2A6-A104-4B8C-8829-EE8E33ADABA2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214CAB-8256-4988-9C2B-C13FDB3EC496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F63DAAC-FB35-44B6-89E1-972860A6C2C6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B834BD-7C07-40C9-8B55-935F5B96189E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9708DA-AE60-4C00-838B-D1325870F4D9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AD946C6-5B01-40B6-9D90-6D3EB25BFAF2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A632D5D-F3DD-41CE-AC8C-5249B30E4704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3772B19-E6FD-4FD0-9B43-F4ABB980A9AC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5A8AB38-EA30-46A8-9FB7-4F7262D86867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E1F719B-67EE-4B60-897F-0D40A5ABE480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B1FC678-0F3A-4BD7-BAC3-C30782C65C74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F81B5A-AB95-4569-B26A-ADF7A2B65092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2D95E1-CA57-4E92-A5F0-49A1BD0CD220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D94813-8076-4D98-8FDC-A3578BA7CA5A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38960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99.xml"/><Relationship Id="rId6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4.xml"/><Relationship Id="rId14" Type="http://schemas.openxmlformats.org/officeDocument/2006/relationships/theme" Target="../theme/theme10.xml"/><Relationship Id="rId13" Type="http://schemas.openxmlformats.org/officeDocument/2006/relationships/image" Target="../media/image6.jpe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93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2.xml"/><Relationship Id="rId8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105.xml"/><Relationship Id="rId12" Type="http://schemas.openxmlformats.org/officeDocument/2006/relationships/theme" Target="../theme/theme11.xml"/><Relationship Id="rId11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04.xml"/></Relationships>
</file>

<file path=ppt/slideMasters/_rels/slideMaster12.xml.rels><?xml version="1.0" encoding="UTF-8" standalone="yes"?>
<Relationships xmlns="http://schemas.openxmlformats.org/package/2006/relationships"><Relationship Id="rId4" Type="http://schemas.openxmlformats.org/officeDocument/2006/relationships/theme" Target="../theme/theme12.xml"/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5.xml"/></Relationships>
</file>

<file path=ppt/slideMasters/_rels/slideMaster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4.xml"/><Relationship Id="rId8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8.xml"/><Relationship Id="rId26" Type="http://schemas.openxmlformats.org/officeDocument/2006/relationships/theme" Target="../theme/theme1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117.xml"/><Relationship Id="rId19" Type="http://schemas.openxmlformats.org/officeDocument/2006/relationships/slideLayout" Target="../slideLayouts/slideLayout134.xml"/><Relationship Id="rId18" Type="http://schemas.openxmlformats.org/officeDocument/2006/relationships/slideLayout" Target="../slideLayouts/slideLayout133.xml"/><Relationship Id="rId17" Type="http://schemas.openxmlformats.org/officeDocument/2006/relationships/slideLayout" Target="../slideLayouts/slideLayout132.xml"/><Relationship Id="rId16" Type="http://schemas.openxmlformats.org/officeDocument/2006/relationships/slideLayout" Target="../slideLayouts/slideLayout131.xml"/><Relationship Id="rId15" Type="http://schemas.openxmlformats.org/officeDocument/2006/relationships/slideLayout" Target="../slideLayouts/slideLayout130.xml"/><Relationship Id="rId14" Type="http://schemas.openxmlformats.org/officeDocument/2006/relationships/slideLayout" Target="../slideLayouts/slideLayout129.xml"/><Relationship Id="rId13" Type="http://schemas.openxmlformats.org/officeDocument/2006/relationships/slideLayout" Target="../slideLayouts/slideLayout128.xml"/><Relationship Id="rId12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16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4" Type="http://schemas.openxmlformats.org/officeDocument/2006/relationships/theme" Target="../theme/theme4.xml"/><Relationship Id="rId13" Type="http://schemas.openxmlformats.org/officeDocument/2006/relationships/image" Target="../media/image3.jpe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4" Type="http://schemas.openxmlformats.org/officeDocument/2006/relationships/theme" Target="../theme/theme5.xml"/><Relationship Id="rId13" Type="http://schemas.openxmlformats.org/officeDocument/2006/relationships/image" Target="../media/image3.jpe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7.xml"/><Relationship Id="rId1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7.xml"/><Relationship Id="rId8" Type="http://schemas.openxmlformats.org/officeDocument/2006/relationships/slideLayout" Target="../slideLayouts/slideLayout56.xml"/><Relationship Id="rId7" Type="http://schemas.openxmlformats.org/officeDocument/2006/relationships/slideLayout" Target="../slideLayouts/slideLayout55.xml"/><Relationship Id="rId6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2.xml"/><Relationship Id="rId3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0.xml"/><Relationship Id="rId15" Type="http://schemas.openxmlformats.org/officeDocument/2006/relationships/theme" Target="../theme/theme6.xml"/><Relationship Id="rId14" Type="http://schemas.openxmlformats.org/officeDocument/2006/relationships/image" Target="../media/image4.jpeg"/><Relationship Id="rId13" Type="http://schemas.openxmlformats.org/officeDocument/2006/relationships/image" Target="../media/image3.jpe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8.xml"/><Relationship Id="rId1" Type="http://schemas.openxmlformats.org/officeDocument/2006/relationships/slideLayout" Target="../slideLayouts/slideLayout49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8.xml"/><Relationship Id="rId8" Type="http://schemas.openxmlformats.org/officeDocument/2006/relationships/slideLayout" Target="../slideLayouts/slideLayout67.xml"/><Relationship Id="rId7" Type="http://schemas.openxmlformats.org/officeDocument/2006/relationships/slideLayout" Target="../slideLayouts/slideLayout66.xml"/><Relationship Id="rId6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4.xml"/><Relationship Id="rId4" Type="http://schemas.openxmlformats.org/officeDocument/2006/relationships/slideLayout" Target="../slideLayouts/slideLayout63.xml"/><Relationship Id="rId3" Type="http://schemas.openxmlformats.org/officeDocument/2006/relationships/slideLayout" Target="../slideLayouts/slideLayout62.xml"/><Relationship Id="rId2" Type="http://schemas.openxmlformats.org/officeDocument/2006/relationships/slideLayout" Target="../slideLayouts/slideLayout61.xml"/><Relationship Id="rId15" Type="http://schemas.openxmlformats.org/officeDocument/2006/relationships/theme" Target="../theme/theme7.xml"/><Relationship Id="rId14" Type="http://schemas.openxmlformats.org/officeDocument/2006/relationships/image" Target="../media/image4.jpeg"/><Relationship Id="rId13" Type="http://schemas.openxmlformats.org/officeDocument/2006/relationships/image" Target="../media/image3.jpe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0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9.xml"/><Relationship Id="rId8" Type="http://schemas.openxmlformats.org/officeDocument/2006/relationships/slideLayout" Target="../slideLayouts/slideLayout78.xml"/><Relationship Id="rId7" Type="http://schemas.openxmlformats.org/officeDocument/2006/relationships/slideLayout" Target="../slideLayouts/slideLayout77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Relationship Id="rId3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2.xml"/><Relationship Id="rId15" Type="http://schemas.openxmlformats.org/officeDocument/2006/relationships/theme" Target="../theme/theme8.xml"/><Relationship Id="rId14" Type="http://schemas.openxmlformats.org/officeDocument/2006/relationships/image" Target="../media/image4.jpeg"/><Relationship Id="rId13" Type="http://schemas.openxmlformats.org/officeDocument/2006/relationships/image" Target="../media/image6.jpeg"/><Relationship Id="rId12" Type="http://schemas.openxmlformats.org/officeDocument/2006/relationships/image" Target="../media/image5.png"/><Relationship Id="rId11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1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0.xml"/><Relationship Id="rId8" Type="http://schemas.openxmlformats.org/officeDocument/2006/relationships/slideLayout" Target="../slideLayouts/slideLayout89.xml"/><Relationship Id="rId7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4.xml"/><Relationship Id="rId2" Type="http://schemas.openxmlformats.org/officeDocument/2006/relationships/slideLayout" Target="../slideLayouts/slideLayout83.xml"/><Relationship Id="rId14" Type="http://schemas.openxmlformats.org/officeDocument/2006/relationships/theme" Target="../theme/theme9.xml"/><Relationship Id="rId13" Type="http://schemas.openxmlformats.org/officeDocument/2006/relationships/image" Target="../media/image4.jpeg"/><Relationship Id="rId12" Type="http://schemas.openxmlformats.org/officeDocument/2006/relationships/image" Target="../media/image5.png"/><Relationship Id="rId11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1.xml"/><Relationship Id="rId1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270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/>
          <p:nvPr/>
        </p:nvSpPr>
        <p:spPr>
          <a:xfrm>
            <a:off x="2542117" y="260350"/>
            <a:ext cx="0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9220" name="Group 4"/>
          <p:cNvGrpSpPr/>
          <p:nvPr/>
        </p:nvGrpSpPr>
        <p:grpSpPr>
          <a:xfrm rot="-1200000">
            <a:off x="912284" y="549275"/>
            <a:ext cx="3642783" cy="990600"/>
            <a:chOff x="0" y="0"/>
            <a:chExt cx="4304" cy="1561"/>
          </a:xfrm>
        </p:grpSpPr>
        <p:pic>
          <p:nvPicPr>
            <p:cNvPr id="9242" name="Picture 5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Oval 6"/>
            <p:cNvSpPr>
              <a:spLocks noChangeArrowheads="1"/>
            </p:cNvSpPr>
            <p:nvPr/>
          </p:nvSpPr>
          <p:spPr bwMode="auto">
            <a:xfrm>
              <a:off x="0" y="24"/>
              <a:ext cx="1703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Oval 7"/>
            <p:cNvSpPr>
              <a:spLocks noChangeArrowheads="1"/>
            </p:cNvSpPr>
            <p:nvPr/>
          </p:nvSpPr>
          <p:spPr bwMode="auto">
            <a:xfrm>
              <a:off x="2600" y="15"/>
              <a:ext cx="1703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Oval 8"/>
            <p:cNvSpPr>
              <a:spLocks noChangeArrowheads="1"/>
            </p:cNvSpPr>
            <p:nvPr/>
          </p:nvSpPr>
          <p:spPr bwMode="auto">
            <a:xfrm rot="3660000">
              <a:off x="478" y="228"/>
              <a:ext cx="1048" cy="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9221" name="Line 9"/>
          <p:cNvSpPr/>
          <p:nvPr/>
        </p:nvSpPr>
        <p:spPr>
          <a:xfrm>
            <a:off x="1488017" y="669925"/>
            <a:ext cx="2116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9223" name="Group 23"/>
          <p:cNvGrpSpPr/>
          <p:nvPr/>
        </p:nvGrpSpPr>
        <p:grpSpPr>
          <a:xfrm>
            <a:off x="7698317" y="482600"/>
            <a:ext cx="3520016" cy="1884363"/>
            <a:chOff x="0" y="0"/>
            <a:chExt cx="4159" cy="2967"/>
          </a:xfrm>
        </p:grpSpPr>
        <p:pic>
          <p:nvPicPr>
            <p:cNvPr id="9226" name="Picture 24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-159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41" name="Oval 25"/>
            <p:cNvSpPr>
              <a:spLocks noChangeArrowheads="1"/>
            </p:cNvSpPr>
            <p:nvPr/>
          </p:nvSpPr>
          <p:spPr bwMode="auto"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Oval 26"/>
            <p:cNvSpPr>
              <a:spLocks noChangeArrowheads="1"/>
            </p:cNvSpPr>
            <p:nvPr/>
          </p:nvSpPr>
          <p:spPr bwMode="auto"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9243" name="Oval 27"/>
            <p:cNvSpPr>
              <a:spLocks noChangeArrowheads="1"/>
            </p:cNvSpPr>
            <p:nvPr/>
          </p:nvSpPr>
          <p:spPr bwMode="auto"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9224" name="Line 28"/>
          <p:cNvSpPr/>
          <p:nvPr/>
        </p:nvSpPr>
        <p:spPr>
          <a:xfrm>
            <a:off x="9072033" y="188913"/>
            <a:ext cx="0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912283" y="3228975"/>
            <a:ext cx="10596033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rgbClr val="FF9B05"/>
                </a:solidFill>
                <a:effectLst/>
                <a:uLnTx/>
                <a:uFillTx/>
                <a:latin typeface="Urban Jungle" charset="0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Urban Jungle" charset="0"/>
                <a:ea typeface="黑体" panose="02010609060101010101" pitchFamily="49" charset="-122"/>
                <a:cs typeface="Times New Roman" panose="02020603050405020304" pitchFamily="18" charset="0"/>
              </a:rPr>
              <a:t>H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Urban Jungle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rban Jungle" charset="0"/>
                <a:ea typeface="黑体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Urban Jungle" charset="0"/>
                <a:ea typeface="黑体" panose="02010609060101010101" pitchFamily="49" charset="-122"/>
                <a:cs typeface="Times New Roman" panose="02020603050405020304" pitchFamily="18" charset="0"/>
              </a:rPr>
              <a:t>K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Urban Jungle" charset="0"/>
                <a:ea typeface="黑体" panose="02010609060101010101" pitchFamily="49" charset="-122"/>
                <a:cs typeface="Times New Roman" panose="02020603050405020304" pitchFamily="18" charset="0"/>
              </a:rPr>
              <a:t> Y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Urban Jungle" charset="0"/>
                <a:ea typeface="黑体" panose="02010609060101010101" pitchFamily="49" charset="-122"/>
                <a:cs typeface="Times New Roman" panose="02020603050405020304" pitchFamily="18" charset="0"/>
              </a:rPr>
              <a:t>O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Urban Jungle" charset="0"/>
                <a:ea typeface="黑体" panose="02010609060101010101" pitchFamily="49" charset="-122"/>
                <a:cs typeface="Times New Roman" panose="02020603050405020304" pitchFamily="18" charset="0"/>
              </a:rPr>
              <a:t>U</a:t>
            </a:r>
            <a:endParaRPr kumimoji="0" lang="zh-CN" altLang="en-US" sz="7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Urban Jungle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8"/>
          <p:cNvSpPr>
            <a:spLocks noChangeArrowheads="1"/>
          </p:cNvSpPr>
          <p:nvPr/>
        </p:nvSpPr>
        <p:spPr bwMode="auto">
          <a:xfrm>
            <a:off x="11264900" y="1797050"/>
            <a:ext cx="400050" cy="30162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243" name="AutoShape 9"/>
          <p:cNvSpPr>
            <a:spLocks noChangeArrowheads="1"/>
          </p:cNvSpPr>
          <p:nvPr/>
        </p:nvSpPr>
        <p:spPr bwMode="auto">
          <a:xfrm>
            <a:off x="10672233" y="1514475"/>
            <a:ext cx="573617" cy="431800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244" name="AutoShape 10"/>
          <p:cNvSpPr>
            <a:spLocks noChangeArrowheads="1"/>
          </p:cNvSpPr>
          <p:nvPr/>
        </p:nvSpPr>
        <p:spPr bwMode="auto">
          <a:xfrm>
            <a:off x="827617" y="3149600"/>
            <a:ext cx="275167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245" name="AutoShape 11"/>
          <p:cNvSpPr>
            <a:spLocks noChangeArrowheads="1"/>
          </p:cNvSpPr>
          <p:nvPr/>
        </p:nvSpPr>
        <p:spPr bwMode="auto">
          <a:xfrm>
            <a:off x="431800" y="2852738"/>
            <a:ext cx="395817" cy="296863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246" name="AutoShape 12"/>
          <p:cNvSpPr>
            <a:spLocks noChangeArrowheads="1"/>
          </p:cNvSpPr>
          <p:nvPr/>
        </p:nvSpPr>
        <p:spPr bwMode="auto">
          <a:xfrm>
            <a:off x="294217" y="3619500"/>
            <a:ext cx="275167" cy="20637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247" name="AutoShape 13"/>
          <p:cNvSpPr>
            <a:spLocks noChangeArrowheads="1"/>
          </p:cNvSpPr>
          <p:nvPr/>
        </p:nvSpPr>
        <p:spPr bwMode="auto">
          <a:xfrm>
            <a:off x="10773833" y="1123950"/>
            <a:ext cx="275167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25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05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FD3EDE5-8854-492F-B601-455DC746F588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25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 typeface="Arial" panose="020B0604020202020204" pitchFamily="34" charset="0"/>
              <a:buNone/>
              <a:defRPr sz="1050" noProof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025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05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28EC320-0E90-485C-B828-2EEA47B2BC41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2812" y="5055877"/>
            <a:ext cx="2688881" cy="1802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270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  <p:sldLayoutId id="2147483793" r:id="rId18"/>
    <p:sldLayoutId id="2147483794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 rot="3180000">
            <a:off x="1534584" y="509588"/>
            <a:ext cx="2008716" cy="1306512"/>
            <a:chOff x="0" y="0"/>
            <a:chExt cx="1702" cy="1477"/>
          </a:xfrm>
        </p:grpSpPr>
        <p:pic>
          <p:nvPicPr>
            <p:cNvPr id="3117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75" name="Group 5"/>
          <p:cNvGrpSpPr/>
          <p:nvPr/>
        </p:nvGrpSpPr>
        <p:grpSpPr>
          <a:xfrm rot="1620000">
            <a:off x="4519084" y="188913"/>
            <a:ext cx="1441449" cy="938212"/>
            <a:chOff x="0" y="0"/>
            <a:chExt cx="1702" cy="1477"/>
          </a:xfrm>
        </p:grpSpPr>
        <p:pic>
          <p:nvPicPr>
            <p:cNvPr id="3115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076" name="Line 8"/>
          <p:cNvSpPr/>
          <p:nvPr/>
        </p:nvSpPr>
        <p:spPr>
          <a:xfrm>
            <a:off x="215900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3077" name="Group 9"/>
          <p:cNvGrpSpPr/>
          <p:nvPr/>
        </p:nvGrpSpPr>
        <p:grpSpPr>
          <a:xfrm rot="600000">
            <a:off x="7920567" y="692150"/>
            <a:ext cx="3642784" cy="992188"/>
            <a:chOff x="0" y="0"/>
            <a:chExt cx="4304" cy="1561"/>
          </a:xfrm>
        </p:grpSpPr>
        <p:pic>
          <p:nvPicPr>
            <p:cNvPr id="3111" name="Picture 10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085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078" name="Line 14"/>
          <p:cNvSpPr/>
          <p:nvPr/>
        </p:nvSpPr>
        <p:spPr>
          <a:xfrm>
            <a:off x="8398933" y="284163"/>
            <a:ext cx="2117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9" name="Line 15"/>
          <p:cNvSpPr/>
          <p:nvPr/>
        </p:nvSpPr>
        <p:spPr>
          <a:xfrm>
            <a:off x="9740900" y="260350"/>
            <a:ext cx="2117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81" name="Line 29"/>
          <p:cNvSpPr/>
          <p:nvPr/>
        </p:nvSpPr>
        <p:spPr>
          <a:xfrm>
            <a:off x="5041900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82" name="Line 30"/>
          <p:cNvSpPr/>
          <p:nvPr/>
        </p:nvSpPr>
        <p:spPr>
          <a:xfrm>
            <a:off x="1769533" y="3227388"/>
            <a:ext cx="2117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83" name="Line 31"/>
          <p:cNvSpPr/>
          <p:nvPr/>
        </p:nvSpPr>
        <p:spPr>
          <a:xfrm>
            <a:off x="783167" y="3222625"/>
            <a:ext cx="2117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04" name="AutoShape 32"/>
          <p:cNvSpPr>
            <a:spLocks noChangeArrowheads="1"/>
          </p:cNvSpPr>
          <p:nvPr/>
        </p:nvSpPr>
        <p:spPr bwMode="auto">
          <a:xfrm>
            <a:off x="431800" y="34956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05" name="AutoShape 33"/>
          <p:cNvSpPr>
            <a:spLocks noChangeArrowheads="1"/>
          </p:cNvSpPr>
          <p:nvPr/>
        </p:nvSpPr>
        <p:spPr bwMode="auto">
          <a:xfrm>
            <a:off x="143933" y="4178300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06" name="AutoShape 34"/>
          <p:cNvSpPr>
            <a:spLocks noChangeArrowheads="1"/>
          </p:cNvSpPr>
          <p:nvPr/>
        </p:nvSpPr>
        <p:spPr bwMode="auto">
          <a:xfrm>
            <a:off x="431800" y="4822825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07" name="AutoShape 35"/>
          <p:cNvSpPr>
            <a:spLocks noChangeArrowheads="1"/>
          </p:cNvSpPr>
          <p:nvPr/>
        </p:nvSpPr>
        <p:spPr bwMode="auto">
          <a:xfrm>
            <a:off x="431800" y="55149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721783" y="35369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子页１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647700" y="4175125"/>
            <a:ext cx="69723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子页２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51417" y="4873625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子页３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Text Box 39"/>
          <p:cNvSpPr txBox="1">
            <a:spLocks noChangeArrowheads="1"/>
          </p:cNvSpPr>
          <p:nvPr/>
        </p:nvSpPr>
        <p:spPr bwMode="auto">
          <a:xfrm>
            <a:off x="785283" y="55181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子页４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13" name="Text Box 41"/>
          <p:cNvSpPr txBox="1">
            <a:spLocks noChangeArrowheads="1"/>
          </p:cNvSpPr>
          <p:nvPr/>
        </p:nvSpPr>
        <p:spPr bwMode="auto">
          <a:xfrm>
            <a:off x="3475567" y="1209675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子页１题目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sp>
        <p:nvSpPr>
          <p:cNvPr id="3114" name="Text Box 42"/>
          <p:cNvSpPr txBox="1">
            <a:spLocks noChangeArrowheads="1"/>
          </p:cNvSpPr>
          <p:nvPr/>
        </p:nvSpPr>
        <p:spPr bwMode="auto">
          <a:xfrm>
            <a:off x="3511550" y="2414588"/>
            <a:ext cx="6809317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内容：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16" name="Oval 44"/>
          <p:cNvSpPr>
            <a:spLocks noChangeArrowheads="1"/>
          </p:cNvSpPr>
          <p:nvPr/>
        </p:nvSpPr>
        <p:spPr bwMode="auto">
          <a:xfrm>
            <a:off x="11377083" y="5994400"/>
            <a:ext cx="1151467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Oval 45"/>
          <p:cNvSpPr>
            <a:spLocks noChangeArrowheads="1"/>
          </p:cNvSpPr>
          <p:nvPr/>
        </p:nvSpPr>
        <p:spPr bwMode="auto">
          <a:xfrm>
            <a:off x="11104033" y="5805488"/>
            <a:ext cx="442383" cy="3317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18" name="Oval 46"/>
          <p:cNvSpPr>
            <a:spLocks noChangeArrowheads="1"/>
          </p:cNvSpPr>
          <p:nvPr/>
        </p:nvSpPr>
        <p:spPr bwMode="auto">
          <a:xfrm>
            <a:off x="10629900" y="6170613"/>
            <a:ext cx="916517" cy="6873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/>
          <p:nvPr/>
        </p:nvGrpSpPr>
        <p:grpSpPr>
          <a:xfrm rot="3180000">
            <a:off x="1534584" y="509588"/>
            <a:ext cx="2008716" cy="1306512"/>
            <a:chOff x="0" y="0"/>
            <a:chExt cx="1702" cy="1477"/>
          </a:xfrm>
        </p:grpSpPr>
        <p:pic>
          <p:nvPicPr>
            <p:cNvPr id="4141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99" name="Group 5"/>
          <p:cNvGrpSpPr/>
          <p:nvPr/>
        </p:nvGrpSpPr>
        <p:grpSpPr>
          <a:xfrm rot="1620000">
            <a:off x="4519084" y="188913"/>
            <a:ext cx="1441449" cy="938212"/>
            <a:chOff x="0" y="0"/>
            <a:chExt cx="1702" cy="1477"/>
          </a:xfrm>
        </p:grpSpPr>
        <p:pic>
          <p:nvPicPr>
            <p:cNvPr id="4139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100" name="Line 8"/>
          <p:cNvSpPr/>
          <p:nvPr/>
        </p:nvSpPr>
        <p:spPr>
          <a:xfrm>
            <a:off x="215900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4101" name="Group 9"/>
          <p:cNvGrpSpPr/>
          <p:nvPr/>
        </p:nvGrpSpPr>
        <p:grpSpPr>
          <a:xfrm rot="600000">
            <a:off x="7920567" y="692150"/>
            <a:ext cx="3642784" cy="992188"/>
            <a:chOff x="0" y="0"/>
            <a:chExt cx="4304" cy="1561"/>
          </a:xfrm>
        </p:grpSpPr>
        <p:pic>
          <p:nvPicPr>
            <p:cNvPr id="4135" name="Picture 10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108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109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102" name="Line 14"/>
          <p:cNvSpPr/>
          <p:nvPr/>
        </p:nvSpPr>
        <p:spPr>
          <a:xfrm>
            <a:off x="8398933" y="284163"/>
            <a:ext cx="2117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03" name="Line 15"/>
          <p:cNvSpPr/>
          <p:nvPr/>
        </p:nvSpPr>
        <p:spPr>
          <a:xfrm>
            <a:off x="9740900" y="260350"/>
            <a:ext cx="2117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05" name="Line 29"/>
          <p:cNvSpPr/>
          <p:nvPr/>
        </p:nvSpPr>
        <p:spPr>
          <a:xfrm>
            <a:off x="5041900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06" name="Line 30"/>
          <p:cNvSpPr/>
          <p:nvPr/>
        </p:nvSpPr>
        <p:spPr>
          <a:xfrm>
            <a:off x="1769533" y="3227388"/>
            <a:ext cx="2117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07" name="Line 31"/>
          <p:cNvSpPr/>
          <p:nvPr/>
        </p:nvSpPr>
        <p:spPr>
          <a:xfrm>
            <a:off x="783167" y="3222625"/>
            <a:ext cx="2117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28" name="AutoShape 32"/>
          <p:cNvSpPr>
            <a:spLocks noChangeArrowheads="1"/>
          </p:cNvSpPr>
          <p:nvPr/>
        </p:nvSpPr>
        <p:spPr bwMode="auto">
          <a:xfrm>
            <a:off x="431800" y="34956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29" name="AutoShape 33"/>
          <p:cNvSpPr>
            <a:spLocks noChangeArrowheads="1"/>
          </p:cNvSpPr>
          <p:nvPr/>
        </p:nvSpPr>
        <p:spPr bwMode="auto">
          <a:xfrm>
            <a:off x="143933" y="4178300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30" name="AutoShape 34"/>
          <p:cNvSpPr>
            <a:spLocks noChangeArrowheads="1"/>
          </p:cNvSpPr>
          <p:nvPr/>
        </p:nvSpPr>
        <p:spPr bwMode="auto">
          <a:xfrm>
            <a:off x="431800" y="4822825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31" name="AutoShape 35"/>
          <p:cNvSpPr>
            <a:spLocks noChangeArrowheads="1"/>
          </p:cNvSpPr>
          <p:nvPr/>
        </p:nvSpPr>
        <p:spPr bwMode="auto">
          <a:xfrm>
            <a:off x="431800" y="55149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721783" y="35369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子页１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33" name="Text Box 37"/>
          <p:cNvSpPr txBox="1">
            <a:spLocks noChangeArrowheads="1"/>
          </p:cNvSpPr>
          <p:nvPr/>
        </p:nvSpPr>
        <p:spPr bwMode="auto">
          <a:xfrm>
            <a:off x="647700" y="4175125"/>
            <a:ext cx="69723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子页２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751417" y="4873625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子页３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Text Box 39"/>
          <p:cNvSpPr txBox="1">
            <a:spLocks noChangeArrowheads="1"/>
          </p:cNvSpPr>
          <p:nvPr/>
        </p:nvSpPr>
        <p:spPr bwMode="auto">
          <a:xfrm>
            <a:off x="785283" y="55181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子页４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37" name="Text Box 41"/>
          <p:cNvSpPr txBox="1">
            <a:spLocks noChangeArrowheads="1"/>
          </p:cNvSpPr>
          <p:nvPr/>
        </p:nvSpPr>
        <p:spPr bwMode="auto">
          <a:xfrm>
            <a:off x="3475567" y="1209675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子页１题目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3511550" y="2414588"/>
            <a:ext cx="6809317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内容：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40" name="Oval 44"/>
          <p:cNvSpPr>
            <a:spLocks noChangeArrowheads="1"/>
          </p:cNvSpPr>
          <p:nvPr/>
        </p:nvSpPr>
        <p:spPr bwMode="auto">
          <a:xfrm>
            <a:off x="11377083" y="5994400"/>
            <a:ext cx="1151467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Oval 45"/>
          <p:cNvSpPr>
            <a:spLocks noChangeArrowheads="1"/>
          </p:cNvSpPr>
          <p:nvPr/>
        </p:nvSpPr>
        <p:spPr bwMode="auto">
          <a:xfrm>
            <a:off x="11104033" y="5805488"/>
            <a:ext cx="442383" cy="3317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142" name="Oval 46"/>
          <p:cNvSpPr>
            <a:spLocks noChangeArrowheads="1"/>
          </p:cNvSpPr>
          <p:nvPr/>
        </p:nvSpPr>
        <p:spPr bwMode="auto">
          <a:xfrm>
            <a:off x="10629900" y="6170613"/>
            <a:ext cx="916517" cy="6873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/>
          <p:nvPr/>
        </p:nvGrpSpPr>
        <p:grpSpPr>
          <a:xfrm rot="3180000">
            <a:off x="1534584" y="509588"/>
            <a:ext cx="2008716" cy="1306512"/>
            <a:chOff x="0" y="0"/>
            <a:chExt cx="1702" cy="1477"/>
          </a:xfrm>
        </p:grpSpPr>
        <p:pic>
          <p:nvPicPr>
            <p:cNvPr id="5165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123" name="Group 5"/>
          <p:cNvGrpSpPr/>
          <p:nvPr/>
        </p:nvGrpSpPr>
        <p:grpSpPr>
          <a:xfrm rot="1620000">
            <a:off x="4519084" y="188913"/>
            <a:ext cx="1441449" cy="938212"/>
            <a:chOff x="0" y="0"/>
            <a:chExt cx="1702" cy="1477"/>
          </a:xfrm>
        </p:grpSpPr>
        <p:pic>
          <p:nvPicPr>
            <p:cNvPr id="5163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124" name="Line 8"/>
          <p:cNvSpPr/>
          <p:nvPr/>
        </p:nvSpPr>
        <p:spPr>
          <a:xfrm>
            <a:off x="215900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5125" name="Group 9"/>
          <p:cNvGrpSpPr/>
          <p:nvPr/>
        </p:nvGrpSpPr>
        <p:grpSpPr>
          <a:xfrm rot="600000">
            <a:off x="7920567" y="692150"/>
            <a:ext cx="3642784" cy="992188"/>
            <a:chOff x="0" y="0"/>
            <a:chExt cx="4304" cy="1561"/>
          </a:xfrm>
        </p:grpSpPr>
        <p:pic>
          <p:nvPicPr>
            <p:cNvPr id="5159" name="Picture 10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5132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5133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126" name="Line 14"/>
          <p:cNvSpPr/>
          <p:nvPr/>
        </p:nvSpPr>
        <p:spPr>
          <a:xfrm>
            <a:off x="8398933" y="284163"/>
            <a:ext cx="2117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27" name="Line 15"/>
          <p:cNvSpPr/>
          <p:nvPr/>
        </p:nvSpPr>
        <p:spPr>
          <a:xfrm>
            <a:off x="9740900" y="260350"/>
            <a:ext cx="2117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29" name="Line 29"/>
          <p:cNvSpPr/>
          <p:nvPr/>
        </p:nvSpPr>
        <p:spPr>
          <a:xfrm>
            <a:off x="5041900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30" name="Line 30"/>
          <p:cNvSpPr/>
          <p:nvPr/>
        </p:nvSpPr>
        <p:spPr>
          <a:xfrm>
            <a:off x="1769533" y="3227388"/>
            <a:ext cx="2117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31" name="Line 31"/>
          <p:cNvSpPr/>
          <p:nvPr/>
        </p:nvSpPr>
        <p:spPr>
          <a:xfrm>
            <a:off x="783167" y="3222625"/>
            <a:ext cx="2117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52" name="AutoShape 32"/>
          <p:cNvSpPr>
            <a:spLocks noChangeArrowheads="1"/>
          </p:cNvSpPr>
          <p:nvPr/>
        </p:nvSpPr>
        <p:spPr bwMode="auto">
          <a:xfrm>
            <a:off x="463973" y="3496310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53" name="AutoShape 33"/>
          <p:cNvSpPr>
            <a:spLocks noChangeArrowheads="1"/>
          </p:cNvSpPr>
          <p:nvPr/>
        </p:nvSpPr>
        <p:spPr bwMode="auto">
          <a:xfrm>
            <a:off x="143933" y="4178300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54" name="AutoShape 34"/>
          <p:cNvSpPr>
            <a:spLocks noChangeArrowheads="1"/>
          </p:cNvSpPr>
          <p:nvPr/>
        </p:nvSpPr>
        <p:spPr bwMode="auto">
          <a:xfrm>
            <a:off x="431800" y="4822825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55" name="AutoShape 35"/>
          <p:cNvSpPr>
            <a:spLocks noChangeArrowheads="1"/>
          </p:cNvSpPr>
          <p:nvPr/>
        </p:nvSpPr>
        <p:spPr bwMode="auto">
          <a:xfrm>
            <a:off x="431800" y="55149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721783" y="35369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子页１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647700" y="4175125"/>
            <a:ext cx="69723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子页２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751417" y="4873625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子页３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Text Box 39"/>
          <p:cNvSpPr txBox="1">
            <a:spLocks noChangeArrowheads="1"/>
          </p:cNvSpPr>
          <p:nvPr/>
        </p:nvSpPr>
        <p:spPr bwMode="auto">
          <a:xfrm>
            <a:off x="785283" y="55181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子页４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140" name="Picture 40" descr="3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-61"/>
          <a:stretch>
            <a:fillRect/>
          </a:stretch>
        </p:blipFill>
        <p:spPr>
          <a:xfrm>
            <a:off x="-135467" y="1519238"/>
            <a:ext cx="3062817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3475567" y="1209675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子页１题目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3511550" y="2414588"/>
            <a:ext cx="6809317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内容：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/>
          <p:nvPr/>
        </p:nvGrpSpPr>
        <p:grpSpPr>
          <a:xfrm rot="3180000">
            <a:off x="1534584" y="509588"/>
            <a:ext cx="2008716" cy="1306512"/>
            <a:chOff x="0" y="0"/>
            <a:chExt cx="1702" cy="1477"/>
          </a:xfrm>
        </p:grpSpPr>
        <p:pic>
          <p:nvPicPr>
            <p:cNvPr id="6189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147" name="Group 5"/>
          <p:cNvGrpSpPr/>
          <p:nvPr/>
        </p:nvGrpSpPr>
        <p:grpSpPr>
          <a:xfrm rot="1620000">
            <a:off x="4519084" y="188913"/>
            <a:ext cx="1441449" cy="938212"/>
            <a:chOff x="0" y="0"/>
            <a:chExt cx="1702" cy="1477"/>
          </a:xfrm>
        </p:grpSpPr>
        <p:pic>
          <p:nvPicPr>
            <p:cNvPr id="6187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148" name="Line 8"/>
          <p:cNvSpPr/>
          <p:nvPr/>
        </p:nvSpPr>
        <p:spPr>
          <a:xfrm>
            <a:off x="215900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6149" name="Group 9"/>
          <p:cNvGrpSpPr/>
          <p:nvPr/>
        </p:nvGrpSpPr>
        <p:grpSpPr>
          <a:xfrm rot="600000">
            <a:off x="7920567" y="692150"/>
            <a:ext cx="3642784" cy="992188"/>
            <a:chOff x="0" y="0"/>
            <a:chExt cx="4304" cy="1561"/>
          </a:xfrm>
        </p:grpSpPr>
        <p:pic>
          <p:nvPicPr>
            <p:cNvPr id="6183" name="Picture 10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150" name="Line 14"/>
          <p:cNvSpPr/>
          <p:nvPr/>
        </p:nvSpPr>
        <p:spPr>
          <a:xfrm>
            <a:off x="8398933" y="284163"/>
            <a:ext cx="2117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1" name="Line 15"/>
          <p:cNvSpPr/>
          <p:nvPr/>
        </p:nvSpPr>
        <p:spPr>
          <a:xfrm>
            <a:off x="9740900" y="260350"/>
            <a:ext cx="2117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3" name="Line 29"/>
          <p:cNvSpPr/>
          <p:nvPr/>
        </p:nvSpPr>
        <p:spPr>
          <a:xfrm>
            <a:off x="5041900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4" name="Line 30"/>
          <p:cNvSpPr/>
          <p:nvPr/>
        </p:nvSpPr>
        <p:spPr>
          <a:xfrm>
            <a:off x="1769533" y="3227388"/>
            <a:ext cx="2117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5" name="Line 31"/>
          <p:cNvSpPr/>
          <p:nvPr/>
        </p:nvSpPr>
        <p:spPr>
          <a:xfrm>
            <a:off x="783167" y="3222625"/>
            <a:ext cx="2117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76" name="AutoShape 32"/>
          <p:cNvSpPr>
            <a:spLocks noChangeArrowheads="1"/>
          </p:cNvSpPr>
          <p:nvPr/>
        </p:nvSpPr>
        <p:spPr bwMode="auto">
          <a:xfrm>
            <a:off x="431800" y="34956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177" name="AutoShape 33"/>
          <p:cNvSpPr>
            <a:spLocks noChangeArrowheads="1"/>
          </p:cNvSpPr>
          <p:nvPr/>
        </p:nvSpPr>
        <p:spPr bwMode="auto">
          <a:xfrm>
            <a:off x="143933" y="4178300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178" name="AutoShape 34"/>
          <p:cNvSpPr>
            <a:spLocks noChangeArrowheads="1"/>
          </p:cNvSpPr>
          <p:nvPr/>
        </p:nvSpPr>
        <p:spPr bwMode="auto">
          <a:xfrm>
            <a:off x="431800" y="4822825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179" name="AutoShape 35"/>
          <p:cNvSpPr>
            <a:spLocks noChangeArrowheads="1"/>
          </p:cNvSpPr>
          <p:nvPr/>
        </p:nvSpPr>
        <p:spPr bwMode="auto">
          <a:xfrm>
            <a:off x="431800" y="55149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721783" y="35369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子页１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647700" y="4175125"/>
            <a:ext cx="69723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子页２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182" name="Text Box 38"/>
          <p:cNvSpPr txBox="1">
            <a:spLocks noChangeArrowheads="1"/>
          </p:cNvSpPr>
          <p:nvPr/>
        </p:nvSpPr>
        <p:spPr bwMode="auto">
          <a:xfrm>
            <a:off x="751417" y="4873625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子页３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Text Box 39"/>
          <p:cNvSpPr txBox="1">
            <a:spLocks noChangeArrowheads="1"/>
          </p:cNvSpPr>
          <p:nvPr/>
        </p:nvSpPr>
        <p:spPr bwMode="auto">
          <a:xfrm>
            <a:off x="785283" y="55181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子页４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164" name="Picture 40" descr="3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-61"/>
          <a:stretch>
            <a:fillRect/>
          </a:stretch>
        </p:blipFill>
        <p:spPr>
          <a:xfrm>
            <a:off x="-135467" y="1519238"/>
            <a:ext cx="3062817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3475567" y="1209675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子页１题目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sp>
        <p:nvSpPr>
          <p:cNvPr id="6186" name="Text Box 42"/>
          <p:cNvSpPr txBox="1">
            <a:spLocks noChangeArrowheads="1"/>
          </p:cNvSpPr>
          <p:nvPr/>
        </p:nvSpPr>
        <p:spPr bwMode="auto">
          <a:xfrm>
            <a:off x="3511550" y="2414588"/>
            <a:ext cx="6809317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内容：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188" name="Oval 44"/>
          <p:cNvSpPr>
            <a:spLocks noChangeArrowheads="1"/>
          </p:cNvSpPr>
          <p:nvPr/>
        </p:nvSpPr>
        <p:spPr bwMode="auto">
          <a:xfrm>
            <a:off x="11377083" y="5994400"/>
            <a:ext cx="1151467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Oval 45"/>
          <p:cNvSpPr>
            <a:spLocks noChangeArrowheads="1"/>
          </p:cNvSpPr>
          <p:nvPr/>
        </p:nvSpPr>
        <p:spPr bwMode="auto">
          <a:xfrm>
            <a:off x="11104033" y="5805488"/>
            <a:ext cx="442383" cy="3317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190" name="Oval 46"/>
          <p:cNvSpPr>
            <a:spLocks noChangeArrowheads="1"/>
          </p:cNvSpPr>
          <p:nvPr/>
        </p:nvSpPr>
        <p:spPr bwMode="auto">
          <a:xfrm>
            <a:off x="10629900" y="6170613"/>
            <a:ext cx="916517" cy="6873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/>
          <p:nvPr/>
        </p:nvGrpSpPr>
        <p:grpSpPr>
          <a:xfrm>
            <a:off x="1968500" y="693738"/>
            <a:ext cx="9061451" cy="1943100"/>
            <a:chOff x="0" y="0"/>
            <a:chExt cx="10702" cy="3060"/>
          </a:xfrm>
        </p:grpSpPr>
        <p:pic>
          <p:nvPicPr>
            <p:cNvPr id="7212" name="Picture 3" descr="3-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0" y="0"/>
              <a:ext cx="10702" cy="30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72" name="Rectangle 4"/>
            <p:cNvSpPr>
              <a:spLocks noChangeArrowheads="1"/>
            </p:cNvSpPr>
            <p:nvPr/>
          </p:nvSpPr>
          <p:spPr bwMode="auto"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511550" y="2366963"/>
            <a:ext cx="6809317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内容：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7698317" y="482600"/>
            <a:ext cx="3520016" cy="1884363"/>
            <a:chOff x="0" y="0"/>
            <a:chExt cx="4159" cy="2967"/>
          </a:xfrm>
        </p:grpSpPr>
        <p:pic>
          <p:nvPicPr>
            <p:cNvPr id="7208" name="Picture 8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-159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Oval 9"/>
            <p:cNvSpPr>
              <a:spLocks noChangeArrowheads="1"/>
            </p:cNvSpPr>
            <p:nvPr/>
          </p:nvSpPr>
          <p:spPr bwMode="auto"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178" name="Oval 10"/>
            <p:cNvSpPr>
              <a:spLocks noChangeArrowheads="1"/>
            </p:cNvSpPr>
            <p:nvPr/>
          </p:nvSpPr>
          <p:spPr bwMode="auto"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179" name="Oval 11"/>
            <p:cNvSpPr>
              <a:spLocks noChangeArrowheads="1"/>
            </p:cNvSpPr>
            <p:nvPr/>
          </p:nvSpPr>
          <p:spPr bwMode="auto"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9503833" y="3597275"/>
            <a:ext cx="1151467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3215217" y="1123950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子页２题目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5069417" y="5114925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子页３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7177" name="Group 15"/>
          <p:cNvGrpSpPr/>
          <p:nvPr/>
        </p:nvGrpSpPr>
        <p:grpSpPr>
          <a:xfrm>
            <a:off x="-135467" y="1268413"/>
            <a:ext cx="3062817" cy="4868862"/>
            <a:chOff x="0" y="0"/>
            <a:chExt cx="3626" cy="7667"/>
          </a:xfrm>
        </p:grpSpPr>
        <p:sp>
          <p:nvSpPr>
            <p:cNvPr id="7195" name="Line 16"/>
            <p:cNvSpPr/>
            <p:nvPr/>
          </p:nvSpPr>
          <p:spPr>
            <a:xfrm>
              <a:off x="2260" y="2690"/>
              <a:ext cx="0" cy="3605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96" name="Line 17"/>
            <p:cNvSpPr/>
            <p:nvPr/>
          </p:nvSpPr>
          <p:spPr>
            <a:xfrm>
              <a:off x="1095" y="2680"/>
              <a:ext cx="0" cy="3952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86" name="AutoShape 18"/>
            <p:cNvSpPr>
              <a:spLocks noChangeArrowheads="1"/>
            </p:cNvSpPr>
            <p:nvPr/>
          </p:nvSpPr>
          <p:spPr bwMode="auto"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187" name="AutoShape 19"/>
            <p:cNvSpPr>
              <a:spLocks noChangeArrowheads="1"/>
            </p:cNvSpPr>
            <p:nvPr/>
          </p:nvSpPr>
          <p:spPr bwMode="auto"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188" name="AutoShape 20"/>
            <p:cNvSpPr>
              <a:spLocks noChangeArrowheads="1"/>
            </p:cNvSpPr>
            <p:nvPr/>
          </p:nvSpPr>
          <p:spPr bwMode="auto"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189" name="AutoShape 21"/>
            <p:cNvSpPr>
              <a:spLocks noChangeArrowheads="1"/>
            </p:cNvSpPr>
            <p:nvPr/>
          </p:nvSpPr>
          <p:spPr bwMode="auto"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190" name="AutoShape 22"/>
            <p:cNvSpPr>
              <a:spLocks noChangeArrowheads="1"/>
            </p:cNvSpPr>
            <p:nvPr/>
          </p:nvSpPr>
          <p:spPr bwMode="auto"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202" name="Picture 23" descr="3"/>
            <p:cNvPicPr>
              <a:picLocks noChangeAspect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-61"/>
            <a:stretch>
              <a:fillRect/>
            </a:stretch>
          </p:blipFill>
          <p:spPr>
            <a:xfrm>
              <a:off x="0" y="0"/>
              <a:ext cx="3626" cy="27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92" name="Text Box 24"/>
            <p:cNvSpPr txBox="1">
              <a:spLocks noChangeArrowheads="1"/>
            </p:cNvSpPr>
            <p:nvPr/>
          </p:nvSpPr>
          <p:spPr bwMode="auto">
            <a:xfrm>
              <a:off x="1020" y="3175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ltic Garamond the 2nd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子页１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193" name="Text Box 25"/>
            <p:cNvSpPr txBox="1">
              <a:spLocks noChangeArrowheads="1"/>
            </p:cNvSpPr>
            <p:nvPr/>
          </p:nvSpPr>
          <p:spPr bwMode="auto">
            <a:xfrm>
              <a:off x="935" y="4295"/>
              <a:ext cx="825" cy="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子页２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7194" name="Text Box 26"/>
            <p:cNvSpPr txBox="1">
              <a:spLocks noChangeArrowheads="1"/>
            </p:cNvSpPr>
            <p:nvPr/>
          </p:nvSpPr>
          <p:spPr bwMode="auto">
            <a:xfrm>
              <a:off x="1055" y="5217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子页３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Text Box 27"/>
            <p:cNvSpPr txBox="1">
              <a:spLocks noChangeArrowheads="1"/>
            </p:cNvSpPr>
            <p:nvPr/>
          </p:nvSpPr>
          <p:spPr bwMode="auto">
            <a:xfrm>
              <a:off x="935" y="6917"/>
              <a:ext cx="668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主页</a:t>
              </a:r>
              <a:endPara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Text Box 28"/>
            <p:cNvSpPr txBox="1">
              <a:spLocks noChangeArrowheads="1"/>
            </p:cNvSpPr>
            <p:nvPr/>
          </p:nvSpPr>
          <p:spPr bwMode="auto">
            <a:xfrm>
              <a:off x="1095" y="6292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子页４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198" name="Oval 30"/>
          <p:cNvSpPr>
            <a:spLocks noChangeArrowheads="1"/>
          </p:cNvSpPr>
          <p:nvPr/>
        </p:nvSpPr>
        <p:spPr bwMode="auto">
          <a:xfrm>
            <a:off x="11377083" y="5994400"/>
            <a:ext cx="1151467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199" name="Oval 31"/>
          <p:cNvSpPr>
            <a:spLocks noChangeArrowheads="1"/>
          </p:cNvSpPr>
          <p:nvPr/>
        </p:nvSpPr>
        <p:spPr bwMode="auto">
          <a:xfrm>
            <a:off x="11104033" y="5805488"/>
            <a:ext cx="442383" cy="3317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200" name="Oval 32"/>
          <p:cNvSpPr>
            <a:spLocks noChangeArrowheads="1"/>
          </p:cNvSpPr>
          <p:nvPr/>
        </p:nvSpPr>
        <p:spPr bwMode="auto">
          <a:xfrm>
            <a:off x="10655300" y="6169978"/>
            <a:ext cx="916517" cy="6873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/>
          <p:nvPr/>
        </p:nvGrpSpPr>
        <p:grpSpPr>
          <a:xfrm>
            <a:off x="1968500" y="693738"/>
            <a:ext cx="9061451" cy="1943100"/>
            <a:chOff x="0" y="0"/>
            <a:chExt cx="10702" cy="3060"/>
          </a:xfrm>
        </p:grpSpPr>
        <p:pic>
          <p:nvPicPr>
            <p:cNvPr id="8227" name="Picture 3" descr="3-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0" y="0"/>
              <a:ext cx="10702" cy="30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Rectangle 4"/>
            <p:cNvSpPr>
              <a:spLocks noChangeArrowheads="1"/>
            </p:cNvSpPr>
            <p:nvPr/>
          </p:nvSpPr>
          <p:spPr bwMode="auto"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215217" y="1123950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49" charset="-122"/>
                <a:cs typeface="Times New Roman" panose="02020603050405020304" pitchFamily="18" charset="0"/>
              </a:rPr>
              <a:t>子页３题目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grpSp>
        <p:nvGrpSpPr>
          <p:cNvPr id="8196" name="Group 6"/>
          <p:cNvGrpSpPr/>
          <p:nvPr/>
        </p:nvGrpSpPr>
        <p:grpSpPr>
          <a:xfrm>
            <a:off x="-135467" y="1268413"/>
            <a:ext cx="3062817" cy="4868862"/>
            <a:chOff x="0" y="0"/>
            <a:chExt cx="3626" cy="7667"/>
          </a:xfrm>
        </p:grpSpPr>
        <p:sp>
          <p:nvSpPr>
            <p:cNvPr id="8214" name="Line 7"/>
            <p:cNvSpPr/>
            <p:nvPr/>
          </p:nvSpPr>
          <p:spPr>
            <a:xfrm>
              <a:off x="2260" y="2690"/>
              <a:ext cx="0" cy="3605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15" name="Line 8"/>
            <p:cNvSpPr/>
            <p:nvPr/>
          </p:nvSpPr>
          <p:spPr>
            <a:xfrm>
              <a:off x="1095" y="2680"/>
              <a:ext cx="0" cy="3952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" name="AutoShape 9"/>
            <p:cNvSpPr>
              <a:spLocks noChangeArrowheads="1"/>
            </p:cNvSpPr>
            <p:nvPr/>
          </p:nvSpPr>
          <p:spPr bwMode="auto"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8202" name="AutoShape 10"/>
            <p:cNvSpPr>
              <a:spLocks noChangeArrowheads="1"/>
            </p:cNvSpPr>
            <p:nvPr/>
          </p:nvSpPr>
          <p:spPr bwMode="auto"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8203" name="AutoShape 11"/>
            <p:cNvSpPr>
              <a:spLocks noChangeArrowheads="1"/>
            </p:cNvSpPr>
            <p:nvPr/>
          </p:nvSpPr>
          <p:spPr bwMode="auto"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8204" name="AutoShape 12"/>
            <p:cNvSpPr>
              <a:spLocks noChangeArrowheads="1"/>
            </p:cNvSpPr>
            <p:nvPr/>
          </p:nvSpPr>
          <p:spPr bwMode="auto"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8205" name="AutoShape 13"/>
            <p:cNvSpPr>
              <a:spLocks noChangeArrowheads="1"/>
            </p:cNvSpPr>
            <p:nvPr/>
          </p:nvSpPr>
          <p:spPr bwMode="auto"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221" name="Picture 14" descr="3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-61"/>
            <a:stretch>
              <a:fillRect/>
            </a:stretch>
          </p:blipFill>
          <p:spPr>
            <a:xfrm>
              <a:off x="0" y="0"/>
              <a:ext cx="3626" cy="27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7" name="Text Box 15"/>
            <p:cNvSpPr txBox="1">
              <a:spLocks noChangeArrowheads="1"/>
            </p:cNvSpPr>
            <p:nvPr/>
          </p:nvSpPr>
          <p:spPr bwMode="auto">
            <a:xfrm>
              <a:off x="1020" y="3175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ltic Garamond the 2nd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子页１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8208" name="Text Box 16"/>
            <p:cNvSpPr txBox="1">
              <a:spLocks noChangeArrowheads="1"/>
            </p:cNvSpPr>
            <p:nvPr/>
          </p:nvSpPr>
          <p:spPr bwMode="auto">
            <a:xfrm>
              <a:off x="935" y="4295"/>
              <a:ext cx="825" cy="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子页２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8209" name="Text Box 17"/>
            <p:cNvSpPr txBox="1">
              <a:spLocks noChangeArrowheads="1"/>
            </p:cNvSpPr>
            <p:nvPr/>
          </p:nvSpPr>
          <p:spPr bwMode="auto">
            <a:xfrm>
              <a:off x="1055" y="5217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子页３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8210" name="Text Box 18"/>
            <p:cNvSpPr txBox="1">
              <a:spLocks noChangeArrowheads="1"/>
            </p:cNvSpPr>
            <p:nvPr/>
          </p:nvSpPr>
          <p:spPr bwMode="auto">
            <a:xfrm>
              <a:off x="935" y="6917"/>
              <a:ext cx="668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主页</a:t>
              </a:r>
              <a:endPara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8211" name="Text Box 19"/>
            <p:cNvSpPr txBox="1">
              <a:spLocks noChangeArrowheads="1"/>
            </p:cNvSpPr>
            <p:nvPr/>
          </p:nvSpPr>
          <p:spPr bwMode="auto">
            <a:xfrm>
              <a:off x="1095" y="6292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子页４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8213" name="Oval 21"/>
          <p:cNvSpPr>
            <a:spLocks noChangeArrowheads="1"/>
          </p:cNvSpPr>
          <p:nvPr/>
        </p:nvSpPr>
        <p:spPr bwMode="auto">
          <a:xfrm>
            <a:off x="11377083" y="5994400"/>
            <a:ext cx="1151467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Oval 22"/>
          <p:cNvSpPr>
            <a:spLocks noChangeArrowheads="1"/>
          </p:cNvSpPr>
          <p:nvPr/>
        </p:nvSpPr>
        <p:spPr bwMode="auto">
          <a:xfrm>
            <a:off x="11104033" y="5805488"/>
            <a:ext cx="442383" cy="3317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Oval 23"/>
          <p:cNvSpPr>
            <a:spLocks noChangeArrowheads="1"/>
          </p:cNvSpPr>
          <p:nvPr/>
        </p:nvSpPr>
        <p:spPr bwMode="auto">
          <a:xfrm>
            <a:off x="10629900" y="6170613"/>
            <a:ext cx="916517" cy="6873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9.png"/><Relationship Id="rId3" Type="http://schemas.openxmlformats.org/officeDocument/2006/relationships/tags" Target="../tags/tag229.xml"/><Relationship Id="rId2" Type="http://schemas.openxmlformats.org/officeDocument/2006/relationships/image" Target="../media/image16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5.xml"/><Relationship Id="rId8" Type="http://schemas.openxmlformats.org/officeDocument/2006/relationships/tags" Target="../tags/tag324.xml"/><Relationship Id="rId7" Type="http://schemas.openxmlformats.org/officeDocument/2006/relationships/tags" Target="../tags/tag323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tags" Target="../tags/tag320.xml"/><Relationship Id="rId3" Type="http://schemas.openxmlformats.org/officeDocument/2006/relationships/tags" Target="../tags/tag319.xml"/><Relationship Id="rId2" Type="http://schemas.openxmlformats.org/officeDocument/2006/relationships/tags" Target="../tags/tag318.xml"/><Relationship Id="rId14" Type="http://schemas.openxmlformats.org/officeDocument/2006/relationships/slideLayout" Target="../slideLayouts/slideLayout122.xml"/><Relationship Id="rId13" Type="http://schemas.openxmlformats.org/officeDocument/2006/relationships/tags" Target="../tags/tag328.xml"/><Relationship Id="rId12" Type="http://schemas.openxmlformats.org/officeDocument/2006/relationships/image" Target="../media/image30.jpeg"/><Relationship Id="rId11" Type="http://schemas.openxmlformats.org/officeDocument/2006/relationships/tags" Target="../tags/tag327.xml"/><Relationship Id="rId10" Type="http://schemas.openxmlformats.org/officeDocument/2006/relationships/tags" Target="../tags/tag326.xml"/><Relationship Id="rId1" Type="http://schemas.openxmlformats.org/officeDocument/2006/relationships/tags" Target="../tags/tag31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7.xml"/><Relationship Id="rId8" Type="http://schemas.openxmlformats.org/officeDocument/2006/relationships/tags" Target="../tags/tag336.xml"/><Relationship Id="rId7" Type="http://schemas.openxmlformats.org/officeDocument/2006/relationships/tags" Target="../tags/tag335.xml"/><Relationship Id="rId6" Type="http://schemas.openxmlformats.org/officeDocument/2006/relationships/tags" Target="../tags/tag334.xml"/><Relationship Id="rId5" Type="http://schemas.openxmlformats.org/officeDocument/2006/relationships/tags" Target="../tags/tag333.xml"/><Relationship Id="rId4" Type="http://schemas.openxmlformats.org/officeDocument/2006/relationships/tags" Target="../tags/tag332.xml"/><Relationship Id="rId3" Type="http://schemas.openxmlformats.org/officeDocument/2006/relationships/tags" Target="../tags/tag331.xml"/><Relationship Id="rId2" Type="http://schemas.openxmlformats.org/officeDocument/2006/relationships/tags" Target="../tags/tag330.xml"/><Relationship Id="rId13" Type="http://schemas.openxmlformats.org/officeDocument/2006/relationships/slideLayout" Target="../slideLayouts/slideLayout122.xml"/><Relationship Id="rId12" Type="http://schemas.openxmlformats.org/officeDocument/2006/relationships/tags" Target="../tags/tag339.xml"/><Relationship Id="rId11" Type="http://schemas.openxmlformats.org/officeDocument/2006/relationships/image" Target="../media/image31.jpeg"/><Relationship Id="rId10" Type="http://schemas.openxmlformats.org/officeDocument/2006/relationships/tags" Target="../tags/tag338.xml"/><Relationship Id="rId1" Type="http://schemas.openxmlformats.org/officeDocument/2006/relationships/tags" Target="../tags/tag329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48.xml"/><Relationship Id="rId8" Type="http://schemas.openxmlformats.org/officeDocument/2006/relationships/tags" Target="../tags/tag347.xml"/><Relationship Id="rId7" Type="http://schemas.openxmlformats.org/officeDocument/2006/relationships/tags" Target="../tags/tag346.xml"/><Relationship Id="rId6" Type="http://schemas.openxmlformats.org/officeDocument/2006/relationships/tags" Target="../tags/tag345.xml"/><Relationship Id="rId5" Type="http://schemas.openxmlformats.org/officeDocument/2006/relationships/tags" Target="../tags/tag344.xml"/><Relationship Id="rId4" Type="http://schemas.openxmlformats.org/officeDocument/2006/relationships/tags" Target="../tags/tag343.xml"/><Relationship Id="rId3" Type="http://schemas.openxmlformats.org/officeDocument/2006/relationships/tags" Target="../tags/tag342.xml"/><Relationship Id="rId2" Type="http://schemas.openxmlformats.org/officeDocument/2006/relationships/tags" Target="../tags/tag341.xml"/><Relationship Id="rId14" Type="http://schemas.openxmlformats.org/officeDocument/2006/relationships/slideLayout" Target="../slideLayouts/slideLayout122.xml"/><Relationship Id="rId13" Type="http://schemas.openxmlformats.org/officeDocument/2006/relationships/tags" Target="../tags/tag351.xml"/><Relationship Id="rId12" Type="http://schemas.openxmlformats.org/officeDocument/2006/relationships/image" Target="../media/image32.jpeg"/><Relationship Id="rId11" Type="http://schemas.openxmlformats.org/officeDocument/2006/relationships/tags" Target="../tags/tag350.xml"/><Relationship Id="rId10" Type="http://schemas.openxmlformats.org/officeDocument/2006/relationships/tags" Target="../tags/tag349.xml"/><Relationship Id="rId1" Type="http://schemas.openxmlformats.org/officeDocument/2006/relationships/tags" Target="../tags/tag340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0.xml"/><Relationship Id="rId8" Type="http://schemas.openxmlformats.org/officeDocument/2006/relationships/tags" Target="../tags/tag359.xml"/><Relationship Id="rId7" Type="http://schemas.openxmlformats.org/officeDocument/2006/relationships/tags" Target="../tags/tag358.xml"/><Relationship Id="rId6" Type="http://schemas.openxmlformats.org/officeDocument/2006/relationships/tags" Target="../tags/tag357.xml"/><Relationship Id="rId5" Type="http://schemas.openxmlformats.org/officeDocument/2006/relationships/tags" Target="../tags/tag356.xml"/><Relationship Id="rId4" Type="http://schemas.openxmlformats.org/officeDocument/2006/relationships/tags" Target="../tags/tag355.xml"/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9" Type="http://schemas.openxmlformats.org/officeDocument/2006/relationships/slideLayout" Target="../slideLayouts/slideLayout122.xml"/><Relationship Id="rId18" Type="http://schemas.openxmlformats.org/officeDocument/2006/relationships/tags" Target="../tags/tag367.xml"/><Relationship Id="rId17" Type="http://schemas.openxmlformats.org/officeDocument/2006/relationships/tags" Target="../tags/tag366.xml"/><Relationship Id="rId16" Type="http://schemas.openxmlformats.org/officeDocument/2006/relationships/tags" Target="../tags/tag365.xml"/><Relationship Id="rId15" Type="http://schemas.openxmlformats.org/officeDocument/2006/relationships/tags" Target="../tags/tag364.xml"/><Relationship Id="rId14" Type="http://schemas.openxmlformats.org/officeDocument/2006/relationships/tags" Target="../tags/tag363.xml"/><Relationship Id="rId13" Type="http://schemas.openxmlformats.org/officeDocument/2006/relationships/tags" Target="../tags/tag362.xml"/><Relationship Id="rId12" Type="http://schemas.openxmlformats.org/officeDocument/2006/relationships/tags" Target="../tags/tag361.xml"/><Relationship Id="rId11" Type="http://schemas.openxmlformats.org/officeDocument/2006/relationships/image" Target="../media/image34.png"/><Relationship Id="rId10" Type="http://schemas.openxmlformats.org/officeDocument/2006/relationships/image" Target="../media/image33.png"/><Relationship Id="rId1" Type="http://schemas.openxmlformats.org/officeDocument/2006/relationships/tags" Target="../tags/tag35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6.xml"/><Relationship Id="rId8" Type="http://schemas.openxmlformats.org/officeDocument/2006/relationships/tags" Target="../tags/tag375.xml"/><Relationship Id="rId7" Type="http://schemas.openxmlformats.org/officeDocument/2006/relationships/tags" Target="../tags/tag374.xml"/><Relationship Id="rId6" Type="http://schemas.openxmlformats.org/officeDocument/2006/relationships/tags" Target="../tags/tag373.xml"/><Relationship Id="rId5" Type="http://schemas.openxmlformats.org/officeDocument/2006/relationships/tags" Target="../tags/tag372.xml"/><Relationship Id="rId4" Type="http://schemas.openxmlformats.org/officeDocument/2006/relationships/tags" Target="../tags/tag371.xml"/><Relationship Id="rId3" Type="http://schemas.openxmlformats.org/officeDocument/2006/relationships/tags" Target="../tags/tag370.xml"/><Relationship Id="rId20" Type="http://schemas.openxmlformats.org/officeDocument/2006/relationships/slideLayout" Target="../slideLayouts/slideLayout122.xml"/><Relationship Id="rId2" Type="http://schemas.openxmlformats.org/officeDocument/2006/relationships/tags" Target="../tags/tag369.xml"/><Relationship Id="rId19" Type="http://schemas.openxmlformats.org/officeDocument/2006/relationships/tags" Target="../tags/tag384.xml"/><Relationship Id="rId18" Type="http://schemas.openxmlformats.org/officeDocument/2006/relationships/tags" Target="../tags/tag383.xml"/><Relationship Id="rId17" Type="http://schemas.openxmlformats.org/officeDocument/2006/relationships/tags" Target="../tags/tag382.xml"/><Relationship Id="rId16" Type="http://schemas.openxmlformats.org/officeDocument/2006/relationships/tags" Target="../tags/tag381.xml"/><Relationship Id="rId15" Type="http://schemas.openxmlformats.org/officeDocument/2006/relationships/tags" Target="../tags/tag380.xml"/><Relationship Id="rId14" Type="http://schemas.openxmlformats.org/officeDocument/2006/relationships/tags" Target="../tags/tag379.xml"/><Relationship Id="rId13" Type="http://schemas.openxmlformats.org/officeDocument/2006/relationships/tags" Target="../tags/tag378.xml"/><Relationship Id="rId12" Type="http://schemas.openxmlformats.org/officeDocument/2006/relationships/tags" Target="../tags/tag377.xml"/><Relationship Id="rId11" Type="http://schemas.openxmlformats.org/officeDocument/2006/relationships/image" Target="../media/image36.png"/><Relationship Id="rId10" Type="http://schemas.openxmlformats.org/officeDocument/2006/relationships/image" Target="../media/image35.png"/><Relationship Id="rId1" Type="http://schemas.openxmlformats.org/officeDocument/2006/relationships/tags" Target="../tags/tag36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3.xml"/><Relationship Id="rId8" Type="http://schemas.openxmlformats.org/officeDocument/2006/relationships/tags" Target="../tags/tag392.xml"/><Relationship Id="rId7" Type="http://schemas.openxmlformats.org/officeDocument/2006/relationships/tags" Target="../tags/tag391.xml"/><Relationship Id="rId6" Type="http://schemas.openxmlformats.org/officeDocument/2006/relationships/tags" Target="../tags/tag390.xml"/><Relationship Id="rId5" Type="http://schemas.openxmlformats.org/officeDocument/2006/relationships/tags" Target="../tags/tag389.xml"/><Relationship Id="rId4" Type="http://schemas.openxmlformats.org/officeDocument/2006/relationships/tags" Target="../tags/tag388.xml"/><Relationship Id="rId3" Type="http://schemas.openxmlformats.org/officeDocument/2006/relationships/tags" Target="../tags/tag387.xml"/><Relationship Id="rId2" Type="http://schemas.openxmlformats.org/officeDocument/2006/relationships/tags" Target="../tags/tag386.xml"/><Relationship Id="rId13" Type="http://schemas.openxmlformats.org/officeDocument/2006/relationships/slideLayout" Target="../slideLayouts/slideLayout122.xml"/><Relationship Id="rId12" Type="http://schemas.openxmlformats.org/officeDocument/2006/relationships/tags" Target="../tags/tag395.xml"/><Relationship Id="rId11" Type="http://schemas.openxmlformats.org/officeDocument/2006/relationships/image" Target="../media/image37.jpeg"/><Relationship Id="rId10" Type="http://schemas.openxmlformats.org/officeDocument/2006/relationships/tags" Target="../tags/tag394.xml"/><Relationship Id="rId1" Type="http://schemas.openxmlformats.org/officeDocument/2006/relationships/tags" Target="../tags/tag385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tags" Target="../tags/tag398.xml"/><Relationship Id="rId2" Type="http://schemas.openxmlformats.org/officeDocument/2006/relationships/tags" Target="../tags/tag397.xml"/><Relationship Id="rId19" Type="http://schemas.openxmlformats.org/officeDocument/2006/relationships/slideLayout" Target="../slideLayouts/slideLayout122.xml"/><Relationship Id="rId18" Type="http://schemas.openxmlformats.org/officeDocument/2006/relationships/tags" Target="../tags/tag413.xml"/><Relationship Id="rId17" Type="http://schemas.openxmlformats.org/officeDocument/2006/relationships/tags" Target="../tags/tag412.xml"/><Relationship Id="rId16" Type="http://schemas.openxmlformats.org/officeDocument/2006/relationships/tags" Target="../tags/tag411.xml"/><Relationship Id="rId15" Type="http://schemas.openxmlformats.org/officeDocument/2006/relationships/tags" Target="../tags/tag410.xml"/><Relationship Id="rId14" Type="http://schemas.openxmlformats.org/officeDocument/2006/relationships/tags" Target="../tags/tag409.xml"/><Relationship Id="rId13" Type="http://schemas.openxmlformats.org/officeDocument/2006/relationships/tags" Target="../tags/tag408.xml"/><Relationship Id="rId12" Type="http://schemas.openxmlformats.org/officeDocument/2006/relationships/tags" Target="../tags/tag407.xml"/><Relationship Id="rId11" Type="http://schemas.openxmlformats.org/officeDocument/2006/relationships/tags" Target="../tags/tag406.xml"/><Relationship Id="rId10" Type="http://schemas.openxmlformats.org/officeDocument/2006/relationships/tags" Target="../tags/tag405.xml"/><Relationship Id="rId1" Type="http://schemas.openxmlformats.org/officeDocument/2006/relationships/tags" Target="../tags/tag39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22.xml"/><Relationship Id="rId8" Type="http://schemas.openxmlformats.org/officeDocument/2006/relationships/tags" Target="../tags/tag421.xml"/><Relationship Id="rId7" Type="http://schemas.openxmlformats.org/officeDocument/2006/relationships/tags" Target="../tags/tag420.xml"/><Relationship Id="rId6" Type="http://schemas.openxmlformats.org/officeDocument/2006/relationships/tags" Target="../tags/tag419.xml"/><Relationship Id="rId5" Type="http://schemas.openxmlformats.org/officeDocument/2006/relationships/tags" Target="../tags/tag418.xml"/><Relationship Id="rId4" Type="http://schemas.openxmlformats.org/officeDocument/2006/relationships/tags" Target="../tags/tag417.xml"/><Relationship Id="rId3" Type="http://schemas.openxmlformats.org/officeDocument/2006/relationships/tags" Target="../tags/tag416.xml"/><Relationship Id="rId24" Type="http://schemas.openxmlformats.org/officeDocument/2006/relationships/slideLayout" Target="../slideLayouts/slideLayout122.xml"/><Relationship Id="rId23" Type="http://schemas.openxmlformats.org/officeDocument/2006/relationships/tags" Target="../tags/tag436.xml"/><Relationship Id="rId22" Type="http://schemas.openxmlformats.org/officeDocument/2006/relationships/tags" Target="../tags/tag435.xml"/><Relationship Id="rId21" Type="http://schemas.openxmlformats.org/officeDocument/2006/relationships/tags" Target="../tags/tag434.xml"/><Relationship Id="rId20" Type="http://schemas.openxmlformats.org/officeDocument/2006/relationships/tags" Target="../tags/tag433.xml"/><Relationship Id="rId2" Type="http://schemas.openxmlformats.org/officeDocument/2006/relationships/tags" Target="../tags/tag415.xml"/><Relationship Id="rId19" Type="http://schemas.openxmlformats.org/officeDocument/2006/relationships/tags" Target="../tags/tag432.xml"/><Relationship Id="rId18" Type="http://schemas.openxmlformats.org/officeDocument/2006/relationships/tags" Target="../tags/tag431.xml"/><Relationship Id="rId17" Type="http://schemas.openxmlformats.org/officeDocument/2006/relationships/tags" Target="../tags/tag430.xml"/><Relationship Id="rId16" Type="http://schemas.openxmlformats.org/officeDocument/2006/relationships/tags" Target="../tags/tag429.xml"/><Relationship Id="rId15" Type="http://schemas.openxmlformats.org/officeDocument/2006/relationships/tags" Target="../tags/tag428.xml"/><Relationship Id="rId14" Type="http://schemas.openxmlformats.org/officeDocument/2006/relationships/tags" Target="../tags/tag427.xml"/><Relationship Id="rId13" Type="http://schemas.openxmlformats.org/officeDocument/2006/relationships/tags" Target="../tags/tag426.xml"/><Relationship Id="rId12" Type="http://schemas.openxmlformats.org/officeDocument/2006/relationships/tags" Target="../tags/tag425.xml"/><Relationship Id="rId11" Type="http://schemas.openxmlformats.org/officeDocument/2006/relationships/tags" Target="../tags/tag424.xml"/><Relationship Id="rId10" Type="http://schemas.openxmlformats.org/officeDocument/2006/relationships/tags" Target="../tags/tag423.xml"/><Relationship Id="rId1" Type="http://schemas.openxmlformats.org/officeDocument/2006/relationships/tags" Target="../tags/tag414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18.xml"/><Relationship Id="rId4" Type="http://schemas.openxmlformats.org/officeDocument/2006/relationships/tags" Target="../tags/tag440.xml"/><Relationship Id="rId3" Type="http://schemas.openxmlformats.org/officeDocument/2006/relationships/tags" Target="../tags/tag439.xml"/><Relationship Id="rId2" Type="http://schemas.openxmlformats.org/officeDocument/2006/relationships/tags" Target="../tags/tag438.xml"/><Relationship Id="rId1" Type="http://schemas.openxmlformats.org/officeDocument/2006/relationships/tags" Target="../tags/tag437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49.xml"/><Relationship Id="rId8" Type="http://schemas.openxmlformats.org/officeDocument/2006/relationships/tags" Target="../tags/tag448.xml"/><Relationship Id="rId7" Type="http://schemas.openxmlformats.org/officeDocument/2006/relationships/tags" Target="../tags/tag447.xml"/><Relationship Id="rId6" Type="http://schemas.openxmlformats.org/officeDocument/2006/relationships/tags" Target="../tags/tag446.xml"/><Relationship Id="rId5" Type="http://schemas.openxmlformats.org/officeDocument/2006/relationships/tags" Target="../tags/tag445.xml"/><Relationship Id="rId4" Type="http://schemas.openxmlformats.org/officeDocument/2006/relationships/tags" Target="../tags/tag444.xml"/><Relationship Id="rId3" Type="http://schemas.openxmlformats.org/officeDocument/2006/relationships/tags" Target="../tags/tag443.xml"/><Relationship Id="rId2" Type="http://schemas.openxmlformats.org/officeDocument/2006/relationships/tags" Target="../tags/tag442.xml"/><Relationship Id="rId13" Type="http://schemas.openxmlformats.org/officeDocument/2006/relationships/slideLayout" Target="../slideLayouts/slideLayout122.xml"/><Relationship Id="rId12" Type="http://schemas.openxmlformats.org/officeDocument/2006/relationships/tags" Target="../tags/tag452.xml"/><Relationship Id="rId11" Type="http://schemas.openxmlformats.org/officeDocument/2006/relationships/tags" Target="../tags/tag451.xml"/><Relationship Id="rId10" Type="http://schemas.openxmlformats.org/officeDocument/2006/relationships/tags" Target="../tags/tag450.xml"/><Relationship Id="rId1" Type="http://schemas.openxmlformats.org/officeDocument/2006/relationships/tags" Target="../tags/tag44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3" Type="http://schemas.openxmlformats.org/officeDocument/2006/relationships/slideLayout" Target="../slideLayouts/slideLayout122.xml"/><Relationship Id="rId12" Type="http://schemas.openxmlformats.org/officeDocument/2006/relationships/tags" Target="../tags/tag243.xml"/><Relationship Id="rId11" Type="http://schemas.openxmlformats.org/officeDocument/2006/relationships/image" Target="../media/image17.jpeg"/><Relationship Id="rId10" Type="http://schemas.openxmlformats.org/officeDocument/2006/relationships/tags" Target="../tags/tag242.xml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26.xml"/><Relationship Id="rId4" Type="http://schemas.openxmlformats.org/officeDocument/2006/relationships/tags" Target="../tags/tag455.xml"/><Relationship Id="rId3" Type="http://schemas.openxmlformats.org/officeDocument/2006/relationships/tags" Target="../tags/tag454.xml"/><Relationship Id="rId2" Type="http://schemas.openxmlformats.org/officeDocument/2006/relationships/image" Target="../media/image9.png"/><Relationship Id="rId1" Type="http://schemas.openxmlformats.org/officeDocument/2006/relationships/tags" Target="../tags/tag45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0" Type="http://schemas.openxmlformats.org/officeDocument/2006/relationships/slideLayout" Target="../slideLayouts/slideLayout122.xml"/><Relationship Id="rId2" Type="http://schemas.openxmlformats.org/officeDocument/2006/relationships/tags" Target="../tags/tag245.xml"/><Relationship Id="rId19" Type="http://schemas.openxmlformats.org/officeDocument/2006/relationships/audio" Target="../media/audio1.wav"/><Relationship Id="rId18" Type="http://schemas.openxmlformats.org/officeDocument/2006/relationships/tags" Target="../tags/tag257.xml"/><Relationship Id="rId17" Type="http://schemas.openxmlformats.org/officeDocument/2006/relationships/tags" Target="../tags/tag256.xml"/><Relationship Id="rId16" Type="http://schemas.openxmlformats.org/officeDocument/2006/relationships/tags" Target="../tags/tag255.xml"/><Relationship Id="rId15" Type="http://schemas.openxmlformats.org/officeDocument/2006/relationships/tags" Target="../tags/tag254.xml"/><Relationship Id="rId14" Type="http://schemas.openxmlformats.org/officeDocument/2006/relationships/tags" Target="../tags/tag253.xml"/><Relationship Id="rId13" Type="http://schemas.openxmlformats.org/officeDocument/2006/relationships/image" Target="../media/image21.jpeg"/><Relationship Id="rId12" Type="http://schemas.openxmlformats.org/officeDocument/2006/relationships/image" Target="../media/image20.jpeg"/><Relationship Id="rId11" Type="http://schemas.openxmlformats.org/officeDocument/2006/relationships/image" Target="../media/image19.jpeg"/><Relationship Id="rId10" Type="http://schemas.openxmlformats.org/officeDocument/2006/relationships/image" Target="../media/image18.jpeg"/><Relationship Id="rId1" Type="http://schemas.openxmlformats.org/officeDocument/2006/relationships/tags" Target="../tags/tag24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6.xml"/><Relationship Id="rId8" Type="http://schemas.openxmlformats.org/officeDocument/2006/relationships/tags" Target="../tags/tag265.xml"/><Relationship Id="rId7" Type="http://schemas.openxmlformats.org/officeDocument/2006/relationships/tags" Target="../tags/tag264.xml"/><Relationship Id="rId6" Type="http://schemas.openxmlformats.org/officeDocument/2006/relationships/tags" Target="../tags/tag263.xml"/><Relationship Id="rId5" Type="http://schemas.openxmlformats.org/officeDocument/2006/relationships/tags" Target="../tags/tag262.xml"/><Relationship Id="rId4" Type="http://schemas.openxmlformats.org/officeDocument/2006/relationships/tags" Target="../tags/tag261.xml"/><Relationship Id="rId3" Type="http://schemas.openxmlformats.org/officeDocument/2006/relationships/tags" Target="../tags/tag260.xml"/><Relationship Id="rId20" Type="http://schemas.openxmlformats.org/officeDocument/2006/relationships/slideLayout" Target="../slideLayouts/slideLayout122.xml"/><Relationship Id="rId2" Type="http://schemas.openxmlformats.org/officeDocument/2006/relationships/tags" Target="../tags/tag259.xml"/><Relationship Id="rId19" Type="http://schemas.openxmlformats.org/officeDocument/2006/relationships/tags" Target="../tags/tag273.xml"/><Relationship Id="rId18" Type="http://schemas.openxmlformats.org/officeDocument/2006/relationships/tags" Target="../tags/tag272.xml"/><Relationship Id="rId17" Type="http://schemas.openxmlformats.org/officeDocument/2006/relationships/tags" Target="../tags/tag271.xml"/><Relationship Id="rId16" Type="http://schemas.openxmlformats.org/officeDocument/2006/relationships/tags" Target="../tags/tag270.xml"/><Relationship Id="rId15" Type="http://schemas.openxmlformats.org/officeDocument/2006/relationships/tags" Target="../tags/tag269.xml"/><Relationship Id="rId14" Type="http://schemas.openxmlformats.org/officeDocument/2006/relationships/image" Target="../media/image24.jpeg"/><Relationship Id="rId13" Type="http://schemas.openxmlformats.org/officeDocument/2006/relationships/image" Target="../media/image23.jpeg"/><Relationship Id="rId12" Type="http://schemas.openxmlformats.org/officeDocument/2006/relationships/tags" Target="../tags/tag268.xml"/><Relationship Id="rId11" Type="http://schemas.openxmlformats.org/officeDocument/2006/relationships/tags" Target="../tags/tag267.xml"/><Relationship Id="rId10" Type="http://schemas.openxmlformats.org/officeDocument/2006/relationships/image" Target="../media/image22.jpeg"/><Relationship Id="rId1" Type="http://schemas.openxmlformats.org/officeDocument/2006/relationships/tags" Target="../tags/tag258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18.xml"/><Relationship Id="rId4" Type="http://schemas.openxmlformats.org/officeDocument/2006/relationships/tags" Target="../tags/tag277.xml"/><Relationship Id="rId3" Type="http://schemas.openxmlformats.org/officeDocument/2006/relationships/tags" Target="../tags/tag276.xml"/><Relationship Id="rId2" Type="http://schemas.openxmlformats.org/officeDocument/2006/relationships/tags" Target="../tags/tag275.xml"/><Relationship Id="rId1" Type="http://schemas.openxmlformats.org/officeDocument/2006/relationships/tags" Target="../tags/tag27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5.xml"/><Relationship Id="rId8" Type="http://schemas.openxmlformats.org/officeDocument/2006/relationships/tags" Target="../tags/tag284.xml"/><Relationship Id="rId7" Type="http://schemas.openxmlformats.org/officeDocument/2006/relationships/tags" Target="../tags/tag283.xml"/><Relationship Id="rId6" Type="http://schemas.openxmlformats.org/officeDocument/2006/relationships/tags" Target="../tags/tag282.xml"/><Relationship Id="rId5" Type="http://schemas.openxmlformats.org/officeDocument/2006/relationships/tags" Target="../tags/tag281.xml"/><Relationship Id="rId4" Type="http://schemas.openxmlformats.org/officeDocument/2006/relationships/tags" Target="../tags/tag280.xml"/><Relationship Id="rId3" Type="http://schemas.openxmlformats.org/officeDocument/2006/relationships/tags" Target="../tags/tag279.xml"/><Relationship Id="rId2" Type="http://schemas.openxmlformats.org/officeDocument/2006/relationships/image" Target="../media/image25.png"/><Relationship Id="rId10" Type="http://schemas.openxmlformats.org/officeDocument/2006/relationships/slideLayout" Target="../slideLayouts/slideLayout118.xml"/><Relationship Id="rId1" Type="http://schemas.openxmlformats.org/officeDocument/2006/relationships/tags" Target="../tags/tag27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4.xml"/><Relationship Id="rId8" Type="http://schemas.openxmlformats.org/officeDocument/2006/relationships/tags" Target="../tags/tag293.xml"/><Relationship Id="rId7" Type="http://schemas.openxmlformats.org/officeDocument/2006/relationships/tags" Target="../tags/tag292.xml"/><Relationship Id="rId6" Type="http://schemas.openxmlformats.org/officeDocument/2006/relationships/tags" Target="../tags/tag291.xml"/><Relationship Id="rId5" Type="http://schemas.openxmlformats.org/officeDocument/2006/relationships/tags" Target="../tags/tag290.xml"/><Relationship Id="rId4" Type="http://schemas.openxmlformats.org/officeDocument/2006/relationships/tags" Target="../tags/tag289.xml"/><Relationship Id="rId3" Type="http://schemas.openxmlformats.org/officeDocument/2006/relationships/tags" Target="../tags/tag288.xml"/><Relationship Id="rId2" Type="http://schemas.openxmlformats.org/officeDocument/2006/relationships/tags" Target="../tags/tag287.xml"/><Relationship Id="rId15" Type="http://schemas.openxmlformats.org/officeDocument/2006/relationships/slideLayout" Target="../slideLayouts/slideLayout122.xml"/><Relationship Id="rId14" Type="http://schemas.openxmlformats.org/officeDocument/2006/relationships/tags" Target="../tags/tag297.xml"/><Relationship Id="rId13" Type="http://schemas.openxmlformats.org/officeDocument/2006/relationships/tags" Target="../tags/tag296.xml"/><Relationship Id="rId12" Type="http://schemas.openxmlformats.org/officeDocument/2006/relationships/image" Target="../media/image27.jpeg"/><Relationship Id="rId11" Type="http://schemas.openxmlformats.org/officeDocument/2006/relationships/tags" Target="../tags/tag295.xml"/><Relationship Id="rId10" Type="http://schemas.openxmlformats.org/officeDocument/2006/relationships/image" Target="../media/image26.jpeg"/><Relationship Id="rId1" Type="http://schemas.openxmlformats.org/officeDocument/2006/relationships/tags" Target="../tags/tag28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6.xml"/><Relationship Id="rId8" Type="http://schemas.openxmlformats.org/officeDocument/2006/relationships/tags" Target="../tags/tag305.xml"/><Relationship Id="rId7" Type="http://schemas.openxmlformats.org/officeDocument/2006/relationships/tags" Target="../tags/tag304.xml"/><Relationship Id="rId6" Type="http://schemas.openxmlformats.org/officeDocument/2006/relationships/tags" Target="../tags/tag303.xml"/><Relationship Id="rId5" Type="http://schemas.openxmlformats.org/officeDocument/2006/relationships/tags" Target="../tags/tag302.xml"/><Relationship Id="rId4" Type="http://schemas.openxmlformats.org/officeDocument/2006/relationships/tags" Target="../tags/tag301.xml"/><Relationship Id="rId3" Type="http://schemas.openxmlformats.org/officeDocument/2006/relationships/tags" Target="../tags/tag300.xml"/><Relationship Id="rId2" Type="http://schemas.openxmlformats.org/officeDocument/2006/relationships/tags" Target="../tags/tag299.xml"/><Relationship Id="rId17" Type="http://schemas.openxmlformats.org/officeDocument/2006/relationships/slideLayout" Target="../slideLayouts/slideLayout122.xml"/><Relationship Id="rId16" Type="http://schemas.openxmlformats.org/officeDocument/2006/relationships/tags" Target="../tags/tag311.xml"/><Relationship Id="rId15" Type="http://schemas.openxmlformats.org/officeDocument/2006/relationships/image" Target="../media/image29.png"/><Relationship Id="rId14" Type="http://schemas.openxmlformats.org/officeDocument/2006/relationships/tags" Target="../tags/tag310.xml"/><Relationship Id="rId13" Type="http://schemas.openxmlformats.org/officeDocument/2006/relationships/tags" Target="../tags/tag309.xml"/><Relationship Id="rId12" Type="http://schemas.openxmlformats.org/officeDocument/2006/relationships/tags" Target="../tags/tag308.xml"/><Relationship Id="rId11" Type="http://schemas.openxmlformats.org/officeDocument/2006/relationships/tags" Target="../tags/tag307.xml"/><Relationship Id="rId10" Type="http://schemas.openxmlformats.org/officeDocument/2006/relationships/image" Target="../media/image28.jpeg"/><Relationship Id="rId1" Type="http://schemas.openxmlformats.org/officeDocument/2006/relationships/tags" Target="../tags/tag298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8.xml"/><Relationship Id="rId5" Type="http://schemas.openxmlformats.org/officeDocument/2006/relationships/tags" Target="../tags/tag316.xml"/><Relationship Id="rId4" Type="http://schemas.openxmlformats.org/officeDocument/2006/relationships/tags" Target="../tags/tag315.xml"/><Relationship Id="rId3" Type="http://schemas.openxmlformats.org/officeDocument/2006/relationships/tags" Target="../tags/tag314.xml"/><Relationship Id="rId2" Type="http://schemas.openxmlformats.org/officeDocument/2006/relationships/tags" Target="../tags/tag313.xml"/><Relationship Id="rId1" Type="http://schemas.openxmlformats.org/officeDocument/2006/relationships/tags" Target="../tags/tag3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5298" y="2212189"/>
            <a:ext cx="4927600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29386" y="1460160"/>
            <a:ext cx="5037122" cy="4501258"/>
          </a:xfrm>
          <a:prstGeom prst="rect">
            <a:avLst/>
          </a:prstGeom>
        </p:spPr>
      </p:pic>
      <p:sp>
        <p:nvSpPr>
          <p:cNvPr id="6" name="标题 5"/>
          <p:cNvSpPr>
            <a:spLocks noGrp="1"/>
          </p:cNvSpPr>
          <p:nvPr>
            <p:ph type="ctrTitle"/>
            <p:custDataLst>
              <p:tags r:id="rId5"/>
            </p:custDataLst>
          </p:nvPr>
        </p:nvSpPr>
        <p:spPr/>
        <p:txBody>
          <a:bodyPr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sz="6000" dirty="0">
                <a:solidFill>
                  <a:schemeClr val="accent1">
                    <a:lumMod val="75000"/>
                  </a:schemeClr>
                </a:solidFill>
              </a:rPr>
              <a:t>识字  4 日月水火</a:t>
            </a:r>
            <a:endParaRPr lang="zh-CN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语文部编版一年级上册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TextBox 3"/>
          <p:cNvSpPr txBox="1"/>
          <p:nvPr>
            <p:custDataLst>
              <p:tags r:id="rId10"/>
            </p:custDataLst>
          </p:nvPr>
        </p:nvSpPr>
        <p:spPr>
          <a:xfrm>
            <a:off x="3747854" y="5171440"/>
            <a:ext cx="3857625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96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圆月</a:t>
            </a:r>
            <a:endParaRPr lang="zh-CN" altLang="en-US" sz="96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>
            <p:custDataLst>
              <p:tags r:id="rId11"/>
            </p:custDataLst>
          </p:nvPr>
        </p:nvSpPr>
        <p:spPr>
          <a:xfrm>
            <a:off x="3747854" y="4540859"/>
            <a:ext cx="1643063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5400" b="1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yuán </a:t>
            </a:r>
            <a:endParaRPr lang="en-US" altLang="zh-CN" sz="5400" b="1" dirty="0">
              <a:solidFill>
                <a:schemeClr val="dk1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pic>
        <p:nvPicPr>
          <p:cNvPr id="18435" name="图片 5" descr="圆月.jpg"/>
          <p:cNvPicPr>
            <a:picLocks noChangeAspect="1"/>
          </p:cNvPicPr>
          <p:nvPr/>
        </p:nvPicPr>
        <p:blipFill>
          <a:blip r:embed="rId12"/>
          <a:srcRect t="6248" b="21875"/>
          <a:stretch>
            <a:fillRect/>
          </a:stretch>
        </p:blipFill>
        <p:spPr>
          <a:xfrm>
            <a:off x="3026410" y="1225550"/>
            <a:ext cx="4011295" cy="29838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3"/>
          <p:cNvSpPr txBox="1"/>
          <p:nvPr/>
        </p:nvSpPr>
        <p:spPr>
          <a:xfrm>
            <a:off x="7896225" y="1838988"/>
            <a:ext cx="385762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6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满月</a:t>
            </a:r>
            <a:endParaRPr lang="zh-CN" altLang="en-US" sz="96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7896141" y="1130935"/>
            <a:ext cx="2016125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6000" b="1" dirty="0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m</a:t>
            </a:r>
            <a:r>
              <a:rPr lang="en-US" altLang="en-US" sz="6000" b="1" dirty="0">
                <a:solidFill>
                  <a:srgbClr val="000000"/>
                </a:solidFill>
                <a:latin typeface="幼圆" charset="0"/>
                <a:ea typeface="迷你简彩云"/>
                <a:cs typeface="幼圆" charset="0"/>
              </a:rPr>
              <a:t>ǎ</a:t>
            </a:r>
            <a:r>
              <a:rPr lang="en-US" altLang="zh-CN" sz="6000" b="1" dirty="0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n </a:t>
            </a:r>
            <a:endParaRPr lang="en-US" altLang="zh-CN" sz="6000" b="1" dirty="0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4140" y="2076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TextBox 3"/>
          <p:cNvSpPr txBox="1"/>
          <p:nvPr>
            <p:custDataLst>
              <p:tags r:id="rId10"/>
            </p:custDataLst>
          </p:nvPr>
        </p:nvSpPr>
        <p:spPr>
          <a:xfrm>
            <a:off x="3667498" y="4495772"/>
            <a:ext cx="4267088" cy="645160"/>
          </a:xfrm>
          <a:prstGeom prst="rect">
            <a:avLst/>
          </a:prstGeom>
          <a:solidFill>
            <a:schemeClr val="lt2"/>
          </a:solidFill>
          <a:ln w="9525">
            <a:solidFill>
              <a:schemeClr val="lt1"/>
            </a:solidFill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5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花好月圆</a:t>
            </a:r>
            <a:endParaRPr lang="zh-CN" altLang="en-US" sz="3600" b="1" dirty="0">
              <a:solidFill>
                <a:schemeClr val="accent5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140" y="2076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3" name="图片 2" descr="u=1063362119,2895502005&amp;fm=26&amp;gp=0"/>
          <p:cNvPicPr>
            <a:picLocks noChangeAspect="1"/>
          </p:cNvPicPr>
          <p:nvPr/>
        </p:nvPicPr>
        <p:blipFill>
          <a:blip r:embed="rId11"/>
          <a:srcRect l="-1058" t="2650" r="1058" b="14575"/>
          <a:stretch>
            <a:fillRect/>
          </a:stretch>
        </p:blipFill>
        <p:spPr>
          <a:xfrm>
            <a:off x="3611245" y="1390015"/>
            <a:ext cx="4379595" cy="285623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TextBox 3"/>
          <p:cNvSpPr txBox="1"/>
          <p:nvPr>
            <p:custDataLst>
              <p:tags r:id="rId10"/>
            </p:custDataLst>
          </p:nvPr>
        </p:nvSpPr>
        <p:spPr>
          <a:xfrm>
            <a:off x="7381875" y="2501900"/>
            <a:ext cx="2928938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96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月牙</a:t>
            </a:r>
            <a:endParaRPr lang="zh-CN" altLang="en-US" sz="96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>
            <p:custDataLst>
              <p:tags r:id="rId11"/>
            </p:custDataLst>
          </p:nvPr>
        </p:nvSpPr>
        <p:spPr>
          <a:xfrm>
            <a:off x="8832850" y="1773238"/>
            <a:ext cx="1785938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6000" b="1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yá</a:t>
            </a:r>
            <a:endParaRPr lang="en-US" altLang="zh-CN" sz="6000" b="1" dirty="0">
              <a:solidFill>
                <a:schemeClr val="dk1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pic>
        <p:nvPicPr>
          <p:cNvPr id="20483" name="图片 5" descr="月牙.jpg"/>
          <p:cNvPicPr>
            <a:picLocks noChangeAspect="1"/>
          </p:cNvPicPr>
          <p:nvPr/>
        </p:nvPicPr>
        <p:blipFill>
          <a:blip r:embed="rId12"/>
          <a:srcRect l="7753" t="5208" r="5670" b="5208"/>
          <a:stretch>
            <a:fillRect/>
          </a:stretch>
        </p:blipFill>
        <p:spPr>
          <a:xfrm>
            <a:off x="3018155" y="1488440"/>
            <a:ext cx="4034155" cy="41503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04140" y="2076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2529" name="Picture 7"/>
          <p:cNvPicPr>
            <a:picLocks noChangeAspect="1"/>
          </p:cNvPicPr>
          <p:nvPr/>
        </p:nvPicPr>
        <p:blipFill>
          <a:blip r:embed="rId10">
            <a:clrChange>
              <a:clrFrom>
                <a:srgbClr val="FBFEF7"/>
              </a:clrFrom>
              <a:clrTo>
                <a:srgbClr val="FBFEF7">
                  <a:alpha val="0"/>
                </a:srgbClr>
              </a:clrTo>
            </a:clrChange>
            <a:lum contrast="12000"/>
          </a:blip>
          <a:srcRect l="6366" t="4546" r="8748" b="4546"/>
          <a:stretch>
            <a:fillRect/>
          </a:stretch>
        </p:blipFill>
        <p:spPr>
          <a:xfrm>
            <a:off x="2565400" y="1678940"/>
            <a:ext cx="3500438" cy="3500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3" name="图片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34810" y="2729230"/>
            <a:ext cx="1143000" cy="167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Box 7"/>
          <p:cNvSpPr txBox="1"/>
          <p:nvPr>
            <p:custDataLst>
              <p:tags r:id="rId12"/>
            </p:custDataLst>
          </p:nvPr>
        </p:nvSpPr>
        <p:spPr>
          <a:xfrm>
            <a:off x="8975725" y="1929130"/>
            <a:ext cx="142875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Clr>
                <a:schemeClr val="hlink"/>
              </a:buClr>
              <a:buSzPct val="75000"/>
            </a:pPr>
            <a:r>
              <a:rPr lang="en-US" altLang="zh-CN" sz="4000" b="1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shuǐ </a:t>
            </a:r>
            <a:r>
              <a:rPr lang="en-US" altLang="zh-CN" sz="4000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 </a:t>
            </a:r>
            <a:endParaRPr lang="en-US" altLang="zh-CN" sz="4000" dirty="0">
              <a:solidFill>
                <a:schemeClr val="dk1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22534" name="Rectangle 4"/>
          <p:cNvSpPr/>
          <p:nvPr>
            <p:custDataLst>
              <p:tags r:id="rId13"/>
            </p:custDataLst>
          </p:nvPr>
        </p:nvSpPr>
        <p:spPr>
          <a:xfrm>
            <a:off x="8547100" y="2729230"/>
            <a:ext cx="2447925" cy="2205355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Clr>
                <a:schemeClr val="hlink"/>
              </a:buClr>
              <a:buSzPct val="75000"/>
            </a:pPr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535" name="Line 5"/>
          <p:cNvSpPr/>
          <p:nvPr/>
        </p:nvSpPr>
        <p:spPr>
          <a:xfrm>
            <a:off x="8547100" y="3831590"/>
            <a:ext cx="2411095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22536" name="Line 6"/>
          <p:cNvSpPr/>
          <p:nvPr/>
        </p:nvSpPr>
        <p:spPr>
          <a:xfrm>
            <a:off x="9771380" y="2729230"/>
            <a:ext cx="0" cy="2205355"/>
          </a:xfrm>
          <a:prstGeom prst="line">
            <a:avLst/>
          </a:prstGeom>
          <a:ln w="3810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20495" name="Freeform 15"/>
          <p:cNvSpPr/>
          <p:nvPr>
            <p:custDataLst>
              <p:tags r:id="rId14"/>
            </p:custDataLst>
          </p:nvPr>
        </p:nvSpPr>
        <p:spPr>
          <a:xfrm>
            <a:off x="8975725" y="3571240"/>
            <a:ext cx="647700" cy="9096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21" h="573">
                <a:moveTo>
                  <a:pt x="78" y="538"/>
                </a:moveTo>
                <a:lnTo>
                  <a:pt x="63" y="548"/>
                </a:lnTo>
                <a:lnTo>
                  <a:pt x="49" y="556"/>
                </a:lnTo>
                <a:lnTo>
                  <a:pt x="36" y="563"/>
                </a:lnTo>
                <a:lnTo>
                  <a:pt x="25" y="567"/>
                </a:lnTo>
                <a:lnTo>
                  <a:pt x="19" y="569"/>
                </a:lnTo>
                <a:lnTo>
                  <a:pt x="15" y="571"/>
                </a:lnTo>
                <a:lnTo>
                  <a:pt x="11" y="571"/>
                </a:lnTo>
                <a:lnTo>
                  <a:pt x="7" y="573"/>
                </a:lnTo>
                <a:lnTo>
                  <a:pt x="5" y="573"/>
                </a:lnTo>
                <a:lnTo>
                  <a:pt x="3" y="573"/>
                </a:lnTo>
                <a:lnTo>
                  <a:pt x="2" y="573"/>
                </a:lnTo>
                <a:lnTo>
                  <a:pt x="0" y="571"/>
                </a:lnTo>
                <a:lnTo>
                  <a:pt x="0" y="569"/>
                </a:lnTo>
                <a:lnTo>
                  <a:pt x="0" y="567"/>
                </a:lnTo>
                <a:lnTo>
                  <a:pt x="0" y="565"/>
                </a:lnTo>
                <a:lnTo>
                  <a:pt x="2" y="561"/>
                </a:lnTo>
                <a:lnTo>
                  <a:pt x="3" y="557"/>
                </a:lnTo>
                <a:lnTo>
                  <a:pt x="5" y="556"/>
                </a:lnTo>
                <a:lnTo>
                  <a:pt x="7" y="552"/>
                </a:lnTo>
                <a:lnTo>
                  <a:pt x="11" y="548"/>
                </a:lnTo>
                <a:lnTo>
                  <a:pt x="15" y="542"/>
                </a:lnTo>
                <a:lnTo>
                  <a:pt x="19" y="538"/>
                </a:lnTo>
                <a:lnTo>
                  <a:pt x="25" y="533"/>
                </a:lnTo>
                <a:lnTo>
                  <a:pt x="30" y="527"/>
                </a:lnTo>
                <a:lnTo>
                  <a:pt x="36" y="521"/>
                </a:lnTo>
                <a:lnTo>
                  <a:pt x="42" y="515"/>
                </a:lnTo>
                <a:lnTo>
                  <a:pt x="49" y="510"/>
                </a:lnTo>
                <a:lnTo>
                  <a:pt x="65" y="496"/>
                </a:lnTo>
                <a:lnTo>
                  <a:pt x="78" y="481"/>
                </a:lnTo>
                <a:lnTo>
                  <a:pt x="93" y="465"/>
                </a:lnTo>
                <a:lnTo>
                  <a:pt x="109" y="448"/>
                </a:lnTo>
                <a:lnTo>
                  <a:pt x="126" y="431"/>
                </a:lnTo>
                <a:lnTo>
                  <a:pt x="141" y="410"/>
                </a:lnTo>
                <a:lnTo>
                  <a:pt x="157" y="389"/>
                </a:lnTo>
                <a:lnTo>
                  <a:pt x="174" y="368"/>
                </a:lnTo>
                <a:lnTo>
                  <a:pt x="189" y="345"/>
                </a:lnTo>
                <a:lnTo>
                  <a:pt x="205" y="324"/>
                </a:lnTo>
                <a:lnTo>
                  <a:pt x="218" y="301"/>
                </a:lnTo>
                <a:lnTo>
                  <a:pt x="229" y="278"/>
                </a:lnTo>
                <a:lnTo>
                  <a:pt x="243" y="255"/>
                </a:lnTo>
                <a:lnTo>
                  <a:pt x="252" y="232"/>
                </a:lnTo>
                <a:lnTo>
                  <a:pt x="264" y="209"/>
                </a:lnTo>
                <a:lnTo>
                  <a:pt x="273" y="186"/>
                </a:lnTo>
                <a:lnTo>
                  <a:pt x="277" y="174"/>
                </a:lnTo>
                <a:lnTo>
                  <a:pt x="281" y="165"/>
                </a:lnTo>
                <a:lnTo>
                  <a:pt x="285" y="155"/>
                </a:lnTo>
                <a:lnTo>
                  <a:pt x="289" y="145"/>
                </a:lnTo>
                <a:lnTo>
                  <a:pt x="291" y="136"/>
                </a:lnTo>
                <a:lnTo>
                  <a:pt x="295" y="128"/>
                </a:lnTo>
                <a:lnTo>
                  <a:pt x="296" y="121"/>
                </a:lnTo>
                <a:lnTo>
                  <a:pt x="298" y="115"/>
                </a:lnTo>
                <a:lnTo>
                  <a:pt x="300" y="109"/>
                </a:lnTo>
                <a:lnTo>
                  <a:pt x="302" y="103"/>
                </a:lnTo>
                <a:lnTo>
                  <a:pt x="302" y="99"/>
                </a:lnTo>
                <a:lnTo>
                  <a:pt x="304" y="96"/>
                </a:lnTo>
                <a:lnTo>
                  <a:pt x="304" y="92"/>
                </a:lnTo>
                <a:lnTo>
                  <a:pt x="304" y="90"/>
                </a:lnTo>
                <a:lnTo>
                  <a:pt x="302" y="88"/>
                </a:lnTo>
                <a:lnTo>
                  <a:pt x="302" y="86"/>
                </a:lnTo>
                <a:lnTo>
                  <a:pt x="300" y="86"/>
                </a:lnTo>
                <a:lnTo>
                  <a:pt x="298" y="86"/>
                </a:lnTo>
                <a:lnTo>
                  <a:pt x="296" y="84"/>
                </a:lnTo>
                <a:lnTo>
                  <a:pt x="293" y="86"/>
                </a:lnTo>
                <a:lnTo>
                  <a:pt x="289" y="86"/>
                </a:lnTo>
                <a:lnTo>
                  <a:pt x="285" y="86"/>
                </a:lnTo>
                <a:lnTo>
                  <a:pt x="279" y="88"/>
                </a:lnTo>
                <a:lnTo>
                  <a:pt x="273" y="88"/>
                </a:lnTo>
                <a:lnTo>
                  <a:pt x="268" y="90"/>
                </a:lnTo>
                <a:lnTo>
                  <a:pt x="260" y="92"/>
                </a:lnTo>
                <a:lnTo>
                  <a:pt x="252" y="94"/>
                </a:lnTo>
                <a:lnTo>
                  <a:pt x="245" y="96"/>
                </a:lnTo>
                <a:lnTo>
                  <a:pt x="237" y="98"/>
                </a:lnTo>
                <a:lnTo>
                  <a:pt x="228" y="99"/>
                </a:lnTo>
                <a:lnTo>
                  <a:pt x="218" y="103"/>
                </a:lnTo>
                <a:lnTo>
                  <a:pt x="208" y="105"/>
                </a:lnTo>
                <a:lnTo>
                  <a:pt x="189" y="111"/>
                </a:lnTo>
                <a:lnTo>
                  <a:pt x="180" y="113"/>
                </a:lnTo>
                <a:lnTo>
                  <a:pt x="170" y="115"/>
                </a:lnTo>
                <a:lnTo>
                  <a:pt x="162" y="117"/>
                </a:lnTo>
                <a:lnTo>
                  <a:pt x="155" y="119"/>
                </a:lnTo>
                <a:lnTo>
                  <a:pt x="149" y="121"/>
                </a:lnTo>
                <a:lnTo>
                  <a:pt x="141" y="122"/>
                </a:lnTo>
                <a:lnTo>
                  <a:pt x="136" y="124"/>
                </a:lnTo>
                <a:lnTo>
                  <a:pt x="130" y="126"/>
                </a:lnTo>
                <a:lnTo>
                  <a:pt x="126" y="126"/>
                </a:lnTo>
                <a:lnTo>
                  <a:pt x="120" y="128"/>
                </a:lnTo>
                <a:lnTo>
                  <a:pt x="116" y="128"/>
                </a:lnTo>
                <a:lnTo>
                  <a:pt x="115" y="128"/>
                </a:lnTo>
                <a:lnTo>
                  <a:pt x="111" y="128"/>
                </a:lnTo>
                <a:lnTo>
                  <a:pt x="109" y="128"/>
                </a:lnTo>
                <a:lnTo>
                  <a:pt x="105" y="128"/>
                </a:lnTo>
                <a:lnTo>
                  <a:pt x="99" y="128"/>
                </a:lnTo>
                <a:lnTo>
                  <a:pt x="93" y="124"/>
                </a:lnTo>
                <a:lnTo>
                  <a:pt x="88" y="122"/>
                </a:lnTo>
                <a:lnTo>
                  <a:pt x="80" y="119"/>
                </a:lnTo>
                <a:lnTo>
                  <a:pt x="72" y="113"/>
                </a:lnTo>
                <a:lnTo>
                  <a:pt x="63" y="107"/>
                </a:lnTo>
                <a:lnTo>
                  <a:pt x="55" y="101"/>
                </a:lnTo>
                <a:lnTo>
                  <a:pt x="49" y="98"/>
                </a:lnTo>
                <a:lnTo>
                  <a:pt x="44" y="94"/>
                </a:lnTo>
                <a:lnTo>
                  <a:pt x="40" y="90"/>
                </a:lnTo>
                <a:lnTo>
                  <a:pt x="36" y="88"/>
                </a:lnTo>
                <a:lnTo>
                  <a:pt x="34" y="86"/>
                </a:lnTo>
                <a:lnTo>
                  <a:pt x="30" y="82"/>
                </a:lnTo>
                <a:lnTo>
                  <a:pt x="28" y="80"/>
                </a:lnTo>
                <a:lnTo>
                  <a:pt x="28" y="78"/>
                </a:lnTo>
                <a:lnTo>
                  <a:pt x="26" y="76"/>
                </a:lnTo>
                <a:lnTo>
                  <a:pt x="26" y="75"/>
                </a:lnTo>
                <a:lnTo>
                  <a:pt x="26" y="73"/>
                </a:lnTo>
                <a:lnTo>
                  <a:pt x="28" y="71"/>
                </a:lnTo>
                <a:lnTo>
                  <a:pt x="30" y="69"/>
                </a:lnTo>
                <a:lnTo>
                  <a:pt x="32" y="69"/>
                </a:lnTo>
                <a:lnTo>
                  <a:pt x="34" y="67"/>
                </a:lnTo>
                <a:lnTo>
                  <a:pt x="46" y="67"/>
                </a:lnTo>
                <a:lnTo>
                  <a:pt x="57" y="67"/>
                </a:lnTo>
                <a:lnTo>
                  <a:pt x="71" y="67"/>
                </a:lnTo>
                <a:lnTo>
                  <a:pt x="84" y="67"/>
                </a:lnTo>
                <a:lnTo>
                  <a:pt x="88" y="67"/>
                </a:lnTo>
                <a:lnTo>
                  <a:pt x="92" y="67"/>
                </a:lnTo>
                <a:lnTo>
                  <a:pt x="95" y="67"/>
                </a:lnTo>
                <a:lnTo>
                  <a:pt x="99" y="67"/>
                </a:lnTo>
                <a:lnTo>
                  <a:pt x="105" y="67"/>
                </a:lnTo>
                <a:lnTo>
                  <a:pt x="111" y="65"/>
                </a:lnTo>
                <a:lnTo>
                  <a:pt x="118" y="65"/>
                </a:lnTo>
                <a:lnTo>
                  <a:pt x="124" y="63"/>
                </a:lnTo>
                <a:lnTo>
                  <a:pt x="132" y="63"/>
                </a:lnTo>
                <a:lnTo>
                  <a:pt x="139" y="61"/>
                </a:lnTo>
                <a:lnTo>
                  <a:pt x="149" y="61"/>
                </a:lnTo>
                <a:lnTo>
                  <a:pt x="157" y="59"/>
                </a:lnTo>
                <a:lnTo>
                  <a:pt x="166" y="57"/>
                </a:lnTo>
                <a:lnTo>
                  <a:pt x="176" y="57"/>
                </a:lnTo>
                <a:lnTo>
                  <a:pt x="199" y="53"/>
                </a:lnTo>
                <a:lnTo>
                  <a:pt x="218" y="50"/>
                </a:lnTo>
                <a:lnTo>
                  <a:pt x="235" y="46"/>
                </a:lnTo>
                <a:lnTo>
                  <a:pt x="252" y="42"/>
                </a:lnTo>
                <a:lnTo>
                  <a:pt x="268" y="38"/>
                </a:lnTo>
                <a:lnTo>
                  <a:pt x="273" y="36"/>
                </a:lnTo>
                <a:lnTo>
                  <a:pt x="281" y="34"/>
                </a:lnTo>
                <a:lnTo>
                  <a:pt x="287" y="32"/>
                </a:lnTo>
                <a:lnTo>
                  <a:pt x="293" y="30"/>
                </a:lnTo>
                <a:lnTo>
                  <a:pt x="296" y="27"/>
                </a:lnTo>
                <a:lnTo>
                  <a:pt x="300" y="25"/>
                </a:lnTo>
                <a:lnTo>
                  <a:pt x="304" y="23"/>
                </a:lnTo>
                <a:lnTo>
                  <a:pt x="308" y="19"/>
                </a:lnTo>
                <a:lnTo>
                  <a:pt x="317" y="13"/>
                </a:lnTo>
                <a:lnTo>
                  <a:pt x="325" y="9"/>
                </a:lnTo>
                <a:lnTo>
                  <a:pt x="333" y="4"/>
                </a:lnTo>
                <a:lnTo>
                  <a:pt x="337" y="0"/>
                </a:lnTo>
                <a:lnTo>
                  <a:pt x="339" y="2"/>
                </a:lnTo>
                <a:lnTo>
                  <a:pt x="342" y="2"/>
                </a:lnTo>
                <a:lnTo>
                  <a:pt x="346" y="4"/>
                </a:lnTo>
                <a:lnTo>
                  <a:pt x="352" y="7"/>
                </a:lnTo>
                <a:lnTo>
                  <a:pt x="358" y="11"/>
                </a:lnTo>
                <a:lnTo>
                  <a:pt x="365" y="15"/>
                </a:lnTo>
                <a:lnTo>
                  <a:pt x="373" y="19"/>
                </a:lnTo>
                <a:lnTo>
                  <a:pt x="383" y="25"/>
                </a:lnTo>
                <a:lnTo>
                  <a:pt x="390" y="30"/>
                </a:lnTo>
                <a:lnTo>
                  <a:pt x="398" y="34"/>
                </a:lnTo>
                <a:lnTo>
                  <a:pt x="406" y="40"/>
                </a:lnTo>
                <a:lnTo>
                  <a:pt x="411" y="46"/>
                </a:lnTo>
                <a:lnTo>
                  <a:pt x="415" y="50"/>
                </a:lnTo>
                <a:lnTo>
                  <a:pt x="419" y="55"/>
                </a:lnTo>
                <a:lnTo>
                  <a:pt x="421" y="59"/>
                </a:lnTo>
                <a:lnTo>
                  <a:pt x="421" y="63"/>
                </a:lnTo>
                <a:lnTo>
                  <a:pt x="417" y="73"/>
                </a:lnTo>
                <a:lnTo>
                  <a:pt x="413" y="80"/>
                </a:lnTo>
                <a:lnTo>
                  <a:pt x="407" y="86"/>
                </a:lnTo>
                <a:lnTo>
                  <a:pt x="402" y="92"/>
                </a:lnTo>
                <a:lnTo>
                  <a:pt x="398" y="94"/>
                </a:lnTo>
                <a:lnTo>
                  <a:pt x="396" y="96"/>
                </a:lnTo>
                <a:lnTo>
                  <a:pt x="392" y="99"/>
                </a:lnTo>
                <a:lnTo>
                  <a:pt x="390" y="103"/>
                </a:lnTo>
                <a:lnTo>
                  <a:pt x="386" y="109"/>
                </a:lnTo>
                <a:lnTo>
                  <a:pt x="383" y="115"/>
                </a:lnTo>
                <a:lnTo>
                  <a:pt x="379" y="121"/>
                </a:lnTo>
                <a:lnTo>
                  <a:pt x="375" y="128"/>
                </a:lnTo>
                <a:lnTo>
                  <a:pt x="371" y="136"/>
                </a:lnTo>
                <a:lnTo>
                  <a:pt x="367" y="144"/>
                </a:lnTo>
                <a:lnTo>
                  <a:pt x="363" y="153"/>
                </a:lnTo>
                <a:lnTo>
                  <a:pt x="360" y="163"/>
                </a:lnTo>
                <a:lnTo>
                  <a:pt x="356" y="174"/>
                </a:lnTo>
                <a:lnTo>
                  <a:pt x="350" y="184"/>
                </a:lnTo>
                <a:lnTo>
                  <a:pt x="346" y="197"/>
                </a:lnTo>
                <a:lnTo>
                  <a:pt x="342" y="211"/>
                </a:lnTo>
                <a:lnTo>
                  <a:pt x="331" y="237"/>
                </a:lnTo>
                <a:lnTo>
                  <a:pt x="317" y="262"/>
                </a:lnTo>
                <a:lnTo>
                  <a:pt x="304" y="287"/>
                </a:lnTo>
                <a:lnTo>
                  <a:pt x="291" y="312"/>
                </a:lnTo>
                <a:lnTo>
                  <a:pt x="275" y="337"/>
                </a:lnTo>
                <a:lnTo>
                  <a:pt x="260" y="360"/>
                </a:lnTo>
                <a:lnTo>
                  <a:pt x="245" y="383"/>
                </a:lnTo>
                <a:lnTo>
                  <a:pt x="228" y="404"/>
                </a:lnTo>
                <a:lnTo>
                  <a:pt x="210" y="425"/>
                </a:lnTo>
                <a:lnTo>
                  <a:pt x="191" y="444"/>
                </a:lnTo>
                <a:lnTo>
                  <a:pt x="172" y="464"/>
                </a:lnTo>
                <a:lnTo>
                  <a:pt x="153" y="481"/>
                </a:lnTo>
                <a:lnTo>
                  <a:pt x="136" y="496"/>
                </a:lnTo>
                <a:lnTo>
                  <a:pt x="116" y="511"/>
                </a:lnTo>
                <a:lnTo>
                  <a:pt x="97" y="525"/>
                </a:lnTo>
                <a:lnTo>
                  <a:pt x="78" y="538"/>
                </a:lnTo>
              </a:path>
            </a:pathLst>
          </a:custGeom>
          <a:solidFill>
            <a:srgbClr val="FF3300"/>
          </a:solidFill>
          <a:ln w="9525">
            <a:noFill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496" name="Freeform 16"/>
          <p:cNvSpPr/>
          <p:nvPr>
            <p:custDataLst>
              <p:tags r:id="rId15"/>
            </p:custDataLst>
          </p:nvPr>
        </p:nvSpPr>
        <p:spPr>
          <a:xfrm>
            <a:off x="9341485" y="3117533"/>
            <a:ext cx="431800" cy="158273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32" h="1037">
                <a:moveTo>
                  <a:pt x="193" y="989"/>
                </a:moveTo>
                <a:lnTo>
                  <a:pt x="188" y="1000"/>
                </a:lnTo>
                <a:lnTo>
                  <a:pt x="182" y="1010"/>
                </a:lnTo>
                <a:lnTo>
                  <a:pt x="176" y="1017"/>
                </a:lnTo>
                <a:lnTo>
                  <a:pt x="170" y="1025"/>
                </a:lnTo>
                <a:lnTo>
                  <a:pt x="167" y="1029"/>
                </a:lnTo>
                <a:lnTo>
                  <a:pt x="161" y="1033"/>
                </a:lnTo>
                <a:lnTo>
                  <a:pt x="155" y="1035"/>
                </a:lnTo>
                <a:lnTo>
                  <a:pt x="149" y="1037"/>
                </a:lnTo>
                <a:lnTo>
                  <a:pt x="144" y="1035"/>
                </a:lnTo>
                <a:lnTo>
                  <a:pt x="140" y="1035"/>
                </a:lnTo>
                <a:lnTo>
                  <a:pt x="136" y="1031"/>
                </a:lnTo>
                <a:lnTo>
                  <a:pt x="132" y="1029"/>
                </a:lnTo>
                <a:lnTo>
                  <a:pt x="130" y="1023"/>
                </a:lnTo>
                <a:lnTo>
                  <a:pt x="128" y="1017"/>
                </a:lnTo>
                <a:lnTo>
                  <a:pt x="126" y="1012"/>
                </a:lnTo>
                <a:lnTo>
                  <a:pt x="125" y="1002"/>
                </a:lnTo>
                <a:lnTo>
                  <a:pt x="121" y="993"/>
                </a:lnTo>
                <a:lnTo>
                  <a:pt x="117" y="983"/>
                </a:lnTo>
                <a:lnTo>
                  <a:pt x="111" y="973"/>
                </a:lnTo>
                <a:lnTo>
                  <a:pt x="105" y="964"/>
                </a:lnTo>
                <a:lnTo>
                  <a:pt x="96" y="952"/>
                </a:lnTo>
                <a:lnTo>
                  <a:pt x="86" y="941"/>
                </a:lnTo>
                <a:lnTo>
                  <a:pt x="73" y="929"/>
                </a:lnTo>
                <a:lnTo>
                  <a:pt x="59" y="918"/>
                </a:lnTo>
                <a:lnTo>
                  <a:pt x="52" y="910"/>
                </a:lnTo>
                <a:lnTo>
                  <a:pt x="44" y="904"/>
                </a:lnTo>
                <a:lnTo>
                  <a:pt x="36" y="901"/>
                </a:lnTo>
                <a:lnTo>
                  <a:pt x="31" y="895"/>
                </a:lnTo>
                <a:lnTo>
                  <a:pt x="25" y="889"/>
                </a:lnTo>
                <a:lnTo>
                  <a:pt x="19" y="885"/>
                </a:lnTo>
                <a:lnTo>
                  <a:pt x="15" y="881"/>
                </a:lnTo>
                <a:lnTo>
                  <a:pt x="12" y="878"/>
                </a:lnTo>
                <a:lnTo>
                  <a:pt x="8" y="874"/>
                </a:lnTo>
                <a:lnTo>
                  <a:pt x="6" y="872"/>
                </a:lnTo>
                <a:lnTo>
                  <a:pt x="2" y="868"/>
                </a:lnTo>
                <a:lnTo>
                  <a:pt x="2" y="866"/>
                </a:lnTo>
                <a:lnTo>
                  <a:pt x="0" y="864"/>
                </a:lnTo>
                <a:lnTo>
                  <a:pt x="0" y="862"/>
                </a:lnTo>
                <a:lnTo>
                  <a:pt x="0" y="860"/>
                </a:lnTo>
                <a:lnTo>
                  <a:pt x="2" y="858"/>
                </a:lnTo>
                <a:lnTo>
                  <a:pt x="6" y="858"/>
                </a:lnTo>
                <a:lnTo>
                  <a:pt x="10" y="858"/>
                </a:lnTo>
                <a:lnTo>
                  <a:pt x="15" y="858"/>
                </a:lnTo>
                <a:lnTo>
                  <a:pt x="21" y="860"/>
                </a:lnTo>
                <a:lnTo>
                  <a:pt x="29" y="864"/>
                </a:lnTo>
                <a:lnTo>
                  <a:pt x="36" y="866"/>
                </a:lnTo>
                <a:lnTo>
                  <a:pt x="44" y="870"/>
                </a:lnTo>
                <a:lnTo>
                  <a:pt x="63" y="876"/>
                </a:lnTo>
                <a:lnTo>
                  <a:pt x="79" y="879"/>
                </a:lnTo>
                <a:lnTo>
                  <a:pt x="94" y="883"/>
                </a:lnTo>
                <a:lnTo>
                  <a:pt x="109" y="883"/>
                </a:lnTo>
                <a:lnTo>
                  <a:pt x="117" y="883"/>
                </a:lnTo>
                <a:lnTo>
                  <a:pt x="123" y="881"/>
                </a:lnTo>
                <a:lnTo>
                  <a:pt x="128" y="879"/>
                </a:lnTo>
                <a:lnTo>
                  <a:pt x="134" y="876"/>
                </a:lnTo>
                <a:lnTo>
                  <a:pt x="140" y="872"/>
                </a:lnTo>
                <a:lnTo>
                  <a:pt x="144" y="866"/>
                </a:lnTo>
                <a:lnTo>
                  <a:pt x="147" y="858"/>
                </a:lnTo>
                <a:lnTo>
                  <a:pt x="149" y="851"/>
                </a:lnTo>
                <a:lnTo>
                  <a:pt x="149" y="849"/>
                </a:lnTo>
                <a:lnTo>
                  <a:pt x="149" y="845"/>
                </a:lnTo>
                <a:lnTo>
                  <a:pt x="149" y="841"/>
                </a:lnTo>
                <a:lnTo>
                  <a:pt x="151" y="837"/>
                </a:lnTo>
                <a:lnTo>
                  <a:pt x="151" y="832"/>
                </a:lnTo>
                <a:lnTo>
                  <a:pt x="151" y="826"/>
                </a:lnTo>
                <a:lnTo>
                  <a:pt x="151" y="820"/>
                </a:lnTo>
                <a:lnTo>
                  <a:pt x="151" y="814"/>
                </a:lnTo>
                <a:lnTo>
                  <a:pt x="151" y="807"/>
                </a:lnTo>
                <a:lnTo>
                  <a:pt x="151" y="799"/>
                </a:lnTo>
                <a:lnTo>
                  <a:pt x="153" y="791"/>
                </a:lnTo>
                <a:lnTo>
                  <a:pt x="153" y="782"/>
                </a:lnTo>
                <a:lnTo>
                  <a:pt x="153" y="772"/>
                </a:lnTo>
                <a:lnTo>
                  <a:pt x="153" y="763"/>
                </a:lnTo>
                <a:lnTo>
                  <a:pt x="153" y="751"/>
                </a:lnTo>
                <a:lnTo>
                  <a:pt x="153" y="740"/>
                </a:lnTo>
                <a:lnTo>
                  <a:pt x="153" y="728"/>
                </a:lnTo>
                <a:lnTo>
                  <a:pt x="153" y="715"/>
                </a:lnTo>
                <a:lnTo>
                  <a:pt x="153" y="703"/>
                </a:lnTo>
                <a:lnTo>
                  <a:pt x="153" y="690"/>
                </a:lnTo>
                <a:lnTo>
                  <a:pt x="153" y="674"/>
                </a:lnTo>
                <a:lnTo>
                  <a:pt x="153" y="659"/>
                </a:lnTo>
                <a:lnTo>
                  <a:pt x="153" y="644"/>
                </a:lnTo>
                <a:lnTo>
                  <a:pt x="153" y="628"/>
                </a:lnTo>
                <a:lnTo>
                  <a:pt x="153" y="611"/>
                </a:lnTo>
                <a:lnTo>
                  <a:pt x="153" y="594"/>
                </a:lnTo>
                <a:lnTo>
                  <a:pt x="153" y="577"/>
                </a:lnTo>
                <a:lnTo>
                  <a:pt x="153" y="559"/>
                </a:lnTo>
                <a:lnTo>
                  <a:pt x="153" y="540"/>
                </a:lnTo>
                <a:lnTo>
                  <a:pt x="153" y="521"/>
                </a:lnTo>
                <a:lnTo>
                  <a:pt x="153" y="500"/>
                </a:lnTo>
                <a:lnTo>
                  <a:pt x="153" y="479"/>
                </a:lnTo>
                <a:lnTo>
                  <a:pt x="153" y="460"/>
                </a:lnTo>
                <a:lnTo>
                  <a:pt x="153" y="439"/>
                </a:lnTo>
                <a:lnTo>
                  <a:pt x="153" y="420"/>
                </a:lnTo>
                <a:lnTo>
                  <a:pt x="153" y="400"/>
                </a:lnTo>
                <a:lnTo>
                  <a:pt x="153" y="381"/>
                </a:lnTo>
                <a:lnTo>
                  <a:pt x="153" y="364"/>
                </a:lnTo>
                <a:lnTo>
                  <a:pt x="153" y="347"/>
                </a:lnTo>
                <a:lnTo>
                  <a:pt x="153" y="329"/>
                </a:lnTo>
                <a:lnTo>
                  <a:pt x="153" y="314"/>
                </a:lnTo>
                <a:lnTo>
                  <a:pt x="153" y="299"/>
                </a:lnTo>
                <a:lnTo>
                  <a:pt x="153" y="283"/>
                </a:lnTo>
                <a:lnTo>
                  <a:pt x="153" y="268"/>
                </a:lnTo>
                <a:lnTo>
                  <a:pt x="153" y="255"/>
                </a:lnTo>
                <a:lnTo>
                  <a:pt x="153" y="241"/>
                </a:lnTo>
                <a:lnTo>
                  <a:pt x="153" y="228"/>
                </a:lnTo>
                <a:lnTo>
                  <a:pt x="153" y="216"/>
                </a:lnTo>
                <a:lnTo>
                  <a:pt x="153" y="205"/>
                </a:lnTo>
                <a:lnTo>
                  <a:pt x="153" y="193"/>
                </a:lnTo>
                <a:lnTo>
                  <a:pt x="153" y="182"/>
                </a:lnTo>
                <a:lnTo>
                  <a:pt x="153" y="172"/>
                </a:lnTo>
                <a:lnTo>
                  <a:pt x="153" y="163"/>
                </a:lnTo>
                <a:lnTo>
                  <a:pt x="151" y="153"/>
                </a:lnTo>
                <a:lnTo>
                  <a:pt x="151" y="145"/>
                </a:lnTo>
                <a:lnTo>
                  <a:pt x="151" y="138"/>
                </a:lnTo>
                <a:lnTo>
                  <a:pt x="151" y="130"/>
                </a:lnTo>
                <a:lnTo>
                  <a:pt x="151" y="122"/>
                </a:lnTo>
                <a:lnTo>
                  <a:pt x="151" y="117"/>
                </a:lnTo>
                <a:lnTo>
                  <a:pt x="151" y="111"/>
                </a:lnTo>
                <a:lnTo>
                  <a:pt x="149" y="107"/>
                </a:lnTo>
                <a:lnTo>
                  <a:pt x="149" y="101"/>
                </a:lnTo>
                <a:lnTo>
                  <a:pt x="149" y="98"/>
                </a:lnTo>
                <a:lnTo>
                  <a:pt x="149" y="94"/>
                </a:lnTo>
                <a:lnTo>
                  <a:pt x="147" y="82"/>
                </a:lnTo>
                <a:lnTo>
                  <a:pt x="146" y="73"/>
                </a:lnTo>
                <a:lnTo>
                  <a:pt x="144" y="63"/>
                </a:lnTo>
                <a:lnTo>
                  <a:pt x="142" y="53"/>
                </a:lnTo>
                <a:lnTo>
                  <a:pt x="138" y="46"/>
                </a:lnTo>
                <a:lnTo>
                  <a:pt x="136" y="40"/>
                </a:lnTo>
                <a:lnTo>
                  <a:pt x="132" y="34"/>
                </a:lnTo>
                <a:lnTo>
                  <a:pt x="128" y="29"/>
                </a:lnTo>
                <a:lnTo>
                  <a:pt x="126" y="25"/>
                </a:lnTo>
                <a:lnTo>
                  <a:pt x="123" y="21"/>
                </a:lnTo>
                <a:lnTo>
                  <a:pt x="123" y="17"/>
                </a:lnTo>
                <a:lnTo>
                  <a:pt x="121" y="15"/>
                </a:lnTo>
                <a:lnTo>
                  <a:pt x="121" y="11"/>
                </a:lnTo>
                <a:lnTo>
                  <a:pt x="121" y="9"/>
                </a:lnTo>
                <a:lnTo>
                  <a:pt x="123" y="6"/>
                </a:lnTo>
                <a:lnTo>
                  <a:pt x="125" y="4"/>
                </a:lnTo>
                <a:lnTo>
                  <a:pt x="126" y="2"/>
                </a:lnTo>
                <a:lnTo>
                  <a:pt x="130" y="2"/>
                </a:lnTo>
                <a:lnTo>
                  <a:pt x="136" y="2"/>
                </a:lnTo>
                <a:lnTo>
                  <a:pt x="142" y="0"/>
                </a:lnTo>
                <a:lnTo>
                  <a:pt x="149" y="2"/>
                </a:lnTo>
                <a:lnTo>
                  <a:pt x="159" y="2"/>
                </a:lnTo>
                <a:lnTo>
                  <a:pt x="169" y="2"/>
                </a:lnTo>
                <a:lnTo>
                  <a:pt x="178" y="4"/>
                </a:lnTo>
                <a:lnTo>
                  <a:pt x="188" y="7"/>
                </a:lnTo>
                <a:lnTo>
                  <a:pt x="195" y="11"/>
                </a:lnTo>
                <a:lnTo>
                  <a:pt x="203" y="15"/>
                </a:lnTo>
                <a:lnTo>
                  <a:pt x="211" y="19"/>
                </a:lnTo>
                <a:lnTo>
                  <a:pt x="216" y="23"/>
                </a:lnTo>
                <a:lnTo>
                  <a:pt x="222" y="25"/>
                </a:lnTo>
                <a:lnTo>
                  <a:pt x="226" y="29"/>
                </a:lnTo>
                <a:lnTo>
                  <a:pt x="228" y="32"/>
                </a:lnTo>
                <a:lnTo>
                  <a:pt x="232" y="42"/>
                </a:lnTo>
                <a:lnTo>
                  <a:pt x="232" y="52"/>
                </a:lnTo>
                <a:lnTo>
                  <a:pt x="232" y="61"/>
                </a:lnTo>
                <a:lnTo>
                  <a:pt x="228" y="71"/>
                </a:lnTo>
                <a:lnTo>
                  <a:pt x="226" y="76"/>
                </a:lnTo>
                <a:lnTo>
                  <a:pt x="224" y="84"/>
                </a:lnTo>
                <a:lnTo>
                  <a:pt x="222" y="92"/>
                </a:lnTo>
                <a:lnTo>
                  <a:pt x="222" y="99"/>
                </a:lnTo>
                <a:lnTo>
                  <a:pt x="220" y="109"/>
                </a:lnTo>
                <a:lnTo>
                  <a:pt x="218" y="121"/>
                </a:lnTo>
                <a:lnTo>
                  <a:pt x="218" y="134"/>
                </a:lnTo>
                <a:lnTo>
                  <a:pt x="218" y="147"/>
                </a:lnTo>
                <a:lnTo>
                  <a:pt x="216" y="163"/>
                </a:lnTo>
                <a:lnTo>
                  <a:pt x="216" y="180"/>
                </a:lnTo>
                <a:lnTo>
                  <a:pt x="215" y="199"/>
                </a:lnTo>
                <a:lnTo>
                  <a:pt x="215" y="218"/>
                </a:lnTo>
                <a:lnTo>
                  <a:pt x="215" y="239"/>
                </a:lnTo>
                <a:lnTo>
                  <a:pt x="215" y="260"/>
                </a:lnTo>
                <a:lnTo>
                  <a:pt x="213" y="283"/>
                </a:lnTo>
                <a:lnTo>
                  <a:pt x="213" y="308"/>
                </a:lnTo>
                <a:lnTo>
                  <a:pt x="213" y="322"/>
                </a:lnTo>
                <a:lnTo>
                  <a:pt x="213" y="337"/>
                </a:lnTo>
                <a:lnTo>
                  <a:pt x="211" y="354"/>
                </a:lnTo>
                <a:lnTo>
                  <a:pt x="211" y="372"/>
                </a:lnTo>
                <a:lnTo>
                  <a:pt x="211" y="389"/>
                </a:lnTo>
                <a:lnTo>
                  <a:pt x="211" y="410"/>
                </a:lnTo>
                <a:lnTo>
                  <a:pt x="211" y="431"/>
                </a:lnTo>
                <a:lnTo>
                  <a:pt x="211" y="452"/>
                </a:lnTo>
                <a:lnTo>
                  <a:pt x="211" y="475"/>
                </a:lnTo>
                <a:lnTo>
                  <a:pt x="211" y="500"/>
                </a:lnTo>
                <a:lnTo>
                  <a:pt x="211" y="527"/>
                </a:lnTo>
                <a:lnTo>
                  <a:pt x="211" y="554"/>
                </a:lnTo>
                <a:lnTo>
                  <a:pt x="211" y="582"/>
                </a:lnTo>
                <a:lnTo>
                  <a:pt x="213" y="611"/>
                </a:lnTo>
                <a:lnTo>
                  <a:pt x="213" y="642"/>
                </a:lnTo>
                <a:lnTo>
                  <a:pt x="213" y="674"/>
                </a:lnTo>
                <a:lnTo>
                  <a:pt x="215" y="707"/>
                </a:lnTo>
                <a:lnTo>
                  <a:pt x="215" y="738"/>
                </a:lnTo>
                <a:lnTo>
                  <a:pt x="215" y="766"/>
                </a:lnTo>
                <a:lnTo>
                  <a:pt x="215" y="793"/>
                </a:lnTo>
                <a:lnTo>
                  <a:pt x="215" y="818"/>
                </a:lnTo>
                <a:lnTo>
                  <a:pt x="213" y="843"/>
                </a:lnTo>
                <a:lnTo>
                  <a:pt x="213" y="864"/>
                </a:lnTo>
                <a:lnTo>
                  <a:pt x="211" y="885"/>
                </a:lnTo>
                <a:lnTo>
                  <a:pt x="209" y="904"/>
                </a:lnTo>
                <a:lnTo>
                  <a:pt x="207" y="922"/>
                </a:lnTo>
                <a:lnTo>
                  <a:pt x="205" y="937"/>
                </a:lnTo>
                <a:lnTo>
                  <a:pt x="203" y="950"/>
                </a:lnTo>
                <a:lnTo>
                  <a:pt x="201" y="962"/>
                </a:lnTo>
                <a:lnTo>
                  <a:pt x="199" y="973"/>
                </a:lnTo>
                <a:lnTo>
                  <a:pt x="197" y="981"/>
                </a:lnTo>
                <a:lnTo>
                  <a:pt x="193" y="989"/>
                </a:lnTo>
              </a:path>
            </a:pathLst>
          </a:custGeom>
          <a:solidFill>
            <a:srgbClr val="FF3300"/>
          </a:solidFill>
          <a:ln w="9525">
            <a:noFill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497" name="Freeform 17"/>
          <p:cNvSpPr/>
          <p:nvPr>
            <p:custDataLst>
              <p:tags r:id="rId16"/>
            </p:custDataLst>
          </p:nvPr>
        </p:nvSpPr>
        <p:spPr>
          <a:xfrm>
            <a:off x="9768842" y="3295432"/>
            <a:ext cx="504825" cy="5207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37" h="328">
                <a:moveTo>
                  <a:pt x="337" y="67"/>
                </a:moveTo>
                <a:lnTo>
                  <a:pt x="337" y="69"/>
                </a:lnTo>
                <a:lnTo>
                  <a:pt x="337" y="71"/>
                </a:lnTo>
                <a:lnTo>
                  <a:pt x="335" y="75"/>
                </a:lnTo>
                <a:lnTo>
                  <a:pt x="333" y="77"/>
                </a:lnTo>
                <a:lnTo>
                  <a:pt x="331" y="81"/>
                </a:lnTo>
                <a:lnTo>
                  <a:pt x="330" y="84"/>
                </a:lnTo>
                <a:lnTo>
                  <a:pt x="326" y="88"/>
                </a:lnTo>
                <a:lnTo>
                  <a:pt x="322" y="92"/>
                </a:lnTo>
                <a:lnTo>
                  <a:pt x="318" y="98"/>
                </a:lnTo>
                <a:lnTo>
                  <a:pt x="312" y="104"/>
                </a:lnTo>
                <a:lnTo>
                  <a:pt x="308" y="109"/>
                </a:lnTo>
                <a:lnTo>
                  <a:pt x="301" y="115"/>
                </a:lnTo>
                <a:lnTo>
                  <a:pt x="295" y="121"/>
                </a:lnTo>
                <a:lnTo>
                  <a:pt x="289" y="128"/>
                </a:lnTo>
                <a:lnTo>
                  <a:pt x="282" y="136"/>
                </a:lnTo>
                <a:lnTo>
                  <a:pt x="272" y="144"/>
                </a:lnTo>
                <a:lnTo>
                  <a:pt x="257" y="159"/>
                </a:lnTo>
                <a:lnTo>
                  <a:pt x="240" y="174"/>
                </a:lnTo>
                <a:lnTo>
                  <a:pt x="220" y="192"/>
                </a:lnTo>
                <a:lnTo>
                  <a:pt x="203" y="207"/>
                </a:lnTo>
                <a:lnTo>
                  <a:pt x="184" y="220"/>
                </a:lnTo>
                <a:lnTo>
                  <a:pt x="165" y="236"/>
                </a:lnTo>
                <a:lnTo>
                  <a:pt x="144" y="249"/>
                </a:lnTo>
                <a:lnTo>
                  <a:pt x="125" y="263"/>
                </a:lnTo>
                <a:lnTo>
                  <a:pt x="106" y="276"/>
                </a:lnTo>
                <a:lnTo>
                  <a:pt x="86" y="288"/>
                </a:lnTo>
                <a:lnTo>
                  <a:pt x="69" y="299"/>
                </a:lnTo>
                <a:lnTo>
                  <a:pt x="56" y="309"/>
                </a:lnTo>
                <a:lnTo>
                  <a:pt x="48" y="312"/>
                </a:lnTo>
                <a:lnTo>
                  <a:pt x="42" y="316"/>
                </a:lnTo>
                <a:lnTo>
                  <a:pt x="37" y="318"/>
                </a:lnTo>
                <a:lnTo>
                  <a:pt x="31" y="322"/>
                </a:lnTo>
                <a:lnTo>
                  <a:pt x="25" y="324"/>
                </a:lnTo>
                <a:lnTo>
                  <a:pt x="21" y="326"/>
                </a:lnTo>
                <a:lnTo>
                  <a:pt x="17" y="328"/>
                </a:lnTo>
                <a:lnTo>
                  <a:pt x="16" y="328"/>
                </a:lnTo>
                <a:lnTo>
                  <a:pt x="0" y="305"/>
                </a:lnTo>
                <a:lnTo>
                  <a:pt x="19" y="289"/>
                </a:lnTo>
                <a:lnTo>
                  <a:pt x="39" y="274"/>
                </a:lnTo>
                <a:lnTo>
                  <a:pt x="58" y="259"/>
                </a:lnTo>
                <a:lnTo>
                  <a:pt x="75" y="243"/>
                </a:lnTo>
                <a:lnTo>
                  <a:pt x="92" y="228"/>
                </a:lnTo>
                <a:lnTo>
                  <a:pt x="109" y="213"/>
                </a:lnTo>
                <a:lnTo>
                  <a:pt x="125" y="197"/>
                </a:lnTo>
                <a:lnTo>
                  <a:pt x="140" y="182"/>
                </a:lnTo>
                <a:lnTo>
                  <a:pt x="151" y="167"/>
                </a:lnTo>
                <a:lnTo>
                  <a:pt x="165" y="153"/>
                </a:lnTo>
                <a:lnTo>
                  <a:pt x="176" y="140"/>
                </a:lnTo>
                <a:lnTo>
                  <a:pt x="186" y="128"/>
                </a:lnTo>
                <a:lnTo>
                  <a:pt x="197" y="115"/>
                </a:lnTo>
                <a:lnTo>
                  <a:pt x="207" y="104"/>
                </a:lnTo>
                <a:lnTo>
                  <a:pt x="217" y="92"/>
                </a:lnTo>
                <a:lnTo>
                  <a:pt x="224" y="81"/>
                </a:lnTo>
                <a:lnTo>
                  <a:pt x="228" y="73"/>
                </a:lnTo>
                <a:lnTo>
                  <a:pt x="232" y="65"/>
                </a:lnTo>
                <a:lnTo>
                  <a:pt x="236" y="58"/>
                </a:lnTo>
                <a:lnTo>
                  <a:pt x="238" y="50"/>
                </a:lnTo>
                <a:lnTo>
                  <a:pt x="240" y="42"/>
                </a:lnTo>
                <a:lnTo>
                  <a:pt x="240" y="36"/>
                </a:lnTo>
                <a:lnTo>
                  <a:pt x="240" y="31"/>
                </a:lnTo>
                <a:lnTo>
                  <a:pt x="238" y="25"/>
                </a:lnTo>
                <a:lnTo>
                  <a:pt x="236" y="19"/>
                </a:lnTo>
                <a:lnTo>
                  <a:pt x="232" y="15"/>
                </a:lnTo>
                <a:lnTo>
                  <a:pt x="232" y="12"/>
                </a:lnTo>
                <a:lnTo>
                  <a:pt x="230" y="10"/>
                </a:lnTo>
                <a:lnTo>
                  <a:pt x="232" y="6"/>
                </a:lnTo>
                <a:lnTo>
                  <a:pt x="232" y="4"/>
                </a:lnTo>
                <a:lnTo>
                  <a:pt x="236" y="2"/>
                </a:lnTo>
                <a:lnTo>
                  <a:pt x="238" y="0"/>
                </a:lnTo>
                <a:lnTo>
                  <a:pt x="243" y="0"/>
                </a:lnTo>
                <a:lnTo>
                  <a:pt x="247" y="0"/>
                </a:lnTo>
                <a:lnTo>
                  <a:pt x="253" y="0"/>
                </a:lnTo>
                <a:lnTo>
                  <a:pt x="261" y="2"/>
                </a:lnTo>
                <a:lnTo>
                  <a:pt x="268" y="6"/>
                </a:lnTo>
                <a:lnTo>
                  <a:pt x="278" y="10"/>
                </a:lnTo>
                <a:lnTo>
                  <a:pt x="287" y="15"/>
                </a:lnTo>
                <a:lnTo>
                  <a:pt x="297" y="19"/>
                </a:lnTo>
                <a:lnTo>
                  <a:pt x="307" y="27"/>
                </a:lnTo>
                <a:lnTo>
                  <a:pt x="314" y="33"/>
                </a:lnTo>
                <a:lnTo>
                  <a:pt x="322" y="40"/>
                </a:lnTo>
                <a:lnTo>
                  <a:pt x="328" y="46"/>
                </a:lnTo>
                <a:lnTo>
                  <a:pt x="331" y="52"/>
                </a:lnTo>
                <a:lnTo>
                  <a:pt x="335" y="56"/>
                </a:lnTo>
                <a:lnTo>
                  <a:pt x="337" y="61"/>
                </a:lnTo>
                <a:lnTo>
                  <a:pt x="337" y="67"/>
                </a:lnTo>
              </a:path>
            </a:pathLst>
          </a:custGeom>
          <a:solidFill>
            <a:srgbClr val="FF3300"/>
          </a:solidFill>
          <a:ln w="9525">
            <a:noFill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498" name="Freeform 18"/>
          <p:cNvSpPr/>
          <p:nvPr>
            <p:custDataLst>
              <p:tags r:id="rId17"/>
            </p:custDataLst>
          </p:nvPr>
        </p:nvSpPr>
        <p:spPr>
          <a:xfrm>
            <a:off x="9772968" y="3689350"/>
            <a:ext cx="1008062" cy="6461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61" h="435">
                <a:moveTo>
                  <a:pt x="542" y="362"/>
                </a:moveTo>
                <a:lnTo>
                  <a:pt x="555" y="366"/>
                </a:lnTo>
                <a:lnTo>
                  <a:pt x="569" y="369"/>
                </a:lnTo>
                <a:lnTo>
                  <a:pt x="582" y="373"/>
                </a:lnTo>
                <a:lnTo>
                  <a:pt x="594" y="377"/>
                </a:lnTo>
                <a:lnTo>
                  <a:pt x="603" y="381"/>
                </a:lnTo>
                <a:lnTo>
                  <a:pt x="615" y="385"/>
                </a:lnTo>
                <a:lnTo>
                  <a:pt x="622" y="387"/>
                </a:lnTo>
                <a:lnTo>
                  <a:pt x="630" y="390"/>
                </a:lnTo>
                <a:lnTo>
                  <a:pt x="638" y="392"/>
                </a:lnTo>
                <a:lnTo>
                  <a:pt x="643" y="394"/>
                </a:lnTo>
                <a:lnTo>
                  <a:pt x="649" y="396"/>
                </a:lnTo>
                <a:lnTo>
                  <a:pt x="653" y="398"/>
                </a:lnTo>
                <a:lnTo>
                  <a:pt x="657" y="400"/>
                </a:lnTo>
                <a:lnTo>
                  <a:pt x="659" y="402"/>
                </a:lnTo>
                <a:lnTo>
                  <a:pt x="661" y="404"/>
                </a:lnTo>
                <a:lnTo>
                  <a:pt x="659" y="406"/>
                </a:lnTo>
                <a:lnTo>
                  <a:pt x="657" y="406"/>
                </a:lnTo>
                <a:lnTo>
                  <a:pt x="655" y="408"/>
                </a:lnTo>
                <a:lnTo>
                  <a:pt x="651" y="408"/>
                </a:lnTo>
                <a:lnTo>
                  <a:pt x="647" y="410"/>
                </a:lnTo>
                <a:lnTo>
                  <a:pt x="642" y="412"/>
                </a:lnTo>
                <a:lnTo>
                  <a:pt x="636" y="412"/>
                </a:lnTo>
                <a:lnTo>
                  <a:pt x="630" y="413"/>
                </a:lnTo>
                <a:lnTo>
                  <a:pt x="622" y="415"/>
                </a:lnTo>
                <a:lnTo>
                  <a:pt x="615" y="417"/>
                </a:lnTo>
                <a:lnTo>
                  <a:pt x="605" y="417"/>
                </a:lnTo>
                <a:lnTo>
                  <a:pt x="596" y="419"/>
                </a:lnTo>
                <a:lnTo>
                  <a:pt x="584" y="421"/>
                </a:lnTo>
                <a:lnTo>
                  <a:pt x="573" y="421"/>
                </a:lnTo>
                <a:lnTo>
                  <a:pt x="559" y="423"/>
                </a:lnTo>
                <a:lnTo>
                  <a:pt x="546" y="423"/>
                </a:lnTo>
                <a:lnTo>
                  <a:pt x="532" y="425"/>
                </a:lnTo>
                <a:lnTo>
                  <a:pt x="519" y="427"/>
                </a:lnTo>
                <a:lnTo>
                  <a:pt x="508" y="429"/>
                </a:lnTo>
                <a:lnTo>
                  <a:pt x="496" y="429"/>
                </a:lnTo>
                <a:lnTo>
                  <a:pt x="485" y="431"/>
                </a:lnTo>
                <a:lnTo>
                  <a:pt x="473" y="433"/>
                </a:lnTo>
                <a:lnTo>
                  <a:pt x="463" y="433"/>
                </a:lnTo>
                <a:lnTo>
                  <a:pt x="454" y="433"/>
                </a:lnTo>
                <a:lnTo>
                  <a:pt x="444" y="435"/>
                </a:lnTo>
                <a:lnTo>
                  <a:pt x="437" y="435"/>
                </a:lnTo>
                <a:lnTo>
                  <a:pt x="429" y="435"/>
                </a:lnTo>
                <a:lnTo>
                  <a:pt x="421" y="435"/>
                </a:lnTo>
                <a:lnTo>
                  <a:pt x="414" y="435"/>
                </a:lnTo>
                <a:lnTo>
                  <a:pt x="408" y="435"/>
                </a:lnTo>
                <a:lnTo>
                  <a:pt x="402" y="435"/>
                </a:lnTo>
                <a:lnTo>
                  <a:pt x="398" y="433"/>
                </a:lnTo>
                <a:lnTo>
                  <a:pt x="395" y="433"/>
                </a:lnTo>
                <a:lnTo>
                  <a:pt x="391" y="431"/>
                </a:lnTo>
                <a:lnTo>
                  <a:pt x="387" y="429"/>
                </a:lnTo>
                <a:lnTo>
                  <a:pt x="383" y="427"/>
                </a:lnTo>
                <a:lnTo>
                  <a:pt x="377" y="423"/>
                </a:lnTo>
                <a:lnTo>
                  <a:pt x="372" y="419"/>
                </a:lnTo>
                <a:lnTo>
                  <a:pt x="366" y="415"/>
                </a:lnTo>
                <a:lnTo>
                  <a:pt x="358" y="410"/>
                </a:lnTo>
                <a:lnTo>
                  <a:pt x="351" y="402"/>
                </a:lnTo>
                <a:lnTo>
                  <a:pt x="343" y="396"/>
                </a:lnTo>
                <a:lnTo>
                  <a:pt x="333" y="389"/>
                </a:lnTo>
                <a:lnTo>
                  <a:pt x="324" y="379"/>
                </a:lnTo>
                <a:lnTo>
                  <a:pt x="312" y="369"/>
                </a:lnTo>
                <a:lnTo>
                  <a:pt x="303" y="360"/>
                </a:lnTo>
                <a:lnTo>
                  <a:pt x="291" y="348"/>
                </a:lnTo>
                <a:lnTo>
                  <a:pt x="278" y="337"/>
                </a:lnTo>
                <a:lnTo>
                  <a:pt x="266" y="325"/>
                </a:lnTo>
                <a:lnTo>
                  <a:pt x="253" y="312"/>
                </a:lnTo>
                <a:lnTo>
                  <a:pt x="238" y="298"/>
                </a:lnTo>
                <a:lnTo>
                  <a:pt x="224" y="283"/>
                </a:lnTo>
                <a:lnTo>
                  <a:pt x="209" y="268"/>
                </a:lnTo>
                <a:lnTo>
                  <a:pt x="192" y="252"/>
                </a:lnTo>
                <a:lnTo>
                  <a:pt x="176" y="235"/>
                </a:lnTo>
                <a:lnTo>
                  <a:pt x="159" y="218"/>
                </a:lnTo>
                <a:lnTo>
                  <a:pt x="142" y="199"/>
                </a:lnTo>
                <a:lnTo>
                  <a:pt x="123" y="180"/>
                </a:lnTo>
                <a:lnTo>
                  <a:pt x="104" y="161"/>
                </a:lnTo>
                <a:lnTo>
                  <a:pt x="84" y="139"/>
                </a:lnTo>
                <a:lnTo>
                  <a:pt x="65" y="116"/>
                </a:lnTo>
                <a:lnTo>
                  <a:pt x="44" y="95"/>
                </a:lnTo>
                <a:lnTo>
                  <a:pt x="23" y="72"/>
                </a:lnTo>
                <a:lnTo>
                  <a:pt x="0" y="47"/>
                </a:lnTo>
                <a:lnTo>
                  <a:pt x="0" y="0"/>
                </a:lnTo>
                <a:lnTo>
                  <a:pt x="27" y="26"/>
                </a:lnTo>
                <a:lnTo>
                  <a:pt x="54" y="49"/>
                </a:lnTo>
                <a:lnTo>
                  <a:pt x="81" y="72"/>
                </a:lnTo>
                <a:lnTo>
                  <a:pt x="104" y="95"/>
                </a:lnTo>
                <a:lnTo>
                  <a:pt x="128" y="116"/>
                </a:lnTo>
                <a:lnTo>
                  <a:pt x="151" y="136"/>
                </a:lnTo>
                <a:lnTo>
                  <a:pt x="172" y="155"/>
                </a:lnTo>
                <a:lnTo>
                  <a:pt x="194" y="172"/>
                </a:lnTo>
                <a:lnTo>
                  <a:pt x="213" y="187"/>
                </a:lnTo>
                <a:lnTo>
                  <a:pt x="232" y="203"/>
                </a:lnTo>
                <a:lnTo>
                  <a:pt x="249" y="216"/>
                </a:lnTo>
                <a:lnTo>
                  <a:pt x="266" y="228"/>
                </a:lnTo>
                <a:lnTo>
                  <a:pt x="282" y="239"/>
                </a:lnTo>
                <a:lnTo>
                  <a:pt x="297" y="251"/>
                </a:lnTo>
                <a:lnTo>
                  <a:pt x="310" y="258"/>
                </a:lnTo>
                <a:lnTo>
                  <a:pt x="324" y="266"/>
                </a:lnTo>
                <a:lnTo>
                  <a:pt x="349" y="281"/>
                </a:lnTo>
                <a:lnTo>
                  <a:pt x="373" y="297"/>
                </a:lnTo>
                <a:lnTo>
                  <a:pt x="400" y="310"/>
                </a:lnTo>
                <a:lnTo>
                  <a:pt x="427" y="321"/>
                </a:lnTo>
                <a:lnTo>
                  <a:pt x="454" y="333"/>
                </a:lnTo>
                <a:lnTo>
                  <a:pt x="483" y="343"/>
                </a:lnTo>
                <a:lnTo>
                  <a:pt x="511" y="352"/>
                </a:lnTo>
                <a:lnTo>
                  <a:pt x="542" y="362"/>
                </a:lnTo>
              </a:path>
            </a:pathLst>
          </a:custGeom>
          <a:solidFill>
            <a:srgbClr val="FF3300"/>
          </a:solidFill>
          <a:ln w="9525">
            <a:noFill/>
          </a:ln>
        </p:spPr>
        <p:txBody>
          <a:bodyPr>
            <a:noAutofit/>
          </a:bodyPr>
          <a:lstStyle/>
          <a:p>
            <a:pPr lvl="0" algn="l">
              <a:buClrTx/>
              <a:buSzTx/>
            </a:pPr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140" y="2076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7940" y="2154555"/>
            <a:ext cx="2220595" cy="26428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4" name="Picture 9"/>
          <p:cNvPicPr>
            <a:picLocks noChangeAspect="1"/>
          </p:cNvPicPr>
          <p:nvPr/>
        </p:nvPicPr>
        <p:blipFill>
          <a:blip r:embed="rId11"/>
          <a:srcRect l="7317" b="2274"/>
          <a:stretch>
            <a:fillRect/>
          </a:stretch>
        </p:blipFill>
        <p:spPr>
          <a:xfrm>
            <a:off x="1045210" y="1962150"/>
            <a:ext cx="3067685" cy="2987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7" name="TextBox 7"/>
          <p:cNvSpPr txBox="1"/>
          <p:nvPr>
            <p:custDataLst>
              <p:tags r:id="rId12"/>
            </p:custDataLst>
          </p:nvPr>
        </p:nvSpPr>
        <p:spPr>
          <a:xfrm>
            <a:off x="5412105" y="703580"/>
            <a:ext cx="2419350" cy="1106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Clr>
                <a:schemeClr val="hlink"/>
              </a:buClr>
              <a:buSzPct val="75000"/>
            </a:pPr>
            <a:r>
              <a:rPr lang="en-US" altLang="zh-CN" sz="6600" b="1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huǒ </a:t>
            </a:r>
            <a:r>
              <a:rPr lang="en-US" altLang="zh-CN" sz="5400" b="1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 </a:t>
            </a:r>
            <a:endParaRPr lang="en-US" altLang="zh-CN" sz="5400" b="1" dirty="0">
              <a:solidFill>
                <a:schemeClr val="dk1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23559" name="Rectangle 4"/>
          <p:cNvSpPr/>
          <p:nvPr>
            <p:custDataLst>
              <p:tags r:id="rId13"/>
            </p:custDataLst>
          </p:nvPr>
        </p:nvSpPr>
        <p:spPr>
          <a:xfrm>
            <a:off x="4806950" y="2049780"/>
            <a:ext cx="3024505" cy="2812415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buClr>
                <a:schemeClr val="hlink"/>
              </a:buClr>
              <a:buSzPct val="75000"/>
            </a:pPr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3560" name="Line 5"/>
          <p:cNvSpPr/>
          <p:nvPr/>
        </p:nvSpPr>
        <p:spPr>
          <a:xfrm>
            <a:off x="4890770" y="3455670"/>
            <a:ext cx="2978785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23561" name="Line 6"/>
          <p:cNvSpPr/>
          <p:nvPr>
            <p:custDataLst>
              <p:tags r:id="rId14"/>
            </p:custDataLst>
          </p:nvPr>
        </p:nvSpPr>
        <p:spPr>
          <a:xfrm>
            <a:off x="6294755" y="2155190"/>
            <a:ext cx="0" cy="2812415"/>
          </a:xfrm>
          <a:prstGeom prst="line">
            <a:avLst/>
          </a:prstGeom>
          <a:ln w="3810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62482" name="Freeform 18"/>
          <p:cNvSpPr/>
          <p:nvPr>
            <p:custDataLst>
              <p:tags r:id="rId15"/>
            </p:custDataLst>
          </p:nvPr>
        </p:nvSpPr>
        <p:spPr>
          <a:xfrm>
            <a:off x="5607454" y="2825324"/>
            <a:ext cx="377825" cy="4429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38" h="279">
                <a:moveTo>
                  <a:pt x="175" y="72"/>
                </a:moveTo>
                <a:lnTo>
                  <a:pt x="190" y="86"/>
                </a:lnTo>
                <a:lnTo>
                  <a:pt x="198" y="93"/>
                </a:lnTo>
                <a:lnTo>
                  <a:pt x="203" y="101"/>
                </a:lnTo>
                <a:lnTo>
                  <a:pt x="209" y="109"/>
                </a:lnTo>
                <a:lnTo>
                  <a:pt x="215" y="117"/>
                </a:lnTo>
                <a:lnTo>
                  <a:pt x="221" y="124"/>
                </a:lnTo>
                <a:lnTo>
                  <a:pt x="224" y="134"/>
                </a:lnTo>
                <a:lnTo>
                  <a:pt x="228" y="141"/>
                </a:lnTo>
                <a:lnTo>
                  <a:pt x="232" y="149"/>
                </a:lnTo>
                <a:lnTo>
                  <a:pt x="234" y="159"/>
                </a:lnTo>
                <a:lnTo>
                  <a:pt x="236" y="166"/>
                </a:lnTo>
                <a:lnTo>
                  <a:pt x="238" y="176"/>
                </a:lnTo>
                <a:lnTo>
                  <a:pt x="238" y="186"/>
                </a:lnTo>
                <a:lnTo>
                  <a:pt x="238" y="195"/>
                </a:lnTo>
                <a:lnTo>
                  <a:pt x="238" y="203"/>
                </a:lnTo>
                <a:lnTo>
                  <a:pt x="236" y="212"/>
                </a:lnTo>
                <a:lnTo>
                  <a:pt x="236" y="222"/>
                </a:lnTo>
                <a:lnTo>
                  <a:pt x="234" y="230"/>
                </a:lnTo>
                <a:lnTo>
                  <a:pt x="232" y="237"/>
                </a:lnTo>
                <a:lnTo>
                  <a:pt x="232" y="243"/>
                </a:lnTo>
                <a:lnTo>
                  <a:pt x="230" y="249"/>
                </a:lnTo>
                <a:lnTo>
                  <a:pt x="228" y="255"/>
                </a:lnTo>
                <a:lnTo>
                  <a:pt x="226" y="260"/>
                </a:lnTo>
                <a:lnTo>
                  <a:pt x="224" y="264"/>
                </a:lnTo>
                <a:lnTo>
                  <a:pt x="223" y="268"/>
                </a:lnTo>
                <a:lnTo>
                  <a:pt x="221" y="272"/>
                </a:lnTo>
                <a:lnTo>
                  <a:pt x="219" y="274"/>
                </a:lnTo>
                <a:lnTo>
                  <a:pt x="215" y="276"/>
                </a:lnTo>
                <a:lnTo>
                  <a:pt x="213" y="278"/>
                </a:lnTo>
                <a:lnTo>
                  <a:pt x="209" y="279"/>
                </a:lnTo>
                <a:lnTo>
                  <a:pt x="207" y="279"/>
                </a:lnTo>
                <a:lnTo>
                  <a:pt x="200" y="278"/>
                </a:lnTo>
                <a:lnTo>
                  <a:pt x="190" y="276"/>
                </a:lnTo>
                <a:lnTo>
                  <a:pt x="180" y="272"/>
                </a:lnTo>
                <a:lnTo>
                  <a:pt x="169" y="264"/>
                </a:lnTo>
                <a:lnTo>
                  <a:pt x="157" y="256"/>
                </a:lnTo>
                <a:lnTo>
                  <a:pt x="146" y="247"/>
                </a:lnTo>
                <a:lnTo>
                  <a:pt x="132" y="235"/>
                </a:lnTo>
                <a:lnTo>
                  <a:pt x="119" y="222"/>
                </a:lnTo>
                <a:lnTo>
                  <a:pt x="104" y="209"/>
                </a:lnTo>
                <a:lnTo>
                  <a:pt x="88" y="193"/>
                </a:lnTo>
                <a:lnTo>
                  <a:pt x="75" y="180"/>
                </a:lnTo>
                <a:lnTo>
                  <a:pt x="63" y="164"/>
                </a:lnTo>
                <a:lnTo>
                  <a:pt x="52" y="151"/>
                </a:lnTo>
                <a:lnTo>
                  <a:pt x="42" y="136"/>
                </a:lnTo>
                <a:lnTo>
                  <a:pt x="33" y="118"/>
                </a:lnTo>
                <a:lnTo>
                  <a:pt x="27" y="103"/>
                </a:lnTo>
                <a:lnTo>
                  <a:pt x="19" y="88"/>
                </a:lnTo>
                <a:lnTo>
                  <a:pt x="14" y="72"/>
                </a:lnTo>
                <a:lnTo>
                  <a:pt x="8" y="61"/>
                </a:lnTo>
                <a:lnTo>
                  <a:pt x="4" y="49"/>
                </a:lnTo>
                <a:lnTo>
                  <a:pt x="2" y="40"/>
                </a:lnTo>
                <a:lnTo>
                  <a:pt x="0" y="30"/>
                </a:lnTo>
                <a:lnTo>
                  <a:pt x="0" y="23"/>
                </a:lnTo>
                <a:lnTo>
                  <a:pt x="2" y="15"/>
                </a:lnTo>
                <a:lnTo>
                  <a:pt x="2" y="11"/>
                </a:lnTo>
                <a:lnTo>
                  <a:pt x="4" y="7"/>
                </a:lnTo>
                <a:lnTo>
                  <a:pt x="10" y="3"/>
                </a:lnTo>
                <a:lnTo>
                  <a:pt x="14" y="1"/>
                </a:lnTo>
                <a:lnTo>
                  <a:pt x="21" y="0"/>
                </a:lnTo>
                <a:lnTo>
                  <a:pt x="31" y="0"/>
                </a:lnTo>
                <a:lnTo>
                  <a:pt x="40" y="1"/>
                </a:lnTo>
                <a:lnTo>
                  <a:pt x="52" y="1"/>
                </a:lnTo>
                <a:lnTo>
                  <a:pt x="63" y="5"/>
                </a:lnTo>
                <a:lnTo>
                  <a:pt x="77" y="9"/>
                </a:lnTo>
                <a:lnTo>
                  <a:pt x="90" y="15"/>
                </a:lnTo>
                <a:lnTo>
                  <a:pt x="106" y="23"/>
                </a:lnTo>
                <a:lnTo>
                  <a:pt x="115" y="26"/>
                </a:lnTo>
                <a:lnTo>
                  <a:pt x="123" y="32"/>
                </a:lnTo>
                <a:lnTo>
                  <a:pt x="131" y="38"/>
                </a:lnTo>
                <a:lnTo>
                  <a:pt x="140" y="44"/>
                </a:lnTo>
                <a:lnTo>
                  <a:pt x="148" y="49"/>
                </a:lnTo>
                <a:lnTo>
                  <a:pt x="157" y="55"/>
                </a:lnTo>
                <a:lnTo>
                  <a:pt x="167" y="63"/>
                </a:lnTo>
                <a:lnTo>
                  <a:pt x="175" y="72"/>
                </a:lnTo>
              </a:path>
            </a:pathLst>
          </a:custGeom>
          <a:solidFill>
            <a:srgbClr val="FF3300"/>
          </a:solidFill>
          <a:ln w="9525">
            <a:noFill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2483" name="Freeform 19"/>
          <p:cNvSpPr/>
          <p:nvPr>
            <p:custDataLst>
              <p:tags r:id="rId16"/>
            </p:custDataLst>
          </p:nvPr>
        </p:nvSpPr>
        <p:spPr>
          <a:xfrm>
            <a:off x="6461038" y="2754885"/>
            <a:ext cx="681038" cy="5143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29" h="324">
                <a:moveTo>
                  <a:pt x="119" y="295"/>
                </a:moveTo>
                <a:lnTo>
                  <a:pt x="105" y="301"/>
                </a:lnTo>
                <a:lnTo>
                  <a:pt x="94" y="307"/>
                </a:lnTo>
                <a:lnTo>
                  <a:pt x="80" y="310"/>
                </a:lnTo>
                <a:lnTo>
                  <a:pt x="71" y="314"/>
                </a:lnTo>
                <a:lnTo>
                  <a:pt x="59" y="318"/>
                </a:lnTo>
                <a:lnTo>
                  <a:pt x="52" y="320"/>
                </a:lnTo>
                <a:lnTo>
                  <a:pt x="42" y="322"/>
                </a:lnTo>
                <a:lnTo>
                  <a:pt x="34" y="324"/>
                </a:lnTo>
                <a:lnTo>
                  <a:pt x="29" y="324"/>
                </a:lnTo>
                <a:lnTo>
                  <a:pt x="21" y="324"/>
                </a:lnTo>
                <a:lnTo>
                  <a:pt x="17" y="324"/>
                </a:lnTo>
                <a:lnTo>
                  <a:pt x="11" y="324"/>
                </a:lnTo>
                <a:lnTo>
                  <a:pt x="8" y="322"/>
                </a:lnTo>
                <a:lnTo>
                  <a:pt x="6" y="320"/>
                </a:lnTo>
                <a:lnTo>
                  <a:pt x="4" y="316"/>
                </a:lnTo>
                <a:lnTo>
                  <a:pt x="2" y="314"/>
                </a:lnTo>
                <a:lnTo>
                  <a:pt x="0" y="310"/>
                </a:lnTo>
                <a:lnTo>
                  <a:pt x="0" y="307"/>
                </a:lnTo>
                <a:lnTo>
                  <a:pt x="2" y="303"/>
                </a:lnTo>
                <a:lnTo>
                  <a:pt x="4" y="299"/>
                </a:lnTo>
                <a:lnTo>
                  <a:pt x="6" y="293"/>
                </a:lnTo>
                <a:lnTo>
                  <a:pt x="9" y="289"/>
                </a:lnTo>
                <a:lnTo>
                  <a:pt x="13" y="285"/>
                </a:lnTo>
                <a:lnTo>
                  <a:pt x="19" y="280"/>
                </a:lnTo>
                <a:lnTo>
                  <a:pt x="25" y="274"/>
                </a:lnTo>
                <a:lnTo>
                  <a:pt x="32" y="268"/>
                </a:lnTo>
                <a:lnTo>
                  <a:pt x="40" y="262"/>
                </a:lnTo>
                <a:lnTo>
                  <a:pt x="48" y="255"/>
                </a:lnTo>
                <a:lnTo>
                  <a:pt x="57" y="249"/>
                </a:lnTo>
                <a:lnTo>
                  <a:pt x="67" y="241"/>
                </a:lnTo>
                <a:lnTo>
                  <a:pt x="77" y="234"/>
                </a:lnTo>
                <a:lnTo>
                  <a:pt x="88" y="226"/>
                </a:lnTo>
                <a:lnTo>
                  <a:pt x="111" y="211"/>
                </a:lnTo>
                <a:lnTo>
                  <a:pt x="132" y="197"/>
                </a:lnTo>
                <a:lnTo>
                  <a:pt x="153" y="184"/>
                </a:lnTo>
                <a:lnTo>
                  <a:pt x="171" y="170"/>
                </a:lnTo>
                <a:lnTo>
                  <a:pt x="190" y="157"/>
                </a:lnTo>
                <a:lnTo>
                  <a:pt x="205" y="144"/>
                </a:lnTo>
                <a:lnTo>
                  <a:pt x="218" y="130"/>
                </a:lnTo>
                <a:lnTo>
                  <a:pt x="232" y="119"/>
                </a:lnTo>
                <a:lnTo>
                  <a:pt x="241" y="107"/>
                </a:lnTo>
                <a:lnTo>
                  <a:pt x="251" y="96"/>
                </a:lnTo>
                <a:lnTo>
                  <a:pt x="259" y="86"/>
                </a:lnTo>
                <a:lnTo>
                  <a:pt x="264" y="75"/>
                </a:lnTo>
                <a:lnTo>
                  <a:pt x="268" y="65"/>
                </a:lnTo>
                <a:lnTo>
                  <a:pt x="270" y="55"/>
                </a:lnTo>
                <a:lnTo>
                  <a:pt x="270" y="46"/>
                </a:lnTo>
                <a:lnTo>
                  <a:pt x="268" y="36"/>
                </a:lnTo>
                <a:lnTo>
                  <a:pt x="266" y="29"/>
                </a:lnTo>
                <a:lnTo>
                  <a:pt x="266" y="21"/>
                </a:lnTo>
                <a:lnTo>
                  <a:pt x="268" y="13"/>
                </a:lnTo>
                <a:lnTo>
                  <a:pt x="272" y="9"/>
                </a:lnTo>
                <a:lnTo>
                  <a:pt x="276" y="6"/>
                </a:lnTo>
                <a:lnTo>
                  <a:pt x="282" y="2"/>
                </a:lnTo>
                <a:lnTo>
                  <a:pt x="287" y="0"/>
                </a:lnTo>
                <a:lnTo>
                  <a:pt x="293" y="0"/>
                </a:lnTo>
                <a:lnTo>
                  <a:pt x="301" y="0"/>
                </a:lnTo>
                <a:lnTo>
                  <a:pt x="310" y="2"/>
                </a:lnTo>
                <a:lnTo>
                  <a:pt x="320" y="6"/>
                </a:lnTo>
                <a:lnTo>
                  <a:pt x="330" y="9"/>
                </a:lnTo>
                <a:lnTo>
                  <a:pt x="341" y="15"/>
                </a:lnTo>
                <a:lnTo>
                  <a:pt x="355" y="23"/>
                </a:lnTo>
                <a:lnTo>
                  <a:pt x="366" y="32"/>
                </a:lnTo>
                <a:lnTo>
                  <a:pt x="380" y="44"/>
                </a:lnTo>
                <a:lnTo>
                  <a:pt x="391" y="55"/>
                </a:lnTo>
                <a:lnTo>
                  <a:pt x="401" y="65"/>
                </a:lnTo>
                <a:lnTo>
                  <a:pt x="410" y="76"/>
                </a:lnTo>
                <a:lnTo>
                  <a:pt x="416" y="86"/>
                </a:lnTo>
                <a:lnTo>
                  <a:pt x="422" y="96"/>
                </a:lnTo>
                <a:lnTo>
                  <a:pt x="427" y="103"/>
                </a:lnTo>
                <a:lnTo>
                  <a:pt x="429" y="111"/>
                </a:lnTo>
                <a:lnTo>
                  <a:pt x="429" y="119"/>
                </a:lnTo>
                <a:lnTo>
                  <a:pt x="429" y="123"/>
                </a:lnTo>
                <a:lnTo>
                  <a:pt x="429" y="126"/>
                </a:lnTo>
                <a:lnTo>
                  <a:pt x="427" y="130"/>
                </a:lnTo>
                <a:lnTo>
                  <a:pt x="424" y="134"/>
                </a:lnTo>
                <a:lnTo>
                  <a:pt x="422" y="138"/>
                </a:lnTo>
                <a:lnTo>
                  <a:pt x="418" y="142"/>
                </a:lnTo>
                <a:lnTo>
                  <a:pt x="412" y="147"/>
                </a:lnTo>
                <a:lnTo>
                  <a:pt x="406" y="151"/>
                </a:lnTo>
                <a:lnTo>
                  <a:pt x="401" y="157"/>
                </a:lnTo>
                <a:lnTo>
                  <a:pt x="393" y="161"/>
                </a:lnTo>
                <a:lnTo>
                  <a:pt x="385" y="167"/>
                </a:lnTo>
                <a:lnTo>
                  <a:pt x="378" y="172"/>
                </a:lnTo>
                <a:lnTo>
                  <a:pt x="368" y="176"/>
                </a:lnTo>
                <a:lnTo>
                  <a:pt x="358" y="182"/>
                </a:lnTo>
                <a:lnTo>
                  <a:pt x="349" y="188"/>
                </a:lnTo>
                <a:lnTo>
                  <a:pt x="337" y="193"/>
                </a:lnTo>
                <a:lnTo>
                  <a:pt x="286" y="218"/>
                </a:lnTo>
                <a:lnTo>
                  <a:pt x="259" y="232"/>
                </a:lnTo>
                <a:lnTo>
                  <a:pt x="232" y="245"/>
                </a:lnTo>
                <a:lnTo>
                  <a:pt x="205" y="257"/>
                </a:lnTo>
                <a:lnTo>
                  <a:pt x="178" y="270"/>
                </a:lnTo>
                <a:lnTo>
                  <a:pt x="149" y="284"/>
                </a:lnTo>
                <a:lnTo>
                  <a:pt x="119" y="295"/>
                </a:lnTo>
              </a:path>
            </a:pathLst>
          </a:custGeom>
          <a:solidFill>
            <a:srgbClr val="FF0000"/>
          </a:solidFill>
          <a:ln w="9525">
            <a:noFill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2484" name="Freeform 20"/>
          <p:cNvSpPr/>
          <p:nvPr>
            <p:custDataLst>
              <p:tags r:id="rId17"/>
            </p:custDataLst>
          </p:nvPr>
        </p:nvSpPr>
        <p:spPr>
          <a:xfrm>
            <a:off x="5411788" y="2431157"/>
            <a:ext cx="985838" cy="20478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21" h="1290">
                <a:moveTo>
                  <a:pt x="548" y="794"/>
                </a:moveTo>
                <a:lnTo>
                  <a:pt x="542" y="815"/>
                </a:lnTo>
                <a:lnTo>
                  <a:pt x="535" y="838"/>
                </a:lnTo>
                <a:lnTo>
                  <a:pt x="527" y="859"/>
                </a:lnTo>
                <a:lnTo>
                  <a:pt x="519" y="880"/>
                </a:lnTo>
                <a:lnTo>
                  <a:pt x="510" y="899"/>
                </a:lnTo>
                <a:lnTo>
                  <a:pt x="500" y="920"/>
                </a:lnTo>
                <a:lnTo>
                  <a:pt x="489" y="939"/>
                </a:lnTo>
                <a:lnTo>
                  <a:pt x="477" y="958"/>
                </a:lnTo>
                <a:lnTo>
                  <a:pt x="466" y="978"/>
                </a:lnTo>
                <a:lnTo>
                  <a:pt x="452" y="997"/>
                </a:lnTo>
                <a:lnTo>
                  <a:pt x="439" y="1014"/>
                </a:lnTo>
                <a:lnTo>
                  <a:pt x="425" y="1033"/>
                </a:lnTo>
                <a:lnTo>
                  <a:pt x="410" y="1050"/>
                </a:lnTo>
                <a:lnTo>
                  <a:pt x="395" y="1068"/>
                </a:lnTo>
                <a:lnTo>
                  <a:pt x="377" y="1085"/>
                </a:lnTo>
                <a:lnTo>
                  <a:pt x="362" y="1102"/>
                </a:lnTo>
                <a:lnTo>
                  <a:pt x="345" y="1118"/>
                </a:lnTo>
                <a:lnTo>
                  <a:pt x="328" y="1133"/>
                </a:lnTo>
                <a:lnTo>
                  <a:pt x="310" y="1148"/>
                </a:lnTo>
                <a:lnTo>
                  <a:pt x="293" y="1162"/>
                </a:lnTo>
                <a:lnTo>
                  <a:pt x="278" y="1175"/>
                </a:lnTo>
                <a:lnTo>
                  <a:pt x="262" y="1187"/>
                </a:lnTo>
                <a:lnTo>
                  <a:pt x="247" y="1198"/>
                </a:lnTo>
                <a:lnTo>
                  <a:pt x="232" y="1210"/>
                </a:lnTo>
                <a:lnTo>
                  <a:pt x="216" y="1219"/>
                </a:lnTo>
                <a:lnTo>
                  <a:pt x="201" y="1229"/>
                </a:lnTo>
                <a:lnTo>
                  <a:pt x="186" y="1238"/>
                </a:lnTo>
                <a:lnTo>
                  <a:pt x="172" y="1246"/>
                </a:lnTo>
                <a:lnTo>
                  <a:pt x="159" y="1254"/>
                </a:lnTo>
                <a:lnTo>
                  <a:pt x="145" y="1259"/>
                </a:lnTo>
                <a:lnTo>
                  <a:pt x="132" y="1265"/>
                </a:lnTo>
                <a:lnTo>
                  <a:pt x="119" y="1271"/>
                </a:lnTo>
                <a:lnTo>
                  <a:pt x="105" y="1275"/>
                </a:lnTo>
                <a:lnTo>
                  <a:pt x="94" y="1279"/>
                </a:lnTo>
                <a:lnTo>
                  <a:pt x="82" y="1281"/>
                </a:lnTo>
                <a:lnTo>
                  <a:pt x="73" y="1282"/>
                </a:lnTo>
                <a:lnTo>
                  <a:pt x="63" y="1284"/>
                </a:lnTo>
                <a:lnTo>
                  <a:pt x="53" y="1286"/>
                </a:lnTo>
                <a:lnTo>
                  <a:pt x="44" y="1288"/>
                </a:lnTo>
                <a:lnTo>
                  <a:pt x="36" y="1290"/>
                </a:lnTo>
                <a:lnTo>
                  <a:pt x="28" y="1290"/>
                </a:lnTo>
                <a:lnTo>
                  <a:pt x="23" y="1290"/>
                </a:lnTo>
                <a:lnTo>
                  <a:pt x="17" y="1290"/>
                </a:lnTo>
                <a:lnTo>
                  <a:pt x="11" y="1290"/>
                </a:lnTo>
                <a:lnTo>
                  <a:pt x="7" y="1288"/>
                </a:lnTo>
                <a:lnTo>
                  <a:pt x="5" y="1288"/>
                </a:lnTo>
                <a:lnTo>
                  <a:pt x="2" y="1286"/>
                </a:lnTo>
                <a:lnTo>
                  <a:pt x="0" y="1284"/>
                </a:lnTo>
                <a:lnTo>
                  <a:pt x="0" y="1281"/>
                </a:lnTo>
                <a:lnTo>
                  <a:pt x="0" y="1279"/>
                </a:lnTo>
                <a:lnTo>
                  <a:pt x="0" y="1275"/>
                </a:lnTo>
                <a:lnTo>
                  <a:pt x="2" y="1273"/>
                </a:lnTo>
                <a:lnTo>
                  <a:pt x="2" y="1269"/>
                </a:lnTo>
                <a:lnTo>
                  <a:pt x="5" y="1265"/>
                </a:lnTo>
                <a:lnTo>
                  <a:pt x="7" y="1261"/>
                </a:lnTo>
                <a:lnTo>
                  <a:pt x="11" y="1256"/>
                </a:lnTo>
                <a:lnTo>
                  <a:pt x="17" y="1252"/>
                </a:lnTo>
                <a:lnTo>
                  <a:pt x="21" y="1248"/>
                </a:lnTo>
                <a:lnTo>
                  <a:pt x="27" y="1242"/>
                </a:lnTo>
                <a:lnTo>
                  <a:pt x="34" y="1236"/>
                </a:lnTo>
                <a:lnTo>
                  <a:pt x="42" y="1231"/>
                </a:lnTo>
                <a:lnTo>
                  <a:pt x="50" y="1227"/>
                </a:lnTo>
                <a:lnTo>
                  <a:pt x="59" y="1221"/>
                </a:lnTo>
                <a:lnTo>
                  <a:pt x="69" y="1215"/>
                </a:lnTo>
                <a:lnTo>
                  <a:pt x="88" y="1202"/>
                </a:lnTo>
                <a:lnTo>
                  <a:pt x="107" y="1190"/>
                </a:lnTo>
                <a:lnTo>
                  <a:pt x="124" y="1177"/>
                </a:lnTo>
                <a:lnTo>
                  <a:pt x="143" y="1162"/>
                </a:lnTo>
                <a:lnTo>
                  <a:pt x="165" y="1146"/>
                </a:lnTo>
                <a:lnTo>
                  <a:pt x="184" y="1131"/>
                </a:lnTo>
                <a:lnTo>
                  <a:pt x="203" y="1114"/>
                </a:lnTo>
                <a:lnTo>
                  <a:pt x="224" y="1095"/>
                </a:lnTo>
                <a:lnTo>
                  <a:pt x="245" y="1075"/>
                </a:lnTo>
                <a:lnTo>
                  <a:pt x="264" y="1054"/>
                </a:lnTo>
                <a:lnTo>
                  <a:pt x="285" y="1033"/>
                </a:lnTo>
                <a:lnTo>
                  <a:pt x="305" y="1010"/>
                </a:lnTo>
                <a:lnTo>
                  <a:pt x="322" y="985"/>
                </a:lnTo>
                <a:lnTo>
                  <a:pt x="339" y="958"/>
                </a:lnTo>
                <a:lnTo>
                  <a:pt x="356" y="930"/>
                </a:lnTo>
                <a:lnTo>
                  <a:pt x="374" y="901"/>
                </a:lnTo>
                <a:lnTo>
                  <a:pt x="381" y="886"/>
                </a:lnTo>
                <a:lnTo>
                  <a:pt x="389" y="870"/>
                </a:lnTo>
                <a:lnTo>
                  <a:pt x="397" y="855"/>
                </a:lnTo>
                <a:lnTo>
                  <a:pt x="402" y="840"/>
                </a:lnTo>
                <a:lnTo>
                  <a:pt x="410" y="822"/>
                </a:lnTo>
                <a:lnTo>
                  <a:pt x="416" y="805"/>
                </a:lnTo>
                <a:lnTo>
                  <a:pt x="421" y="786"/>
                </a:lnTo>
                <a:lnTo>
                  <a:pt x="425" y="769"/>
                </a:lnTo>
                <a:lnTo>
                  <a:pt x="431" y="749"/>
                </a:lnTo>
                <a:lnTo>
                  <a:pt x="437" y="728"/>
                </a:lnTo>
                <a:lnTo>
                  <a:pt x="441" y="709"/>
                </a:lnTo>
                <a:lnTo>
                  <a:pt x="444" y="688"/>
                </a:lnTo>
                <a:lnTo>
                  <a:pt x="450" y="667"/>
                </a:lnTo>
                <a:lnTo>
                  <a:pt x="454" y="644"/>
                </a:lnTo>
                <a:lnTo>
                  <a:pt x="458" y="621"/>
                </a:lnTo>
                <a:lnTo>
                  <a:pt x="460" y="598"/>
                </a:lnTo>
                <a:lnTo>
                  <a:pt x="466" y="552"/>
                </a:lnTo>
                <a:lnTo>
                  <a:pt x="469" y="506"/>
                </a:lnTo>
                <a:lnTo>
                  <a:pt x="471" y="460"/>
                </a:lnTo>
                <a:lnTo>
                  <a:pt x="475" y="416"/>
                </a:lnTo>
                <a:lnTo>
                  <a:pt x="477" y="372"/>
                </a:lnTo>
                <a:lnTo>
                  <a:pt x="477" y="329"/>
                </a:lnTo>
                <a:lnTo>
                  <a:pt x="479" y="287"/>
                </a:lnTo>
                <a:lnTo>
                  <a:pt x="479" y="247"/>
                </a:lnTo>
                <a:lnTo>
                  <a:pt x="479" y="226"/>
                </a:lnTo>
                <a:lnTo>
                  <a:pt x="479" y="209"/>
                </a:lnTo>
                <a:lnTo>
                  <a:pt x="479" y="191"/>
                </a:lnTo>
                <a:lnTo>
                  <a:pt x="477" y="174"/>
                </a:lnTo>
                <a:lnTo>
                  <a:pt x="477" y="159"/>
                </a:lnTo>
                <a:lnTo>
                  <a:pt x="477" y="143"/>
                </a:lnTo>
                <a:lnTo>
                  <a:pt x="475" y="132"/>
                </a:lnTo>
                <a:lnTo>
                  <a:pt x="473" y="119"/>
                </a:lnTo>
                <a:lnTo>
                  <a:pt x="471" y="107"/>
                </a:lnTo>
                <a:lnTo>
                  <a:pt x="469" y="97"/>
                </a:lnTo>
                <a:lnTo>
                  <a:pt x="468" y="88"/>
                </a:lnTo>
                <a:lnTo>
                  <a:pt x="466" y="80"/>
                </a:lnTo>
                <a:lnTo>
                  <a:pt x="464" y="73"/>
                </a:lnTo>
                <a:lnTo>
                  <a:pt x="460" y="67"/>
                </a:lnTo>
                <a:lnTo>
                  <a:pt x="458" y="61"/>
                </a:lnTo>
                <a:lnTo>
                  <a:pt x="454" y="57"/>
                </a:lnTo>
                <a:lnTo>
                  <a:pt x="448" y="51"/>
                </a:lnTo>
                <a:lnTo>
                  <a:pt x="444" y="44"/>
                </a:lnTo>
                <a:lnTo>
                  <a:pt x="441" y="38"/>
                </a:lnTo>
                <a:lnTo>
                  <a:pt x="441" y="32"/>
                </a:lnTo>
                <a:lnTo>
                  <a:pt x="441" y="27"/>
                </a:lnTo>
                <a:lnTo>
                  <a:pt x="444" y="21"/>
                </a:lnTo>
                <a:lnTo>
                  <a:pt x="448" y="13"/>
                </a:lnTo>
                <a:lnTo>
                  <a:pt x="454" y="7"/>
                </a:lnTo>
                <a:lnTo>
                  <a:pt x="462" y="4"/>
                </a:lnTo>
                <a:lnTo>
                  <a:pt x="471" y="2"/>
                </a:lnTo>
                <a:lnTo>
                  <a:pt x="481" y="0"/>
                </a:lnTo>
                <a:lnTo>
                  <a:pt x="492" y="2"/>
                </a:lnTo>
                <a:lnTo>
                  <a:pt x="504" y="4"/>
                </a:lnTo>
                <a:lnTo>
                  <a:pt x="517" y="7"/>
                </a:lnTo>
                <a:lnTo>
                  <a:pt x="533" y="13"/>
                </a:lnTo>
                <a:lnTo>
                  <a:pt x="548" y="19"/>
                </a:lnTo>
                <a:lnTo>
                  <a:pt x="556" y="25"/>
                </a:lnTo>
                <a:lnTo>
                  <a:pt x="563" y="28"/>
                </a:lnTo>
                <a:lnTo>
                  <a:pt x="569" y="34"/>
                </a:lnTo>
                <a:lnTo>
                  <a:pt x="575" y="38"/>
                </a:lnTo>
                <a:lnTo>
                  <a:pt x="581" y="42"/>
                </a:lnTo>
                <a:lnTo>
                  <a:pt x="586" y="46"/>
                </a:lnTo>
                <a:lnTo>
                  <a:pt x="596" y="53"/>
                </a:lnTo>
                <a:lnTo>
                  <a:pt x="604" y="61"/>
                </a:lnTo>
                <a:lnTo>
                  <a:pt x="609" y="69"/>
                </a:lnTo>
                <a:lnTo>
                  <a:pt x="613" y="76"/>
                </a:lnTo>
                <a:lnTo>
                  <a:pt x="615" y="82"/>
                </a:lnTo>
                <a:lnTo>
                  <a:pt x="619" y="90"/>
                </a:lnTo>
                <a:lnTo>
                  <a:pt x="619" y="99"/>
                </a:lnTo>
                <a:lnTo>
                  <a:pt x="621" y="111"/>
                </a:lnTo>
                <a:lnTo>
                  <a:pt x="621" y="124"/>
                </a:lnTo>
                <a:lnTo>
                  <a:pt x="621" y="138"/>
                </a:lnTo>
                <a:lnTo>
                  <a:pt x="619" y="155"/>
                </a:lnTo>
                <a:lnTo>
                  <a:pt x="619" y="170"/>
                </a:lnTo>
                <a:lnTo>
                  <a:pt x="615" y="190"/>
                </a:lnTo>
                <a:lnTo>
                  <a:pt x="615" y="199"/>
                </a:lnTo>
                <a:lnTo>
                  <a:pt x="613" y="211"/>
                </a:lnTo>
                <a:lnTo>
                  <a:pt x="613" y="220"/>
                </a:lnTo>
                <a:lnTo>
                  <a:pt x="613" y="234"/>
                </a:lnTo>
                <a:lnTo>
                  <a:pt x="611" y="245"/>
                </a:lnTo>
                <a:lnTo>
                  <a:pt x="611" y="259"/>
                </a:lnTo>
                <a:lnTo>
                  <a:pt x="611" y="274"/>
                </a:lnTo>
                <a:lnTo>
                  <a:pt x="609" y="289"/>
                </a:lnTo>
                <a:lnTo>
                  <a:pt x="609" y="305"/>
                </a:lnTo>
                <a:lnTo>
                  <a:pt x="609" y="320"/>
                </a:lnTo>
                <a:lnTo>
                  <a:pt x="607" y="337"/>
                </a:lnTo>
                <a:lnTo>
                  <a:pt x="607" y="356"/>
                </a:lnTo>
                <a:lnTo>
                  <a:pt x="606" y="374"/>
                </a:lnTo>
                <a:lnTo>
                  <a:pt x="606" y="395"/>
                </a:lnTo>
                <a:lnTo>
                  <a:pt x="606" y="414"/>
                </a:lnTo>
                <a:lnTo>
                  <a:pt x="604" y="435"/>
                </a:lnTo>
                <a:lnTo>
                  <a:pt x="600" y="479"/>
                </a:lnTo>
                <a:lnTo>
                  <a:pt x="596" y="525"/>
                </a:lnTo>
                <a:lnTo>
                  <a:pt x="592" y="569"/>
                </a:lnTo>
                <a:lnTo>
                  <a:pt x="584" y="613"/>
                </a:lnTo>
                <a:lnTo>
                  <a:pt x="577" y="659"/>
                </a:lnTo>
                <a:lnTo>
                  <a:pt x="569" y="703"/>
                </a:lnTo>
                <a:lnTo>
                  <a:pt x="558" y="747"/>
                </a:lnTo>
                <a:lnTo>
                  <a:pt x="548" y="794"/>
                </a:lnTo>
              </a:path>
            </a:pathLst>
          </a:custGeom>
          <a:solidFill>
            <a:srgbClr val="FF3300"/>
          </a:solidFill>
          <a:ln w="9525">
            <a:noFill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2485" name="Freeform 21"/>
          <p:cNvSpPr/>
          <p:nvPr>
            <p:custDataLst>
              <p:tags r:id="rId18"/>
            </p:custDataLst>
          </p:nvPr>
        </p:nvSpPr>
        <p:spPr>
          <a:xfrm>
            <a:off x="6164600" y="3232822"/>
            <a:ext cx="1443037" cy="115093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909" h="710">
                <a:moveTo>
                  <a:pt x="634" y="710"/>
                </a:moveTo>
                <a:lnTo>
                  <a:pt x="617" y="710"/>
                </a:lnTo>
                <a:lnTo>
                  <a:pt x="600" y="710"/>
                </a:lnTo>
                <a:lnTo>
                  <a:pt x="585" y="710"/>
                </a:lnTo>
                <a:lnTo>
                  <a:pt x="569" y="710"/>
                </a:lnTo>
                <a:lnTo>
                  <a:pt x="556" y="710"/>
                </a:lnTo>
                <a:lnTo>
                  <a:pt x="544" y="708"/>
                </a:lnTo>
                <a:lnTo>
                  <a:pt x="533" y="706"/>
                </a:lnTo>
                <a:lnTo>
                  <a:pt x="523" y="704"/>
                </a:lnTo>
                <a:lnTo>
                  <a:pt x="517" y="702"/>
                </a:lnTo>
                <a:lnTo>
                  <a:pt x="510" y="700"/>
                </a:lnTo>
                <a:lnTo>
                  <a:pt x="502" y="696"/>
                </a:lnTo>
                <a:lnTo>
                  <a:pt x="494" y="690"/>
                </a:lnTo>
                <a:lnTo>
                  <a:pt x="487" y="685"/>
                </a:lnTo>
                <a:lnTo>
                  <a:pt x="477" y="677"/>
                </a:lnTo>
                <a:lnTo>
                  <a:pt x="468" y="667"/>
                </a:lnTo>
                <a:lnTo>
                  <a:pt x="456" y="658"/>
                </a:lnTo>
                <a:lnTo>
                  <a:pt x="446" y="646"/>
                </a:lnTo>
                <a:lnTo>
                  <a:pt x="435" y="635"/>
                </a:lnTo>
                <a:lnTo>
                  <a:pt x="423" y="621"/>
                </a:lnTo>
                <a:lnTo>
                  <a:pt x="410" y="608"/>
                </a:lnTo>
                <a:lnTo>
                  <a:pt x="397" y="593"/>
                </a:lnTo>
                <a:lnTo>
                  <a:pt x="383" y="577"/>
                </a:lnTo>
                <a:lnTo>
                  <a:pt x="370" y="560"/>
                </a:lnTo>
                <a:lnTo>
                  <a:pt x="354" y="541"/>
                </a:lnTo>
                <a:lnTo>
                  <a:pt x="339" y="522"/>
                </a:lnTo>
                <a:lnTo>
                  <a:pt x="324" y="503"/>
                </a:lnTo>
                <a:lnTo>
                  <a:pt x="307" y="481"/>
                </a:lnTo>
                <a:lnTo>
                  <a:pt x="287" y="460"/>
                </a:lnTo>
                <a:lnTo>
                  <a:pt x="268" y="437"/>
                </a:lnTo>
                <a:lnTo>
                  <a:pt x="249" y="414"/>
                </a:lnTo>
                <a:lnTo>
                  <a:pt x="228" y="389"/>
                </a:lnTo>
                <a:lnTo>
                  <a:pt x="205" y="363"/>
                </a:lnTo>
                <a:lnTo>
                  <a:pt x="182" y="336"/>
                </a:lnTo>
                <a:lnTo>
                  <a:pt x="159" y="307"/>
                </a:lnTo>
                <a:lnTo>
                  <a:pt x="134" y="278"/>
                </a:lnTo>
                <a:lnTo>
                  <a:pt x="109" y="248"/>
                </a:lnTo>
                <a:lnTo>
                  <a:pt x="84" y="215"/>
                </a:lnTo>
                <a:lnTo>
                  <a:pt x="57" y="182"/>
                </a:lnTo>
                <a:lnTo>
                  <a:pt x="29" y="148"/>
                </a:lnTo>
                <a:lnTo>
                  <a:pt x="0" y="113"/>
                </a:lnTo>
                <a:lnTo>
                  <a:pt x="9" y="56"/>
                </a:lnTo>
                <a:lnTo>
                  <a:pt x="19" y="0"/>
                </a:lnTo>
                <a:lnTo>
                  <a:pt x="61" y="48"/>
                </a:lnTo>
                <a:lnTo>
                  <a:pt x="103" y="94"/>
                </a:lnTo>
                <a:lnTo>
                  <a:pt x="145" y="142"/>
                </a:lnTo>
                <a:lnTo>
                  <a:pt x="188" y="188"/>
                </a:lnTo>
                <a:lnTo>
                  <a:pt x="197" y="202"/>
                </a:lnTo>
                <a:lnTo>
                  <a:pt x="209" y="215"/>
                </a:lnTo>
                <a:lnTo>
                  <a:pt x="220" y="228"/>
                </a:lnTo>
                <a:lnTo>
                  <a:pt x="234" y="240"/>
                </a:lnTo>
                <a:lnTo>
                  <a:pt x="247" y="253"/>
                </a:lnTo>
                <a:lnTo>
                  <a:pt x="261" y="267"/>
                </a:lnTo>
                <a:lnTo>
                  <a:pt x="274" y="280"/>
                </a:lnTo>
                <a:lnTo>
                  <a:pt x="289" y="292"/>
                </a:lnTo>
                <a:lnTo>
                  <a:pt x="305" y="305"/>
                </a:lnTo>
                <a:lnTo>
                  <a:pt x="320" y="318"/>
                </a:lnTo>
                <a:lnTo>
                  <a:pt x="353" y="343"/>
                </a:lnTo>
                <a:lnTo>
                  <a:pt x="387" y="370"/>
                </a:lnTo>
                <a:lnTo>
                  <a:pt x="423" y="395"/>
                </a:lnTo>
                <a:lnTo>
                  <a:pt x="458" y="424"/>
                </a:lnTo>
                <a:lnTo>
                  <a:pt x="494" y="451"/>
                </a:lnTo>
                <a:lnTo>
                  <a:pt x="533" y="476"/>
                </a:lnTo>
                <a:lnTo>
                  <a:pt x="573" y="499"/>
                </a:lnTo>
                <a:lnTo>
                  <a:pt x="613" y="522"/>
                </a:lnTo>
                <a:lnTo>
                  <a:pt x="654" y="541"/>
                </a:lnTo>
                <a:lnTo>
                  <a:pt x="696" y="560"/>
                </a:lnTo>
                <a:lnTo>
                  <a:pt x="740" y="579"/>
                </a:lnTo>
                <a:lnTo>
                  <a:pt x="761" y="587"/>
                </a:lnTo>
                <a:lnTo>
                  <a:pt x="780" y="595"/>
                </a:lnTo>
                <a:lnTo>
                  <a:pt x="797" y="602"/>
                </a:lnTo>
                <a:lnTo>
                  <a:pt x="813" y="610"/>
                </a:lnTo>
                <a:lnTo>
                  <a:pt x="828" y="616"/>
                </a:lnTo>
                <a:lnTo>
                  <a:pt x="841" y="623"/>
                </a:lnTo>
                <a:lnTo>
                  <a:pt x="855" y="629"/>
                </a:lnTo>
                <a:lnTo>
                  <a:pt x="866" y="635"/>
                </a:lnTo>
                <a:lnTo>
                  <a:pt x="876" y="641"/>
                </a:lnTo>
                <a:lnTo>
                  <a:pt x="884" y="646"/>
                </a:lnTo>
                <a:lnTo>
                  <a:pt x="891" y="652"/>
                </a:lnTo>
                <a:lnTo>
                  <a:pt x="897" y="656"/>
                </a:lnTo>
                <a:lnTo>
                  <a:pt x="903" y="662"/>
                </a:lnTo>
                <a:lnTo>
                  <a:pt x="905" y="666"/>
                </a:lnTo>
                <a:lnTo>
                  <a:pt x="907" y="669"/>
                </a:lnTo>
                <a:lnTo>
                  <a:pt x="909" y="673"/>
                </a:lnTo>
                <a:lnTo>
                  <a:pt x="909" y="675"/>
                </a:lnTo>
                <a:lnTo>
                  <a:pt x="907" y="677"/>
                </a:lnTo>
                <a:lnTo>
                  <a:pt x="905" y="679"/>
                </a:lnTo>
                <a:lnTo>
                  <a:pt x="903" y="683"/>
                </a:lnTo>
                <a:lnTo>
                  <a:pt x="899" y="685"/>
                </a:lnTo>
                <a:lnTo>
                  <a:pt x="895" y="687"/>
                </a:lnTo>
                <a:lnTo>
                  <a:pt x="889" y="689"/>
                </a:lnTo>
                <a:lnTo>
                  <a:pt x="886" y="690"/>
                </a:lnTo>
                <a:lnTo>
                  <a:pt x="878" y="692"/>
                </a:lnTo>
                <a:lnTo>
                  <a:pt x="872" y="694"/>
                </a:lnTo>
                <a:lnTo>
                  <a:pt x="864" y="696"/>
                </a:lnTo>
                <a:lnTo>
                  <a:pt x="855" y="698"/>
                </a:lnTo>
                <a:lnTo>
                  <a:pt x="847" y="700"/>
                </a:lnTo>
                <a:lnTo>
                  <a:pt x="838" y="702"/>
                </a:lnTo>
                <a:lnTo>
                  <a:pt x="826" y="702"/>
                </a:lnTo>
                <a:lnTo>
                  <a:pt x="815" y="704"/>
                </a:lnTo>
                <a:lnTo>
                  <a:pt x="790" y="706"/>
                </a:lnTo>
                <a:lnTo>
                  <a:pt x="767" y="708"/>
                </a:lnTo>
                <a:lnTo>
                  <a:pt x="742" y="710"/>
                </a:lnTo>
                <a:lnTo>
                  <a:pt x="721" y="710"/>
                </a:lnTo>
                <a:lnTo>
                  <a:pt x="698" y="710"/>
                </a:lnTo>
                <a:lnTo>
                  <a:pt x="677" y="710"/>
                </a:lnTo>
                <a:lnTo>
                  <a:pt x="634" y="710"/>
                </a:lnTo>
              </a:path>
            </a:pathLst>
          </a:custGeom>
          <a:solidFill>
            <a:srgbClr val="FF3300"/>
          </a:solidFill>
          <a:ln w="9525">
            <a:noFill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4140" y="2076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2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000"/>
                                        <p:tgtEl>
                                          <p:spTgt spid="62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62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601" name="矩形 3"/>
          <p:cNvSpPr/>
          <p:nvPr>
            <p:custDataLst>
              <p:tags r:id="rId10"/>
            </p:custDataLst>
          </p:nvPr>
        </p:nvSpPr>
        <p:spPr>
          <a:xfrm>
            <a:off x="4079875" y="557848"/>
            <a:ext cx="42468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再来认识一下田字格。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25602" name="Picture 2" descr="C:\Users\Administrator\Desktop\20150216031515795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67188" y="2357438"/>
            <a:ext cx="3786187" cy="378618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7" name="直接箭头连接符 6"/>
          <p:cNvCxnSpPr/>
          <p:nvPr/>
        </p:nvCxnSpPr>
        <p:spPr>
          <a:xfrm rot="5400000">
            <a:off x="5791200" y="2162175"/>
            <a:ext cx="611188" cy="1588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V="1">
            <a:off x="3667125" y="4286250"/>
            <a:ext cx="571500" cy="31750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5" name="TextBox 11"/>
          <p:cNvSpPr txBox="1"/>
          <p:nvPr/>
        </p:nvSpPr>
        <p:spPr>
          <a:xfrm>
            <a:off x="5381625" y="1285875"/>
            <a:ext cx="164306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竖中线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5606" name="TextBox 12"/>
          <p:cNvSpPr txBox="1"/>
          <p:nvPr/>
        </p:nvSpPr>
        <p:spPr>
          <a:xfrm>
            <a:off x="2955608" y="3500438"/>
            <a:ext cx="675005" cy="1785937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横中线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4140" y="2076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627" name="Text Box 5"/>
          <p:cNvSpPr txBox="1"/>
          <p:nvPr>
            <p:custDataLst>
              <p:tags r:id="rId10"/>
            </p:custDataLst>
          </p:nvPr>
        </p:nvSpPr>
        <p:spPr>
          <a:xfrm>
            <a:off x="4114800" y="2590800"/>
            <a:ext cx="2362200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</a:pPr>
            <a:r>
              <a:rPr lang="en-US" altLang="zh-CN" sz="4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piě</a:t>
            </a:r>
            <a:endParaRPr lang="en-US" altLang="zh-CN" sz="4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628" name="Text Box 6"/>
          <p:cNvSpPr txBox="1"/>
          <p:nvPr>
            <p:custDataLst>
              <p:tags r:id="rId11"/>
            </p:custDataLst>
          </p:nvPr>
        </p:nvSpPr>
        <p:spPr>
          <a:xfrm>
            <a:off x="3962400" y="1219200"/>
            <a:ext cx="2362200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</a:pPr>
            <a:r>
              <a:rPr lang="en-US" altLang="zh-CN" sz="4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héng</a:t>
            </a:r>
            <a:endParaRPr lang="en-US" altLang="zh-CN" sz="4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629" name="Text Box 7"/>
          <p:cNvSpPr txBox="1"/>
          <p:nvPr>
            <p:custDataLst>
              <p:tags r:id="rId12"/>
            </p:custDataLst>
          </p:nvPr>
        </p:nvSpPr>
        <p:spPr>
          <a:xfrm>
            <a:off x="4114800" y="3733800"/>
            <a:ext cx="2362200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</a:pPr>
            <a:r>
              <a:rPr lang="en-US" altLang="zh-CN" sz="4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nà</a:t>
            </a:r>
            <a:endParaRPr lang="en-US" altLang="zh-CN" sz="4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630" name="Text Box 8"/>
          <p:cNvSpPr txBox="1"/>
          <p:nvPr>
            <p:custDataLst>
              <p:tags r:id="rId13"/>
            </p:custDataLst>
          </p:nvPr>
        </p:nvSpPr>
        <p:spPr>
          <a:xfrm>
            <a:off x="3810000" y="5029200"/>
            <a:ext cx="2362200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</a:pPr>
            <a:r>
              <a:rPr lang="en-US" altLang="zh-CN" sz="4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diǎn</a:t>
            </a:r>
            <a:endParaRPr lang="en-US" altLang="zh-CN" sz="4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249" name="Text Box 9"/>
          <p:cNvSpPr txBox="1"/>
          <p:nvPr>
            <p:custDataLst>
              <p:tags r:id="rId14"/>
            </p:custDataLst>
          </p:nvPr>
        </p:nvSpPr>
        <p:spPr>
          <a:xfrm>
            <a:off x="6781800" y="1447800"/>
            <a:ext cx="79502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一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0250" name="Text Box 10"/>
          <p:cNvSpPr txBox="1"/>
          <p:nvPr>
            <p:custDataLst>
              <p:tags r:id="rId15"/>
            </p:custDataLst>
          </p:nvPr>
        </p:nvSpPr>
        <p:spPr>
          <a:xfrm>
            <a:off x="6934200" y="2743200"/>
            <a:ext cx="79502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丿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0251" name="Text Box 11"/>
          <p:cNvSpPr txBox="1"/>
          <p:nvPr>
            <p:custDataLst>
              <p:tags r:id="rId16"/>
            </p:custDataLst>
          </p:nvPr>
        </p:nvSpPr>
        <p:spPr>
          <a:xfrm>
            <a:off x="6858000" y="5029200"/>
            <a:ext cx="79502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丶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0252" name="Text Box 12"/>
          <p:cNvSpPr txBox="1"/>
          <p:nvPr>
            <p:custDataLst>
              <p:tags r:id="rId17"/>
            </p:custDataLst>
          </p:nvPr>
        </p:nvSpPr>
        <p:spPr>
          <a:xfrm>
            <a:off x="6858000" y="3886200"/>
            <a:ext cx="79502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Clr>
                <a:schemeClr val="hlink"/>
              </a:buClr>
              <a:buSzPct val="75000"/>
              <a:buFont typeface="Wingdings" panose="05000000000000000000" pitchFamily="2" charset="2"/>
            </a:pPr>
            <a:r>
              <a:rPr lang="zh-CN" altLang="en-US" sz="48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乀</a:t>
            </a:r>
            <a:endParaRPr lang="zh-CN" altLang="en-US" sz="48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4140" y="2076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/>
      <p:bldP spid="10250" grpId="0"/>
      <p:bldP spid="10251" grpId="0"/>
      <p:bldP spid="102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7652" name="Rectangle 5"/>
          <p:cNvSpPr/>
          <p:nvPr>
            <p:custDataLst>
              <p:tags r:id="rId10"/>
            </p:custDataLst>
          </p:nvPr>
        </p:nvSpPr>
        <p:spPr>
          <a:xfrm>
            <a:off x="3657600" y="1827530"/>
            <a:ext cx="3733800" cy="5175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spcBef>
                <a:spcPct val="20000"/>
              </a:spcBef>
            </a:pPr>
            <a:endParaRPr lang="zh-CN" altLang="zh-CN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653" name="Rectangle 6"/>
          <p:cNvSpPr/>
          <p:nvPr>
            <p:custDataLst>
              <p:tags r:id="rId11"/>
            </p:custDataLst>
          </p:nvPr>
        </p:nvSpPr>
        <p:spPr>
          <a:xfrm>
            <a:off x="3657600" y="1310005"/>
            <a:ext cx="3733800" cy="5175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spcBef>
                <a:spcPct val="20000"/>
              </a:spcBef>
            </a:pPr>
            <a:endParaRPr lang="zh-CN" altLang="zh-CN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654" name="Rectangle 7"/>
          <p:cNvSpPr/>
          <p:nvPr>
            <p:custDataLst>
              <p:tags r:id="rId12"/>
            </p:custDataLst>
          </p:nvPr>
        </p:nvSpPr>
        <p:spPr>
          <a:xfrm>
            <a:off x="3657600" y="792480"/>
            <a:ext cx="3733800" cy="5175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spcBef>
                <a:spcPct val="20000"/>
              </a:spcBef>
            </a:pPr>
            <a:endParaRPr lang="zh-CN" altLang="zh-CN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655" name="Line 8"/>
          <p:cNvSpPr/>
          <p:nvPr/>
        </p:nvSpPr>
        <p:spPr>
          <a:xfrm>
            <a:off x="3657600" y="792480"/>
            <a:ext cx="3733800" cy="0"/>
          </a:xfrm>
          <a:prstGeom prst="line">
            <a:avLst/>
          </a:prstGeom>
          <a:ln w="57150" cap="flat" cmpd="sng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56" name="Line 9"/>
          <p:cNvSpPr/>
          <p:nvPr/>
        </p:nvSpPr>
        <p:spPr>
          <a:xfrm>
            <a:off x="3657600" y="1310005"/>
            <a:ext cx="3733800" cy="0"/>
          </a:xfrm>
          <a:prstGeom prst="line">
            <a:avLst/>
          </a:prstGeom>
          <a:ln w="57150" cap="flat" cmpd="sng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57" name="Line 10"/>
          <p:cNvSpPr/>
          <p:nvPr/>
        </p:nvSpPr>
        <p:spPr>
          <a:xfrm>
            <a:off x="3657600" y="1827530"/>
            <a:ext cx="3733800" cy="0"/>
          </a:xfrm>
          <a:prstGeom prst="line">
            <a:avLst/>
          </a:prstGeom>
          <a:ln w="57150" cap="flat" cmpd="sng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58" name="Line 11"/>
          <p:cNvSpPr/>
          <p:nvPr/>
        </p:nvSpPr>
        <p:spPr>
          <a:xfrm>
            <a:off x="3657600" y="2345055"/>
            <a:ext cx="3733800" cy="0"/>
          </a:xfrm>
          <a:prstGeom prst="line">
            <a:avLst/>
          </a:prstGeom>
          <a:ln w="57150" cap="flat" cmpd="sng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59" name="Line 12"/>
          <p:cNvSpPr/>
          <p:nvPr/>
        </p:nvSpPr>
        <p:spPr>
          <a:xfrm>
            <a:off x="3657600" y="792480"/>
            <a:ext cx="0" cy="1552575"/>
          </a:xfrm>
          <a:prstGeom prst="line">
            <a:avLst/>
          </a:prstGeom>
          <a:ln w="57150" cap="flat" cmpd="sng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60" name="Line 13"/>
          <p:cNvSpPr/>
          <p:nvPr/>
        </p:nvSpPr>
        <p:spPr>
          <a:xfrm>
            <a:off x="7391400" y="792480"/>
            <a:ext cx="0" cy="1552575"/>
          </a:xfrm>
          <a:prstGeom prst="line">
            <a:avLst/>
          </a:prstGeom>
          <a:ln w="57150" cap="flat" cmpd="sng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61" name="Rectangle 14"/>
          <p:cNvSpPr/>
          <p:nvPr>
            <p:custDataLst>
              <p:tags r:id="rId13"/>
            </p:custDataLst>
          </p:nvPr>
        </p:nvSpPr>
        <p:spPr>
          <a:xfrm>
            <a:off x="5562600" y="3967480"/>
            <a:ext cx="1828800" cy="1651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spcBef>
                <a:spcPct val="20000"/>
              </a:spcBef>
            </a:pPr>
            <a:endParaRPr lang="zh-CN" altLang="zh-CN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662" name="Rectangle 15"/>
          <p:cNvSpPr/>
          <p:nvPr>
            <p:custDataLst>
              <p:tags r:id="rId14"/>
            </p:custDataLst>
          </p:nvPr>
        </p:nvSpPr>
        <p:spPr>
          <a:xfrm>
            <a:off x="3657600" y="3967480"/>
            <a:ext cx="1905000" cy="1651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spcBef>
                <a:spcPct val="20000"/>
              </a:spcBef>
            </a:pPr>
            <a:endParaRPr lang="zh-CN" altLang="zh-CN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663" name="Rectangle 16"/>
          <p:cNvSpPr/>
          <p:nvPr>
            <p:custDataLst>
              <p:tags r:id="rId15"/>
            </p:custDataLst>
          </p:nvPr>
        </p:nvSpPr>
        <p:spPr>
          <a:xfrm>
            <a:off x="5562600" y="2316480"/>
            <a:ext cx="1828800" cy="1651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spcBef>
                <a:spcPct val="20000"/>
              </a:spcBef>
            </a:pPr>
            <a:endParaRPr lang="zh-CN" altLang="zh-CN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664" name="Rectangle 17"/>
          <p:cNvSpPr/>
          <p:nvPr>
            <p:custDataLst>
              <p:tags r:id="rId16"/>
            </p:custDataLst>
          </p:nvPr>
        </p:nvSpPr>
        <p:spPr>
          <a:xfrm>
            <a:off x="3657600" y="2316480"/>
            <a:ext cx="1905000" cy="1651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>
              <a:spcBef>
                <a:spcPct val="20000"/>
              </a:spcBef>
            </a:pPr>
            <a:endParaRPr lang="zh-CN" altLang="zh-CN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665" name="Line 18"/>
          <p:cNvSpPr/>
          <p:nvPr/>
        </p:nvSpPr>
        <p:spPr>
          <a:xfrm>
            <a:off x="3657600" y="2316480"/>
            <a:ext cx="3733800" cy="0"/>
          </a:xfrm>
          <a:prstGeom prst="line">
            <a:avLst/>
          </a:prstGeom>
          <a:ln w="57150" cap="flat" cmpd="sng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66" name="Line 19"/>
          <p:cNvSpPr/>
          <p:nvPr/>
        </p:nvSpPr>
        <p:spPr>
          <a:xfrm>
            <a:off x="3657600" y="3967480"/>
            <a:ext cx="3733800" cy="0"/>
          </a:xfrm>
          <a:prstGeom prst="line">
            <a:avLst/>
          </a:prstGeom>
          <a:ln w="57150" cap="flat" cmpd="sng">
            <a:solidFill>
              <a:srgbClr val="FFCC00"/>
            </a:solidFill>
            <a:prstDash val="sysDash"/>
            <a:round/>
            <a:headEnd type="none" w="med" len="med"/>
            <a:tailEnd type="none" w="med" len="med"/>
          </a:ln>
        </p:spPr>
      </p:sp>
      <p:sp>
        <p:nvSpPr>
          <p:cNvPr id="27667" name="Line 20"/>
          <p:cNvSpPr/>
          <p:nvPr/>
        </p:nvSpPr>
        <p:spPr>
          <a:xfrm>
            <a:off x="3657600" y="5618480"/>
            <a:ext cx="3733800" cy="0"/>
          </a:xfrm>
          <a:prstGeom prst="line">
            <a:avLst/>
          </a:prstGeom>
          <a:ln w="57150" cap="flat" cmpd="sng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68" name="Line 21"/>
          <p:cNvSpPr/>
          <p:nvPr/>
        </p:nvSpPr>
        <p:spPr>
          <a:xfrm>
            <a:off x="5562600" y="2316480"/>
            <a:ext cx="0" cy="3302000"/>
          </a:xfrm>
          <a:prstGeom prst="line">
            <a:avLst/>
          </a:prstGeom>
          <a:ln w="57150" cap="flat" cmpd="sng">
            <a:solidFill>
              <a:srgbClr val="FFCC00"/>
            </a:solidFill>
            <a:prstDash val="sysDash"/>
            <a:round/>
            <a:headEnd type="none" w="med" len="med"/>
            <a:tailEnd type="none" w="med" len="med"/>
          </a:ln>
        </p:spPr>
      </p:sp>
      <p:sp>
        <p:nvSpPr>
          <p:cNvPr id="27669" name="Line 22"/>
          <p:cNvSpPr/>
          <p:nvPr/>
        </p:nvSpPr>
        <p:spPr>
          <a:xfrm>
            <a:off x="7391400" y="2316480"/>
            <a:ext cx="0" cy="3302000"/>
          </a:xfrm>
          <a:prstGeom prst="line">
            <a:avLst/>
          </a:prstGeom>
          <a:ln w="57150" cap="flat" cmpd="sng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70" name="Line 23"/>
          <p:cNvSpPr/>
          <p:nvPr/>
        </p:nvSpPr>
        <p:spPr>
          <a:xfrm>
            <a:off x="3657600" y="2316480"/>
            <a:ext cx="0" cy="3302000"/>
          </a:xfrm>
          <a:prstGeom prst="line">
            <a:avLst/>
          </a:prstGeom>
          <a:ln w="57150" cap="flat" cmpd="sng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71" name="Text Box 24"/>
          <p:cNvSpPr txBox="1"/>
          <p:nvPr>
            <p:custDataLst>
              <p:tags r:id="rId17"/>
            </p:custDataLst>
          </p:nvPr>
        </p:nvSpPr>
        <p:spPr>
          <a:xfrm>
            <a:off x="4495800" y="685800"/>
            <a:ext cx="1770380" cy="14452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7200" b="1" dirty="0">
                <a:solidFill>
                  <a:schemeClr val="dk1"/>
                </a:solidFill>
                <a:latin typeface="幼圆" charset="0"/>
                <a:ea typeface="华文细黑" panose="02010600040101010101" pitchFamily="2" charset="-122"/>
                <a:cs typeface="幼圆" charset="0"/>
              </a:rPr>
              <a:t> </a:t>
            </a:r>
            <a:r>
              <a:rPr lang="en-US" altLang="zh-CN" sz="8800" b="1" dirty="0">
                <a:solidFill>
                  <a:schemeClr val="dk1"/>
                </a:solidFill>
                <a:latin typeface="幼圆" charset="0"/>
                <a:ea typeface="华文细黑" panose="02010600040101010101" pitchFamily="2" charset="-122"/>
                <a:cs typeface="幼圆" charset="0"/>
              </a:rPr>
              <a:t>rì</a:t>
            </a:r>
            <a:endParaRPr lang="en-US" altLang="zh-CN" sz="8800" b="1" dirty="0">
              <a:solidFill>
                <a:schemeClr val="dk1"/>
              </a:solidFill>
              <a:latin typeface="幼圆" charset="0"/>
              <a:ea typeface="华文细黑" panose="02010600040101010101" pitchFamily="2" charset="-122"/>
              <a:cs typeface="幼圆" charset="0"/>
            </a:endParaRPr>
          </a:p>
        </p:txBody>
      </p:sp>
      <p:sp>
        <p:nvSpPr>
          <p:cNvPr id="27672" name="Text Box 25"/>
          <p:cNvSpPr txBox="1"/>
          <p:nvPr>
            <p:custDataLst>
              <p:tags r:id="rId18"/>
            </p:custDataLst>
          </p:nvPr>
        </p:nvSpPr>
        <p:spPr>
          <a:xfrm>
            <a:off x="4114800" y="2284730"/>
            <a:ext cx="309880" cy="329184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zh-CN" sz="20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673" name="Text Box 26"/>
          <p:cNvSpPr txBox="1"/>
          <p:nvPr/>
        </p:nvSpPr>
        <p:spPr>
          <a:xfrm>
            <a:off x="3505200" y="5837555"/>
            <a:ext cx="3098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zh-CN" sz="3600" b="1" dirty="0">
              <a:solidFill>
                <a:srgbClr val="FF0066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099" name="Freeform 27"/>
          <p:cNvSpPr/>
          <p:nvPr>
            <p:custDataLst>
              <p:tags r:id="rId19"/>
            </p:custDataLst>
          </p:nvPr>
        </p:nvSpPr>
        <p:spPr>
          <a:xfrm>
            <a:off x="4800600" y="3141663"/>
            <a:ext cx="236538" cy="17557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62" h="2412">
                <a:moveTo>
                  <a:pt x="362" y="65"/>
                </a:moveTo>
                <a:lnTo>
                  <a:pt x="362" y="156"/>
                </a:lnTo>
                <a:lnTo>
                  <a:pt x="362" y="244"/>
                </a:lnTo>
                <a:lnTo>
                  <a:pt x="362" y="332"/>
                </a:lnTo>
                <a:lnTo>
                  <a:pt x="362" y="418"/>
                </a:lnTo>
                <a:lnTo>
                  <a:pt x="362" y="502"/>
                </a:lnTo>
                <a:lnTo>
                  <a:pt x="362" y="583"/>
                </a:lnTo>
                <a:lnTo>
                  <a:pt x="360" y="662"/>
                </a:lnTo>
                <a:lnTo>
                  <a:pt x="360" y="738"/>
                </a:lnTo>
                <a:lnTo>
                  <a:pt x="360" y="815"/>
                </a:lnTo>
                <a:lnTo>
                  <a:pt x="357" y="889"/>
                </a:lnTo>
                <a:lnTo>
                  <a:pt x="357" y="958"/>
                </a:lnTo>
                <a:lnTo>
                  <a:pt x="355" y="1027"/>
                </a:lnTo>
                <a:lnTo>
                  <a:pt x="355" y="1096"/>
                </a:lnTo>
                <a:lnTo>
                  <a:pt x="353" y="1161"/>
                </a:lnTo>
                <a:lnTo>
                  <a:pt x="353" y="1223"/>
                </a:lnTo>
                <a:lnTo>
                  <a:pt x="350" y="1285"/>
                </a:lnTo>
                <a:lnTo>
                  <a:pt x="350" y="1344"/>
                </a:lnTo>
                <a:lnTo>
                  <a:pt x="348" y="1402"/>
                </a:lnTo>
                <a:lnTo>
                  <a:pt x="348" y="1457"/>
                </a:lnTo>
                <a:lnTo>
                  <a:pt x="345" y="1509"/>
                </a:lnTo>
                <a:lnTo>
                  <a:pt x="343" y="1559"/>
                </a:lnTo>
                <a:lnTo>
                  <a:pt x="343" y="1609"/>
                </a:lnTo>
                <a:lnTo>
                  <a:pt x="341" y="1657"/>
                </a:lnTo>
                <a:lnTo>
                  <a:pt x="338" y="1700"/>
                </a:lnTo>
                <a:lnTo>
                  <a:pt x="338" y="1743"/>
                </a:lnTo>
                <a:lnTo>
                  <a:pt x="336" y="1786"/>
                </a:lnTo>
                <a:lnTo>
                  <a:pt x="334" y="1824"/>
                </a:lnTo>
                <a:lnTo>
                  <a:pt x="331" y="1860"/>
                </a:lnTo>
                <a:lnTo>
                  <a:pt x="331" y="1896"/>
                </a:lnTo>
                <a:lnTo>
                  <a:pt x="329" y="1929"/>
                </a:lnTo>
                <a:lnTo>
                  <a:pt x="326" y="1960"/>
                </a:lnTo>
                <a:lnTo>
                  <a:pt x="326" y="1989"/>
                </a:lnTo>
                <a:lnTo>
                  <a:pt x="324" y="2015"/>
                </a:lnTo>
                <a:lnTo>
                  <a:pt x="322" y="2042"/>
                </a:lnTo>
                <a:lnTo>
                  <a:pt x="319" y="2068"/>
                </a:lnTo>
                <a:lnTo>
                  <a:pt x="317" y="2094"/>
                </a:lnTo>
                <a:lnTo>
                  <a:pt x="315" y="2116"/>
                </a:lnTo>
                <a:lnTo>
                  <a:pt x="312" y="2139"/>
                </a:lnTo>
                <a:lnTo>
                  <a:pt x="310" y="2161"/>
                </a:lnTo>
                <a:lnTo>
                  <a:pt x="307" y="2182"/>
                </a:lnTo>
                <a:lnTo>
                  <a:pt x="305" y="2201"/>
                </a:lnTo>
                <a:lnTo>
                  <a:pt x="303" y="2221"/>
                </a:lnTo>
                <a:lnTo>
                  <a:pt x="300" y="2240"/>
                </a:lnTo>
                <a:lnTo>
                  <a:pt x="295" y="2256"/>
                </a:lnTo>
                <a:lnTo>
                  <a:pt x="293" y="2273"/>
                </a:lnTo>
                <a:lnTo>
                  <a:pt x="291" y="2290"/>
                </a:lnTo>
                <a:lnTo>
                  <a:pt x="286" y="2304"/>
                </a:lnTo>
                <a:lnTo>
                  <a:pt x="284" y="2318"/>
                </a:lnTo>
                <a:lnTo>
                  <a:pt x="279" y="2330"/>
                </a:lnTo>
                <a:lnTo>
                  <a:pt x="276" y="2342"/>
                </a:lnTo>
                <a:lnTo>
                  <a:pt x="272" y="2352"/>
                </a:lnTo>
                <a:lnTo>
                  <a:pt x="269" y="2364"/>
                </a:lnTo>
                <a:lnTo>
                  <a:pt x="264" y="2371"/>
                </a:lnTo>
                <a:lnTo>
                  <a:pt x="260" y="2381"/>
                </a:lnTo>
                <a:lnTo>
                  <a:pt x="255" y="2388"/>
                </a:lnTo>
                <a:lnTo>
                  <a:pt x="253" y="2395"/>
                </a:lnTo>
                <a:lnTo>
                  <a:pt x="248" y="2400"/>
                </a:lnTo>
                <a:lnTo>
                  <a:pt x="243" y="2404"/>
                </a:lnTo>
                <a:lnTo>
                  <a:pt x="238" y="2407"/>
                </a:lnTo>
                <a:lnTo>
                  <a:pt x="234" y="2409"/>
                </a:lnTo>
                <a:lnTo>
                  <a:pt x="229" y="2412"/>
                </a:lnTo>
                <a:lnTo>
                  <a:pt x="224" y="2412"/>
                </a:lnTo>
                <a:lnTo>
                  <a:pt x="219" y="2412"/>
                </a:lnTo>
                <a:lnTo>
                  <a:pt x="212" y="2412"/>
                </a:lnTo>
                <a:lnTo>
                  <a:pt x="203" y="2407"/>
                </a:lnTo>
                <a:lnTo>
                  <a:pt x="193" y="2404"/>
                </a:lnTo>
                <a:lnTo>
                  <a:pt x="183" y="2400"/>
                </a:lnTo>
                <a:lnTo>
                  <a:pt x="174" y="2392"/>
                </a:lnTo>
                <a:lnTo>
                  <a:pt x="164" y="2385"/>
                </a:lnTo>
                <a:lnTo>
                  <a:pt x="157" y="2378"/>
                </a:lnTo>
                <a:lnTo>
                  <a:pt x="148" y="2371"/>
                </a:lnTo>
                <a:lnTo>
                  <a:pt x="141" y="2361"/>
                </a:lnTo>
                <a:lnTo>
                  <a:pt x="131" y="2350"/>
                </a:lnTo>
                <a:lnTo>
                  <a:pt x="124" y="2338"/>
                </a:lnTo>
                <a:lnTo>
                  <a:pt x="117" y="2326"/>
                </a:lnTo>
                <a:lnTo>
                  <a:pt x="110" y="2309"/>
                </a:lnTo>
                <a:lnTo>
                  <a:pt x="102" y="2295"/>
                </a:lnTo>
                <a:lnTo>
                  <a:pt x="95" y="2278"/>
                </a:lnTo>
                <a:lnTo>
                  <a:pt x="88" y="2259"/>
                </a:lnTo>
                <a:lnTo>
                  <a:pt x="81" y="2240"/>
                </a:lnTo>
                <a:lnTo>
                  <a:pt x="74" y="2223"/>
                </a:lnTo>
                <a:lnTo>
                  <a:pt x="69" y="2206"/>
                </a:lnTo>
                <a:lnTo>
                  <a:pt x="62" y="2190"/>
                </a:lnTo>
                <a:lnTo>
                  <a:pt x="57" y="2175"/>
                </a:lnTo>
                <a:lnTo>
                  <a:pt x="52" y="2161"/>
                </a:lnTo>
                <a:lnTo>
                  <a:pt x="48" y="2147"/>
                </a:lnTo>
                <a:lnTo>
                  <a:pt x="45" y="2132"/>
                </a:lnTo>
                <a:lnTo>
                  <a:pt x="43" y="2120"/>
                </a:lnTo>
                <a:lnTo>
                  <a:pt x="41" y="2108"/>
                </a:lnTo>
                <a:lnTo>
                  <a:pt x="38" y="2096"/>
                </a:lnTo>
                <a:lnTo>
                  <a:pt x="38" y="2085"/>
                </a:lnTo>
                <a:lnTo>
                  <a:pt x="36" y="2075"/>
                </a:lnTo>
                <a:lnTo>
                  <a:pt x="38" y="2063"/>
                </a:lnTo>
                <a:lnTo>
                  <a:pt x="38" y="2053"/>
                </a:lnTo>
                <a:lnTo>
                  <a:pt x="41" y="2044"/>
                </a:lnTo>
                <a:lnTo>
                  <a:pt x="43" y="2037"/>
                </a:lnTo>
                <a:lnTo>
                  <a:pt x="45" y="2032"/>
                </a:lnTo>
                <a:lnTo>
                  <a:pt x="48" y="2030"/>
                </a:lnTo>
                <a:lnTo>
                  <a:pt x="50" y="2025"/>
                </a:lnTo>
                <a:lnTo>
                  <a:pt x="50" y="2018"/>
                </a:lnTo>
                <a:lnTo>
                  <a:pt x="52" y="2013"/>
                </a:lnTo>
                <a:lnTo>
                  <a:pt x="55" y="2006"/>
                </a:lnTo>
                <a:lnTo>
                  <a:pt x="57" y="1999"/>
                </a:lnTo>
                <a:lnTo>
                  <a:pt x="57" y="1991"/>
                </a:lnTo>
                <a:lnTo>
                  <a:pt x="60" y="1984"/>
                </a:lnTo>
                <a:lnTo>
                  <a:pt x="62" y="1975"/>
                </a:lnTo>
                <a:lnTo>
                  <a:pt x="64" y="1965"/>
                </a:lnTo>
                <a:lnTo>
                  <a:pt x="64" y="1953"/>
                </a:lnTo>
                <a:lnTo>
                  <a:pt x="67" y="1944"/>
                </a:lnTo>
                <a:lnTo>
                  <a:pt x="69" y="1932"/>
                </a:lnTo>
                <a:lnTo>
                  <a:pt x="72" y="1920"/>
                </a:lnTo>
                <a:lnTo>
                  <a:pt x="72" y="1905"/>
                </a:lnTo>
                <a:lnTo>
                  <a:pt x="74" y="1894"/>
                </a:lnTo>
                <a:lnTo>
                  <a:pt x="76" y="1879"/>
                </a:lnTo>
                <a:lnTo>
                  <a:pt x="79" y="1865"/>
                </a:lnTo>
                <a:lnTo>
                  <a:pt x="79" y="1848"/>
                </a:lnTo>
                <a:lnTo>
                  <a:pt x="81" y="1831"/>
                </a:lnTo>
                <a:lnTo>
                  <a:pt x="83" y="1815"/>
                </a:lnTo>
                <a:lnTo>
                  <a:pt x="83" y="1798"/>
                </a:lnTo>
                <a:lnTo>
                  <a:pt x="86" y="1781"/>
                </a:lnTo>
                <a:lnTo>
                  <a:pt x="88" y="1762"/>
                </a:lnTo>
                <a:lnTo>
                  <a:pt x="91" y="1743"/>
                </a:lnTo>
                <a:lnTo>
                  <a:pt x="91" y="1722"/>
                </a:lnTo>
                <a:lnTo>
                  <a:pt x="93" y="1703"/>
                </a:lnTo>
                <a:lnTo>
                  <a:pt x="95" y="1681"/>
                </a:lnTo>
                <a:lnTo>
                  <a:pt x="98" y="1660"/>
                </a:lnTo>
                <a:lnTo>
                  <a:pt x="98" y="1636"/>
                </a:lnTo>
                <a:lnTo>
                  <a:pt x="100" y="1614"/>
                </a:lnTo>
                <a:lnTo>
                  <a:pt x="105" y="1566"/>
                </a:lnTo>
                <a:lnTo>
                  <a:pt x="107" y="1524"/>
                </a:lnTo>
                <a:lnTo>
                  <a:pt x="110" y="1481"/>
                </a:lnTo>
                <a:lnTo>
                  <a:pt x="114" y="1440"/>
                </a:lnTo>
                <a:lnTo>
                  <a:pt x="117" y="1402"/>
                </a:lnTo>
                <a:lnTo>
                  <a:pt x="119" y="1364"/>
                </a:lnTo>
                <a:lnTo>
                  <a:pt x="124" y="1328"/>
                </a:lnTo>
                <a:lnTo>
                  <a:pt x="126" y="1294"/>
                </a:lnTo>
                <a:lnTo>
                  <a:pt x="129" y="1263"/>
                </a:lnTo>
                <a:lnTo>
                  <a:pt x="131" y="1232"/>
                </a:lnTo>
                <a:lnTo>
                  <a:pt x="133" y="1204"/>
                </a:lnTo>
                <a:lnTo>
                  <a:pt x="133" y="1175"/>
                </a:lnTo>
                <a:lnTo>
                  <a:pt x="136" y="1149"/>
                </a:lnTo>
                <a:lnTo>
                  <a:pt x="136" y="1125"/>
                </a:lnTo>
                <a:lnTo>
                  <a:pt x="138" y="1103"/>
                </a:lnTo>
                <a:lnTo>
                  <a:pt x="138" y="1082"/>
                </a:lnTo>
                <a:lnTo>
                  <a:pt x="138" y="1063"/>
                </a:lnTo>
                <a:lnTo>
                  <a:pt x="138" y="1041"/>
                </a:lnTo>
                <a:lnTo>
                  <a:pt x="138" y="1020"/>
                </a:lnTo>
                <a:lnTo>
                  <a:pt x="138" y="996"/>
                </a:lnTo>
                <a:lnTo>
                  <a:pt x="138" y="970"/>
                </a:lnTo>
                <a:lnTo>
                  <a:pt x="136" y="943"/>
                </a:lnTo>
                <a:lnTo>
                  <a:pt x="136" y="915"/>
                </a:lnTo>
                <a:lnTo>
                  <a:pt x="136" y="884"/>
                </a:lnTo>
                <a:lnTo>
                  <a:pt x="133" y="850"/>
                </a:lnTo>
                <a:lnTo>
                  <a:pt x="133" y="817"/>
                </a:lnTo>
                <a:lnTo>
                  <a:pt x="131" y="781"/>
                </a:lnTo>
                <a:lnTo>
                  <a:pt x="129" y="745"/>
                </a:lnTo>
                <a:lnTo>
                  <a:pt x="129" y="707"/>
                </a:lnTo>
                <a:lnTo>
                  <a:pt x="124" y="667"/>
                </a:lnTo>
                <a:lnTo>
                  <a:pt x="122" y="624"/>
                </a:lnTo>
                <a:lnTo>
                  <a:pt x="119" y="581"/>
                </a:lnTo>
                <a:lnTo>
                  <a:pt x="114" y="538"/>
                </a:lnTo>
                <a:lnTo>
                  <a:pt x="112" y="497"/>
                </a:lnTo>
                <a:lnTo>
                  <a:pt x="107" y="459"/>
                </a:lnTo>
                <a:lnTo>
                  <a:pt x="105" y="423"/>
                </a:lnTo>
                <a:lnTo>
                  <a:pt x="100" y="387"/>
                </a:lnTo>
                <a:lnTo>
                  <a:pt x="98" y="356"/>
                </a:lnTo>
                <a:lnTo>
                  <a:pt x="93" y="325"/>
                </a:lnTo>
                <a:lnTo>
                  <a:pt x="88" y="297"/>
                </a:lnTo>
                <a:lnTo>
                  <a:pt x="83" y="270"/>
                </a:lnTo>
                <a:lnTo>
                  <a:pt x="79" y="246"/>
                </a:lnTo>
                <a:lnTo>
                  <a:pt x="74" y="225"/>
                </a:lnTo>
                <a:lnTo>
                  <a:pt x="69" y="203"/>
                </a:lnTo>
                <a:lnTo>
                  <a:pt x="62" y="187"/>
                </a:lnTo>
                <a:lnTo>
                  <a:pt x="57" y="170"/>
                </a:lnTo>
                <a:lnTo>
                  <a:pt x="50" y="156"/>
                </a:lnTo>
                <a:lnTo>
                  <a:pt x="43" y="144"/>
                </a:lnTo>
                <a:lnTo>
                  <a:pt x="33" y="134"/>
                </a:lnTo>
                <a:lnTo>
                  <a:pt x="26" y="125"/>
                </a:lnTo>
                <a:lnTo>
                  <a:pt x="19" y="115"/>
                </a:lnTo>
                <a:lnTo>
                  <a:pt x="12" y="108"/>
                </a:lnTo>
                <a:lnTo>
                  <a:pt x="7" y="98"/>
                </a:lnTo>
                <a:lnTo>
                  <a:pt x="5" y="91"/>
                </a:lnTo>
                <a:lnTo>
                  <a:pt x="0" y="82"/>
                </a:lnTo>
                <a:lnTo>
                  <a:pt x="0" y="74"/>
                </a:lnTo>
                <a:lnTo>
                  <a:pt x="0" y="65"/>
                </a:lnTo>
                <a:lnTo>
                  <a:pt x="0" y="58"/>
                </a:lnTo>
                <a:lnTo>
                  <a:pt x="2" y="51"/>
                </a:lnTo>
                <a:lnTo>
                  <a:pt x="5" y="43"/>
                </a:lnTo>
                <a:lnTo>
                  <a:pt x="7" y="36"/>
                </a:lnTo>
                <a:lnTo>
                  <a:pt x="12" y="29"/>
                </a:lnTo>
                <a:lnTo>
                  <a:pt x="19" y="24"/>
                </a:lnTo>
                <a:lnTo>
                  <a:pt x="26" y="17"/>
                </a:lnTo>
                <a:lnTo>
                  <a:pt x="29" y="12"/>
                </a:lnTo>
                <a:lnTo>
                  <a:pt x="36" y="8"/>
                </a:lnTo>
                <a:lnTo>
                  <a:pt x="45" y="5"/>
                </a:lnTo>
                <a:lnTo>
                  <a:pt x="57" y="3"/>
                </a:lnTo>
                <a:lnTo>
                  <a:pt x="69" y="0"/>
                </a:lnTo>
                <a:lnTo>
                  <a:pt x="86" y="0"/>
                </a:lnTo>
                <a:lnTo>
                  <a:pt x="102" y="3"/>
                </a:lnTo>
                <a:lnTo>
                  <a:pt x="124" y="5"/>
                </a:lnTo>
                <a:lnTo>
                  <a:pt x="145" y="8"/>
                </a:lnTo>
                <a:lnTo>
                  <a:pt x="172" y="12"/>
                </a:lnTo>
                <a:lnTo>
                  <a:pt x="198" y="20"/>
                </a:lnTo>
                <a:lnTo>
                  <a:pt x="226" y="27"/>
                </a:lnTo>
                <a:lnTo>
                  <a:pt x="257" y="34"/>
                </a:lnTo>
                <a:lnTo>
                  <a:pt x="291" y="43"/>
                </a:lnTo>
                <a:lnTo>
                  <a:pt x="326" y="53"/>
                </a:lnTo>
                <a:lnTo>
                  <a:pt x="362" y="65"/>
                </a:lnTo>
              </a:path>
            </a:pathLst>
          </a:custGeom>
          <a:solidFill>
            <a:srgbClr val="FF0000"/>
          </a:solidFill>
          <a:ln w="889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100" name="Freeform 28"/>
          <p:cNvSpPr/>
          <p:nvPr>
            <p:custDataLst>
              <p:tags r:id="rId20"/>
            </p:custDataLst>
          </p:nvPr>
        </p:nvSpPr>
        <p:spPr>
          <a:xfrm>
            <a:off x="5016500" y="2997200"/>
            <a:ext cx="1352550" cy="20891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065" h="2870">
                <a:moveTo>
                  <a:pt x="1370" y="289"/>
                </a:moveTo>
                <a:lnTo>
                  <a:pt x="1360" y="289"/>
                </a:lnTo>
                <a:lnTo>
                  <a:pt x="1348" y="289"/>
                </a:lnTo>
                <a:lnTo>
                  <a:pt x="1336" y="289"/>
                </a:lnTo>
                <a:lnTo>
                  <a:pt x="1322" y="289"/>
                </a:lnTo>
                <a:lnTo>
                  <a:pt x="1310" y="289"/>
                </a:lnTo>
                <a:lnTo>
                  <a:pt x="1296" y="289"/>
                </a:lnTo>
                <a:lnTo>
                  <a:pt x="1282" y="291"/>
                </a:lnTo>
                <a:lnTo>
                  <a:pt x="1265" y="291"/>
                </a:lnTo>
                <a:lnTo>
                  <a:pt x="1248" y="291"/>
                </a:lnTo>
                <a:lnTo>
                  <a:pt x="1232" y="294"/>
                </a:lnTo>
                <a:lnTo>
                  <a:pt x="1215" y="294"/>
                </a:lnTo>
                <a:lnTo>
                  <a:pt x="1198" y="296"/>
                </a:lnTo>
                <a:lnTo>
                  <a:pt x="1179" y="296"/>
                </a:lnTo>
                <a:lnTo>
                  <a:pt x="1160" y="298"/>
                </a:lnTo>
                <a:lnTo>
                  <a:pt x="1139" y="301"/>
                </a:lnTo>
                <a:lnTo>
                  <a:pt x="1120" y="301"/>
                </a:lnTo>
                <a:lnTo>
                  <a:pt x="1098" y="303"/>
                </a:lnTo>
                <a:lnTo>
                  <a:pt x="1077" y="306"/>
                </a:lnTo>
                <a:lnTo>
                  <a:pt x="1055" y="308"/>
                </a:lnTo>
                <a:lnTo>
                  <a:pt x="1032" y="310"/>
                </a:lnTo>
                <a:lnTo>
                  <a:pt x="984" y="315"/>
                </a:lnTo>
                <a:lnTo>
                  <a:pt x="934" y="320"/>
                </a:lnTo>
                <a:lnTo>
                  <a:pt x="884" y="327"/>
                </a:lnTo>
                <a:lnTo>
                  <a:pt x="829" y="334"/>
                </a:lnTo>
                <a:lnTo>
                  <a:pt x="772" y="341"/>
                </a:lnTo>
                <a:lnTo>
                  <a:pt x="715" y="351"/>
                </a:lnTo>
                <a:lnTo>
                  <a:pt x="650" y="361"/>
                </a:lnTo>
                <a:lnTo>
                  <a:pt x="591" y="368"/>
                </a:lnTo>
                <a:lnTo>
                  <a:pt x="534" y="375"/>
                </a:lnTo>
                <a:lnTo>
                  <a:pt x="479" y="382"/>
                </a:lnTo>
                <a:lnTo>
                  <a:pt x="426" y="387"/>
                </a:lnTo>
                <a:lnTo>
                  <a:pt x="374" y="392"/>
                </a:lnTo>
                <a:lnTo>
                  <a:pt x="350" y="394"/>
                </a:lnTo>
                <a:lnTo>
                  <a:pt x="326" y="396"/>
                </a:lnTo>
                <a:lnTo>
                  <a:pt x="303" y="399"/>
                </a:lnTo>
                <a:lnTo>
                  <a:pt x="281" y="401"/>
                </a:lnTo>
                <a:lnTo>
                  <a:pt x="257" y="401"/>
                </a:lnTo>
                <a:lnTo>
                  <a:pt x="236" y="404"/>
                </a:lnTo>
                <a:lnTo>
                  <a:pt x="214" y="406"/>
                </a:lnTo>
                <a:lnTo>
                  <a:pt x="195" y="406"/>
                </a:lnTo>
                <a:lnTo>
                  <a:pt x="176" y="408"/>
                </a:lnTo>
                <a:lnTo>
                  <a:pt x="157" y="408"/>
                </a:lnTo>
                <a:lnTo>
                  <a:pt x="138" y="411"/>
                </a:lnTo>
                <a:lnTo>
                  <a:pt x="119" y="411"/>
                </a:lnTo>
                <a:lnTo>
                  <a:pt x="103" y="411"/>
                </a:lnTo>
                <a:lnTo>
                  <a:pt x="86" y="411"/>
                </a:lnTo>
                <a:lnTo>
                  <a:pt x="72" y="413"/>
                </a:lnTo>
                <a:lnTo>
                  <a:pt x="55" y="413"/>
                </a:lnTo>
                <a:lnTo>
                  <a:pt x="41" y="413"/>
                </a:lnTo>
                <a:lnTo>
                  <a:pt x="26" y="413"/>
                </a:lnTo>
                <a:lnTo>
                  <a:pt x="14" y="413"/>
                </a:lnTo>
                <a:lnTo>
                  <a:pt x="0" y="413"/>
                </a:lnTo>
                <a:lnTo>
                  <a:pt x="0" y="289"/>
                </a:lnTo>
                <a:lnTo>
                  <a:pt x="19" y="289"/>
                </a:lnTo>
                <a:lnTo>
                  <a:pt x="38" y="287"/>
                </a:lnTo>
                <a:lnTo>
                  <a:pt x="60" y="287"/>
                </a:lnTo>
                <a:lnTo>
                  <a:pt x="81" y="287"/>
                </a:lnTo>
                <a:lnTo>
                  <a:pt x="105" y="284"/>
                </a:lnTo>
                <a:lnTo>
                  <a:pt x="129" y="282"/>
                </a:lnTo>
                <a:lnTo>
                  <a:pt x="155" y="279"/>
                </a:lnTo>
                <a:lnTo>
                  <a:pt x="181" y="277"/>
                </a:lnTo>
                <a:lnTo>
                  <a:pt x="210" y="275"/>
                </a:lnTo>
                <a:lnTo>
                  <a:pt x="238" y="270"/>
                </a:lnTo>
                <a:lnTo>
                  <a:pt x="267" y="267"/>
                </a:lnTo>
                <a:lnTo>
                  <a:pt x="298" y="263"/>
                </a:lnTo>
                <a:lnTo>
                  <a:pt x="331" y="258"/>
                </a:lnTo>
                <a:lnTo>
                  <a:pt x="365" y="253"/>
                </a:lnTo>
                <a:lnTo>
                  <a:pt x="398" y="248"/>
                </a:lnTo>
                <a:lnTo>
                  <a:pt x="431" y="241"/>
                </a:lnTo>
                <a:lnTo>
                  <a:pt x="465" y="236"/>
                </a:lnTo>
                <a:lnTo>
                  <a:pt x="498" y="229"/>
                </a:lnTo>
                <a:lnTo>
                  <a:pt x="534" y="224"/>
                </a:lnTo>
                <a:lnTo>
                  <a:pt x="569" y="217"/>
                </a:lnTo>
                <a:lnTo>
                  <a:pt x="605" y="213"/>
                </a:lnTo>
                <a:lnTo>
                  <a:pt x="643" y="205"/>
                </a:lnTo>
                <a:lnTo>
                  <a:pt x="684" y="201"/>
                </a:lnTo>
                <a:lnTo>
                  <a:pt x="724" y="193"/>
                </a:lnTo>
                <a:lnTo>
                  <a:pt x="765" y="189"/>
                </a:lnTo>
                <a:lnTo>
                  <a:pt x="805" y="184"/>
                </a:lnTo>
                <a:lnTo>
                  <a:pt x="848" y="177"/>
                </a:lnTo>
                <a:lnTo>
                  <a:pt x="891" y="172"/>
                </a:lnTo>
                <a:lnTo>
                  <a:pt x="936" y="165"/>
                </a:lnTo>
                <a:lnTo>
                  <a:pt x="979" y="160"/>
                </a:lnTo>
                <a:lnTo>
                  <a:pt x="1070" y="148"/>
                </a:lnTo>
                <a:lnTo>
                  <a:pt x="1115" y="141"/>
                </a:lnTo>
                <a:lnTo>
                  <a:pt x="1158" y="136"/>
                </a:lnTo>
                <a:lnTo>
                  <a:pt x="1198" y="129"/>
                </a:lnTo>
                <a:lnTo>
                  <a:pt x="1236" y="124"/>
                </a:lnTo>
                <a:lnTo>
                  <a:pt x="1270" y="117"/>
                </a:lnTo>
                <a:lnTo>
                  <a:pt x="1303" y="112"/>
                </a:lnTo>
                <a:lnTo>
                  <a:pt x="1320" y="108"/>
                </a:lnTo>
                <a:lnTo>
                  <a:pt x="1334" y="105"/>
                </a:lnTo>
                <a:lnTo>
                  <a:pt x="1351" y="103"/>
                </a:lnTo>
                <a:lnTo>
                  <a:pt x="1363" y="98"/>
                </a:lnTo>
                <a:lnTo>
                  <a:pt x="1377" y="96"/>
                </a:lnTo>
                <a:lnTo>
                  <a:pt x="1389" y="91"/>
                </a:lnTo>
                <a:lnTo>
                  <a:pt x="1401" y="88"/>
                </a:lnTo>
                <a:lnTo>
                  <a:pt x="1413" y="86"/>
                </a:lnTo>
                <a:lnTo>
                  <a:pt x="1425" y="81"/>
                </a:lnTo>
                <a:lnTo>
                  <a:pt x="1434" y="79"/>
                </a:lnTo>
                <a:lnTo>
                  <a:pt x="1444" y="74"/>
                </a:lnTo>
                <a:lnTo>
                  <a:pt x="1453" y="72"/>
                </a:lnTo>
                <a:lnTo>
                  <a:pt x="1460" y="67"/>
                </a:lnTo>
                <a:lnTo>
                  <a:pt x="1470" y="62"/>
                </a:lnTo>
                <a:lnTo>
                  <a:pt x="1477" y="60"/>
                </a:lnTo>
                <a:lnTo>
                  <a:pt x="1482" y="55"/>
                </a:lnTo>
                <a:lnTo>
                  <a:pt x="1489" y="50"/>
                </a:lnTo>
                <a:lnTo>
                  <a:pt x="1494" y="48"/>
                </a:lnTo>
                <a:lnTo>
                  <a:pt x="1498" y="43"/>
                </a:lnTo>
                <a:lnTo>
                  <a:pt x="1501" y="38"/>
                </a:lnTo>
                <a:lnTo>
                  <a:pt x="1518" y="26"/>
                </a:lnTo>
                <a:lnTo>
                  <a:pt x="1534" y="17"/>
                </a:lnTo>
                <a:lnTo>
                  <a:pt x="1551" y="10"/>
                </a:lnTo>
                <a:lnTo>
                  <a:pt x="1570" y="5"/>
                </a:lnTo>
                <a:lnTo>
                  <a:pt x="1579" y="2"/>
                </a:lnTo>
                <a:lnTo>
                  <a:pt x="1589" y="0"/>
                </a:lnTo>
                <a:lnTo>
                  <a:pt x="1599" y="0"/>
                </a:lnTo>
                <a:lnTo>
                  <a:pt x="1610" y="0"/>
                </a:lnTo>
                <a:lnTo>
                  <a:pt x="1620" y="0"/>
                </a:lnTo>
                <a:lnTo>
                  <a:pt x="1632" y="2"/>
                </a:lnTo>
                <a:lnTo>
                  <a:pt x="1641" y="5"/>
                </a:lnTo>
                <a:lnTo>
                  <a:pt x="1651" y="7"/>
                </a:lnTo>
                <a:lnTo>
                  <a:pt x="1675" y="14"/>
                </a:lnTo>
                <a:lnTo>
                  <a:pt x="1699" y="22"/>
                </a:lnTo>
                <a:lnTo>
                  <a:pt x="1710" y="26"/>
                </a:lnTo>
                <a:lnTo>
                  <a:pt x="1725" y="34"/>
                </a:lnTo>
                <a:lnTo>
                  <a:pt x="1739" y="38"/>
                </a:lnTo>
                <a:lnTo>
                  <a:pt x="1753" y="45"/>
                </a:lnTo>
                <a:lnTo>
                  <a:pt x="1768" y="53"/>
                </a:lnTo>
                <a:lnTo>
                  <a:pt x="1784" y="62"/>
                </a:lnTo>
                <a:lnTo>
                  <a:pt x="1801" y="72"/>
                </a:lnTo>
                <a:lnTo>
                  <a:pt x="1818" y="81"/>
                </a:lnTo>
                <a:lnTo>
                  <a:pt x="1837" y="93"/>
                </a:lnTo>
                <a:lnTo>
                  <a:pt x="1856" y="105"/>
                </a:lnTo>
                <a:lnTo>
                  <a:pt x="1875" y="117"/>
                </a:lnTo>
                <a:lnTo>
                  <a:pt x="1896" y="131"/>
                </a:lnTo>
                <a:lnTo>
                  <a:pt x="1915" y="146"/>
                </a:lnTo>
                <a:lnTo>
                  <a:pt x="1934" y="160"/>
                </a:lnTo>
                <a:lnTo>
                  <a:pt x="1953" y="172"/>
                </a:lnTo>
                <a:lnTo>
                  <a:pt x="1970" y="186"/>
                </a:lnTo>
                <a:lnTo>
                  <a:pt x="1984" y="196"/>
                </a:lnTo>
                <a:lnTo>
                  <a:pt x="1999" y="208"/>
                </a:lnTo>
                <a:lnTo>
                  <a:pt x="2011" y="217"/>
                </a:lnTo>
                <a:lnTo>
                  <a:pt x="2023" y="227"/>
                </a:lnTo>
                <a:lnTo>
                  <a:pt x="2032" y="234"/>
                </a:lnTo>
                <a:lnTo>
                  <a:pt x="2042" y="241"/>
                </a:lnTo>
                <a:lnTo>
                  <a:pt x="2049" y="248"/>
                </a:lnTo>
                <a:lnTo>
                  <a:pt x="2054" y="256"/>
                </a:lnTo>
                <a:lnTo>
                  <a:pt x="2058" y="260"/>
                </a:lnTo>
                <a:lnTo>
                  <a:pt x="2063" y="265"/>
                </a:lnTo>
                <a:lnTo>
                  <a:pt x="2063" y="270"/>
                </a:lnTo>
                <a:lnTo>
                  <a:pt x="2065" y="272"/>
                </a:lnTo>
                <a:lnTo>
                  <a:pt x="2063" y="279"/>
                </a:lnTo>
                <a:lnTo>
                  <a:pt x="2061" y="287"/>
                </a:lnTo>
                <a:lnTo>
                  <a:pt x="2058" y="291"/>
                </a:lnTo>
                <a:lnTo>
                  <a:pt x="2056" y="296"/>
                </a:lnTo>
                <a:lnTo>
                  <a:pt x="2051" y="301"/>
                </a:lnTo>
                <a:lnTo>
                  <a:pt x="2049" y="306"/>
                </a:lnTo>
                <a:lnTo>
                  <a:pt x="2044" y="310"/>
                </a:lnTo>
                <a:lnTo>
                  <a:pt x="2037" y="315"/>
                </a:lnTo>
                <a:lnTo>
                  <a:pt x="2032" y="322"/>
                </a:lnTo>
                <a:lnTo>
                  <a:pt x="2025" y="327"/>
                </a:lnTo>
                <a:lnTo>
                  <a:pt x="2018" y="334"/>
                </a:lnTo>
                <a:lnTo>
                  <a:pt x="2008" y="339"/>
                </a:lnTo>
                <a:lnTo>
                  <a:pt x="1999" y="344"/>
                </a:lnTo>
                <a:lnTo>
                  <a:pt x="1989" y="351"/>
                </a:lnTo>
                <a:lnTo>
                  <a:pt x="1980" y="358"/>
                </a:lnTo>
                <a:lnTo>
                  <a:pt x="1970" y="365"/>
                </a:lnTo>
                <a:lnTo>
                  <a:pt x="1963" y="375"/>
                </a:lnTo>
                <a:lnTo>
                  <a:pt x="1953" y="384"/>
                </a:lnTo>
                <a:lnTo>
                  <a:pt x="1949" y="394"/>
                </a:lnTo>
                <a:lnTo>
                  <a:pt x="1942" y="406"/>
                </a:lnTo>
                <a:lnTo>
                  <a:pt x="1937" y="420"/>
                </a:lnTo>
                <a:lnTo>
                  <a:pt x="1934" y="435"/>
                </a:lnTo>
                <a:lnTo>
                  <a:pt x="1930" y="451"/>
                </a:lnTo>
                <a:lnTo>
                  <a:pt x="1927" y="468"/>
                </a:lnTo>
                <a:lnTo>
                  <a:pt x="1927" y="487"/>
                </a:lnTo>
                <a:lnTo>
                  <a:pt x="1927" y="506"/>
                </a:lnTo>
                <a:lnTo>
                  <a:pt x="1927" y="528"/>
                </a:lnTo>
                <a:lnTo>
                  <a:pt x="1927" y="552"/>
                </a:lnTo>
                <a:lnTo>
                  <a:pt x="1930" y="575"/>
                </a:lnTo>
                <a:lnTo>
                  <a:pt x="1934" y="602"/>
                </a:lnTo>
                <a:lnTo>
                  <a:pt x="1934" y="628"/>
                </a:lnTo>
                <a:lnTo>
                  <a:pt x="1934" y="657"/>
                </a:lnTo>
                <a:lnTo>
                  <a:pt x="1934" y="685"/>
                </a:lnTo>
                <a:lnTo>
                  <a:pt x="1934" y="716"/>
                </a:lnTo>
                <a:lnTo>
                  <a:pt x="1934" y="747"/>
                </a:lnTo>
                <a:lnTo>
                  <a:pt x="1934" y="778"/>
                </a:lnTo>
                <a:lnTo>
                  <a:pt x="1934" y="812"/>
                </a:lnTo>
                <a:lnTo>
                  <a:pt x="1934" y="845"/>
                </a:lnTo>
                <a:lnTo>
                  <a:pt x="1934" y="881"/>
                </a:lnTo>
                <a:lnTo>
                  <a:pt x="1934" y="917"/>
                </a:lnTo>
                <a:lnTo>
                  <a:pt x="1934" y="953"/>
                </a:lnTo>
                <a:lnTo>
                  <a:pt x="1934" y="991"/>
                </a:lnTo>
                <a:lnTo>
                  <a:pt x="1934" y="1029"/>
                </a:lnTo>
                <a:lnTo>
                  <a:pt x="1934" y="1067"/>
                </a:lnTo>
                <a:lnTo>
                  <a:pt x="1934" y="1108"/>
                </a:lnTo>
                <a:lnTo>
                  <a:pt x="1934" y="1148"/>
                </a:lnTo>
                <a:lnTo>
                  <a:pt x="1930" y="1194"/>
                </a:lnTo>
                <a:lnTo>
                  <a:pt x="1927" y="1239"/>
                </a:lnTo>
                <a:lnTo>
                  <a:pt x="1925" y="1284"/>
                </a:lnTo>
                <a:lnTo>
                  <a:pt x="1922" y="1332"/>
                </a:lnTo>
                <a:lnTo>
                  <a:pt x="1922" y="1380"/>
                </a:lnTo>
                <a:lnTo>
                  <a:pt x="1920" y="1428"/>
                </a:lnTo>
                <a:lnTo>
                  <a:pt x="1920" y="1478"/>
                </a:lnTo>
                <a:lnTo>
                  <a:pt x="1920" y="1528"/>
                </a:lnTo>
                <a:lnTo>
                  <a:pt x="1920" y="1580"/>
                </a:lnTo>
                <a:lnTo>
                  <a:pt x="1920" y="1633"/>
                </a:lnTo>
                <a:lnTo>
                  <a:pt x="1922" y="1688"/>
                </a:lnTo>
                <a:lnTo>
                  <a:pt x="1922" y="1743"/>
                </a:lnTo>
                <a:lnTo>
                  <a:pt x="1925" y="1800"/>
                </a:lnTo>
                <a:lnTo>
                  <a:pt x="1927" y="1857"/>
                </a:lnTo>
                <a:lnTo>
                  <a:pt x="1930" y="1917"/>
                </a:lnTo>
                <a:lnTo>
                  <a:pt x="1934" y="1979"/>
                </a:lnTo>
                <a:lnTo>
                  <a:pt x="1932" y="2008"/>
                </a:lnTo>
                <a:lnTo>
                  <a:pt x="1932" y="2039"/>
                </a:lnTo>
                <a:lnTo>
                  <a:pt x="1932" y="2067"/>
                </a:lnTo>
                <a:lnTo>
                  <a:pt x="1932" y="2096"/>
                </a:lnTo>
                <a:lnTo>
                  <a:pt x="1930" y="2125"/>
                </a:lnTo>
                <a:lnTo>
                  <a:pt x="1930" y="2151"/>
                </a:lnTo>
                <a:lnTo>
                  <a:pt x="1927" y="2177"/>
                </a:lnTo>
                <a:lnTo>
                  <a:pt x="1927" y="2203"/>
                </a:lnTo>
                <a:lnTo>
                  <a:pt x="1922" y="2256"/>
                </a:lnTo>
                <a:lnTo>
                  <a:pt x="1918" y="2304"/>
                </a:lnTo>
                <a:lnTo>
                  <a:pt x="1913" y="2349"/>
                </a:lnTo>
                <a:lnTo>
                  <a:pt x="1908" y="2392"/>
                </a:lnTo>
                <a:lnTo>
                  <a:pt x="1901" y="2435"/>
                </a:lnTo>
                <a:lnTo>
                  <a:pt x="1894" y="2473"/>
                </a:lnTo>
                <a:lnTo>
                  <a:pt x="1887" y="2511"/>
                </a:lnTo>
                <a:lnTo>
                  <a:pt x="1877" y="2545"/>
                </a:lnTo>
                <a:lnTo>
                  <a:pt x="1868" y="2578"/>
                </a:lnTo>
                <a:lnTo>
                  <a:pt x="1861" y="2609"/>
                </a:lnTo>
                <a:lnTo>
                  <a:pt x="1849" y="2638"/>
                </a:lnTo>
                <a:lnTo>
                  <a:pt x="1839" y="2667"/>
                </a:lnTo>
                <a:lnTo>
                  <a:pt x="1825" y="2693"/>
                </a:lnTo>
                <a:lnTo>
                  <a:pt x="1813" y="2717"/>
                </a:lnTo>
                <a:lnTo>
                  <a:pt x="1799" y="2738"/>
                </a:lnTo>
                <a:lnTo>
                  <a:pt x="1787" y="2757"/>
                </a:lnTo>
                <a:lnTo>
                  <a:pt x="1775" y="2776"/>
                </a:lnTo>
                <a:lnTo>
                  <a:pt x="1763" y="2793"/>
                </a:lnTo>
                <a:lnTo>
                  <a:pt x="1751" y="2807"/>
                </a:lnTo>
                <a:lnTo>
                  <a:pt x="1739" y="2822"/>
                </a:lnTo>
                <a:lnTo>
                  <a:pt x="1727" y="2834"/>
                </a:lnTo>
                <a:lnTo>
                  <a:pt x="1718" y="2843"/>
                </a:lnTo>
                <a:lnTo>
                  <a:pt x="1706" y="2850"/>
                </a:lnTo>
                <a:lnTo>
                  <a:pt x="1694" y="2858"/>
                </a:lnTo>
                <a:lnTo>
                  <a:pt x="1684" y="2862"/>
                </a:lnTo>
                <a:lnTo>
                  <a:pt x="1672" y="2867"/>
                </a:lnTo>
                <a:lnTo>
                  <a:pt x="1663" y="2870"/>
                </a:lnTo>
                <a:lnTo>
                  <a:pt x="1651" y="2870"/>
                </a:lnTo>
                <a:lnTo>
                  <a:pt x="1641" y="2870"/>
                </a:lnTo>
                <a:lnTo>
                  <a:pt x="1632" y="2867"/>
                </a:lnTo>
                <a:lnTo>
                  <a:pt x="1625" y="2862"/>
                </a:lnTo>
                <a:lnTo>
                  <a:pt x="1618" y="2858"/>
                </a:lnTo>
                <a:lnTo>
                  <a:pt x="1610" y="2853"/>
                </a:lnTo>
                <a:lnTo>
                  <a:pt x="1603" y="2843"/>
                </a:lnTo>
                <a:lnTo>
                  <a:pt x="1599" y="2836"/>
                </a:lnTo>
                <a:lnTo>
                  <a:pt x="1596" y="2824"/>
                </a:lnTo>
                <a:lnTo>
                  <a:pt x="1594" y="2812"/>
                </a:lnTo>
                <a:lnTo>
                  <a:pt x="1591" y="2800"/>
                </a:lnTo>
                <a:lnTo>
                  <a:pt x="1589" y="2786"/>
                </a:lnTo>
                <a:lnTo>
                  <a:pt x="1589" y="2772"/>
                </a:lnTo>
                <a:lnTo>
                  <a:pt x="1589" y="2755"/>
                </a:lnTo>
                <a:lnTo>
                  <a:pt x="1591" y="2736"/>
                </a:lnTo>
                <a:lnTo>
                  <a:pt x="1591" y="2717"/>
                </a:lnTo>
                <a:lnTo>
                  <a:pt x="1596" y="2698"/>
                </a:lnTo>
                <a:lnTo>
                  <a:pt x="1596" y="2688"/>
                </a:lnTo>
                <a:lnTo>
                  <a:pt x="1599" y="2676"/>
                </a:lnTo>
                <a:lnTo>
                  <a:pt x="1596" y="2667"/>
                </a:lnTo>
                <a:lnTo>
                  <a:pt x="1596" y="2655"/>
                </a:lnTo>
                <a:lnTo>
                  <a:pt x="1594" y="2645"/>
                </a:lnTo>
                <a:lnTo>
                  <a:pt x="1591" y="2633"/>
                </a:lnTo>
                <a:lnTo>
                  <a:pt x="1589" y="2621"/>
                </a:lnTo>
                <a:lnTo>
                  <a:pt x="1584" y="2609"/>
                </a:lnTo>
                <a:lnTo>
                  <a:pt x="1579" y="2597"/>
                </a:lnTo>
                <a:lnTo>
                  <a:pt x="1575" y="2585"/>
                </a:lnTo>
                <a:lnTo>
                  <a:pt x="1570" y="2574"/>
                </a:lnTo>
                <a:lnTo>
                  <a:pt x="1563" y="2559"/>
                </a:lnTo>
                <a:lnTo>
                  <a:pt x="1556" y="2547"/>
                </a:lnTo>
                <a:lnTo>
                  <a:pt x="1546" y="2535"/>
                </a:lnTo>
                <a:lnTo>
                  <a:pt x="1539" y="2521"/>
                </a:lnTo>
                <a:lnTo>
                  <a:pt x="1529" y="2507"/>
                </a:lnTo>
                <a:lnTo>
                  <a:pt x="1520" y="2492"/>
                </a:lnTo>
                <a:lnTo>
                  <a:pt x="1508" y="2478"/>
                </a:lnTo>
                <a:lnTo>
                  <a:pt x="1496" y="2464"/>
                </a:lnTo>
                <a:lnTo>
                  <a:pt x="1484" y="2449"/>
                </a:lnTo>
                <a:lnTo>
                  <a:pt x="1472" y="2433"/>
                </a:lnTo>
                <a:lnTo>
                  <a:pt x="1460" y="2418"/>
                </a:lnTo>
                <a:lnTo>
                  <a:pt x="1446" y="2402"/>
                </a:lnTo>
                <a:lnTo>
                  <a:pt x="1432" y="2387"/>
                </a:lnTo>
                <a:lnTo>
                  <a:pt x="1401" y="2354"/>
                </a:lnTo>
                <a:lnTo>
                  <a:pt x="1367" y="2318"/>
                </a:lnTo>
                <a:lnTo>
                  <a:pt x="1332" y="2282"/>
                </a:lnTo>
                <a:lnTo>
                  <a:pt x="1296" y="2244"/>
                </a:lnTo>
                <a:lnTo>
                  <a:pt x="1329" y="2246"/>
                </a:lnTo>
                <a:lnTo>
                  <a:pt x="1360" y="2249"/>
                </a:lnTo>
                <a:lnTo>
                  <a:pt x="1391" y="2251"/>
                </a:lnTo>
                <a:lnTo>
                  <a:pt x="1420" y="2254"/>
                </a:lnTo>
                <a:lnTo>
                  <a:pt x="1444" y="2254"/>
                </a:lnTo>
                <a:lnTo>
                  <a:pt x="1467" y="2254"/>
                </a:lnTo>
                <a:lnTo>
                  <a:pt x="1489" y="2254"/>
                </a:lnTo>
                <a:lnTo>
                  <a:pt x="1508" y="2254"/>
                </a:lnTo>
                <a:lnTo>
                  <a:pt x="1527" y="2254"/>
                </a:lnTo>
                <a:lnTo>
                  <a:pt x="1541" y="2251"/>
                </a:lnTo>
                <a:lnTo>
                  <a:pt x="1556" y="2249"/>
                </a:lnTo>
                <a:lnTo>
                  <a:pt x="1568" y="2246"/>
                </a:lnTo>
                <a:lnTo>
                  <a:pt x="1577" y="2244"/>
                </a:lnTo>
                <a:lnTo>
                  <a:pt x="1584" y="2239"/>
                </a:lnTo>
                <a:lnTo>
                  <a:pt x="1591" y="2235"/>
                </a:lnTo>
                <a:lnTo>
                  <a:pt x="1596" y="2227"/>
                </a:lnTo>
                <a:lnTo>
                  <a:pt x="1596" y="2225"/>
                </a:lnTo>
                <a:lnTo>
                  <a:pt x="1599" y="2220"/>
                </a:lnTo>
                <a:lnTo>
                  <a:pt x="1601" y="2215"/>
                </a:lnTo>
                <a:lnTo>
                  <a:pt x="1601" y="2211"/>
                </a:lnTo>
                <a:lnTo>
                  <a:pt x="1603" y="2203"/>
                </a:lnTo>
                <a:lnTo>
                  <a:pt x="1603" y="2196"/>
                </a:lnTo>
                <a:lnTo>
                  <a:pt x="1606" y="2189"/>
                </a:lnTo>
                <a:lnTo>
                  <a:pt x="1606" y="2182"/>
                </a:lnTo>
                <a:lnTo>
                  <a:pt x="1608" y="2172"/>
                </a:lnTo>
                <a:lnTo>
                  <a:pt x="1608" y="2163"/>
                </a:lnTo>
                <a:lnTo>
                  <a:pt x="1610" y="2151"/>
                </a:lnTo>
                <a:lnTo>
                  <a:pt x="1610" y="2139"/>
                </a:lnTo>
                <a:lnTo>
                  <a:pt x="1613" y="2127"/>
                </a:lnTo>
                <a:lnTo>
                  <a:pt x="1613" y="2115"/>
                </a:lnTo>
                <a:lnTo>
                  <a:pt x="1613" y="2101"/>
                </a:lnTo>
                <a:lnTo>
                  <a:pt x="1615" y="2087"/>
                </a:lnTo>
                <a:lnTo>
                  <a:pt x="1615" y="2070"/>
                </a:lnTo>
                <a:lnTo>
                  <a:pt x="1615" y="2053"/>
                </a:lnTo>
                <a:lnTo>
                  <a:pt x="1618" y="2036"/>
                </a:lnTo>
                <a:lnTo>
                  <a:pt x="1618" y="2020"/>
                </a:lnTo>
                <a:lnTo>
                  <a:pt x="1620" y="2001"/>
                </a:lnTo>
                <a:lnTo>
                  <a:pt x="1620" y="1981"/>
                </a:lnTo>
                <a:lnTo>
                  <a:pt x="1620" y="1960"/>
                </a:lnTo>
                <a:lnTo>
                  <a:pt x="1622" y="1941"/>
                </a:lnTo>
                <a:lnTo>
                  <a:pt x="1622" y="1919"/>
                </a:lnTo>
                <a:lnTo>
                  <a:pt x="1625" y="1896"/>
                </a:lnTo>
                <a:lnTo>
                  <a:pt x="1625" y="1872"/>
                </a:lnTo>
                <a:lnTo>
                  <a:pt x="1627" y="1848"/>
                </a:lnTo>
                <a:lnTo>
                  <a:pt x="1629" y="1824"/>
                </a:lnTo>
                <a:lnTo>
                  <a:pt x="1629" y="1798"/>
                </a:lnTo>
                <a:lnTo>
                  <a:pt x="1632" y="1771"/>
                </a:lnTo>
                <a:lnTo>
                  <a:pt x="1634" y="1743"/>
                </a:lnTo>
                <a:lnTo>
                  <a:pt x="1637" y="1690"/>
                </a:lnTo>
                <a:lnTo>
                  <a:pt x="1639" y="1640"/>
                </a:lnTo>
                <a:lnTo>
                  <a:pt x="1641" y="1590"/>
                </a:lnTo>
                <a:lnTo>
                  <a:pt x="1644" y="1542"/>
                </a:lnTo>
                <a:lnTo>
                  <a:pt x="1646" y="1494"/>
                </a:lnTo>
                <a:lnTo>
                  <a:pt x="1646" y="1447"/>
                </a:lnTo>
                <a:lnTo>
                  <a:pt x="1649" y="1401"/>
                </a:lnTo>
                <a:lnTo>
                  <a:pt x="1649" y="1358"/>
                </a:lnTo>
                <a:lnTo>
                  <a:pt x="1651" y="1315"/>
                </a:lnTo>
                <a:lnTo>
                  <a:pt x="1651" y="1275"/>
                </a:lnTo>
                <a:lnTo>
                  <a:pt x="1651" y="1234"/>
                </a:lnTo>
                <a:lnTo>
                  <a:pt x="1651" y="1196"/>
                </a:lnTo>
                <a:lnTo>
                  <a:pt x="1651" y="1158"/>
                </a:lnTo>
                <a:lnTo>
                  <a:pt x="1651" y="1122"/>
                </a:lnTo>
                <a:lnTo>
                  <a:pt x="1651" y="1089"/>
                </a:lnTo>
                <a:lnTo>
                  <a:pt x="1651" y="1055"/>
                </a:lnTo>
                <a:lnTo>
                  <a:pt x="1651" y="991"/>
                </a:lnTo>
                <a:lnTo>
                  <a:pt x="1651" y="929"/>
                </a:lnTo>
                <a:lnTo>
                  <a:pt x="1651" y="869"/>
                </a:lnTo>
                <a:lnTo>
                  <a:pt x="1649" y="809"/>
                </a:lnTo>
                <a:lnTo>
                  <a:pt x="1646" y="754"/>
                </a:lnTo>
                <a:lnTo>
                  <a:pt x="1646" y="728"/>
                </a:lnTo>
                <a:lnTo>
                  <a:pt x="1644" y="702"/>
                </a:lnTo>
                <a:lnTo>
                  <a:pt x="1641" y="676"/>
                </a:lnTo>
                <a:lnTo>
                  <a:pt x="1639" y="649"/>
                </a:lnTo>
                <a:lnTo>
                  <a:pt x="1637" y="626"/>
                </a:lnTo>
                <a:lnTo>
                  <a:pt x="1634" y="602"/>
                </a:lnTo>
                <a:lnTo>
                  <a:pt x="1629" y="578"/>
                </a:lnTo>
                <a:lnTo>
                  <a:pt x="1627" y="556"/>
                </a:lnTo>
                <a:lnTo>
                  <a:pt x="1622" y="535"/>
                </a:lnTo>
                <a:lnTo>
                  <a:pt x="1620" y="516"/>
                </a:lnTo>
                <a:lnTo>
                  <a:pt x="1615" y="497"/>
                </a:lnTo>
                <a:lnTo>
                  <a:pt x="1613" y="480"/>
                </a:lnTo>
                <a:lnTo>
                  <a:pt x="1608" y="463"/>
                </a:lnTo>
                <a:lnTo>
                  <a:pt x="1606" y="447"/>
                </a:lnTo>
                <a:lnTo>
                  <a:pt x="1601" y="432"/>
                </a:lnTo>
                <a:lnTo>
                  <a:pt x="1599" y="418"/>
                </a:lnTo>
                <a:lnTo>
                  <a:pt x="1594" y="404"/>
                </a:lnTo>
                <a:lnTo>
                  <a:pt x="1591" y="392"/>
                </a:lnTo>
                <a:lnTo>
                  <a:pt x="1587" y="380"/>
                </a:lnTo>
                <a:lnTo>
                  <a:pt x="1584" y="370"/>
                </a:lnTo>
                <a:lnTo>
                  <a:pt x="1579" y="361"/>
                </a:lnTo>
                <a:lnTo>
                  <a:pt x="1577" y="351"/>
                </a:lnTo>
                <a:lnTo>
                  <a:pt x="1572" y="341"/>
                </a:lnTo>
                <a:lnTo>
                  <a:pt x="1568" y="334"/>
                </a:lnTo>
                <a:lnTo>
                  <a:pt x="1560" y="327"/>
                </a:lnTo>
                <a:lnTo>
                  <a:pt x="1553" y="322"/>
                </a:lnTo>
                <a:lnTo>
                  <a:pt x="1544" y="315"/>
                </a:lnTo>
                <a:lnTo>
                  <a:pt x="1534" y="310"/>
                </a:lnTo>
                <a:lnTo>
                  <a:pt x="1522" y="306"/>
                </a:lnTo>
                <a:lnTo>
                  <a:pt x="1508" y="301"/>
                </a:lnTo>
                <a:lnTo>
                  <a:pt x="1496" y="298"/>
                </a:lnTo>
                <a:lnTo>
                  <a:pt x="1479" y="296"/>
                </a:lnTo>
                <a:lnTo>
                  <a:pt x="1465" y="294"/>
                </a:lnTo>
                <a:lnTo>
                  <a:pt x="1448" y="291"/>
                </a:lnTo>
                <a:lnTo>
                  <a:pt x="1429" y="289"/>
                </a:lnTo>
                <a:lnTo>
                  <a:pt x="1410" y="289"/>
                </a:lnTo>
                <a:lnTo>
                  <a:pt x="1391" y="289"/>
                </a:lnTo>
                <a:lnTo>
                  <a:pt x="1370" y="289"/>
                </a:lnTo>
              </a:path>
            </a:pathLst>
          </a:custGeom>
          <a:solidFill>
            <a:srgbClr val="FF0000"/>
          </a:solidFill>
          <a:ln w="889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101" name="Freeform 29"/>
          <p:cNvSpPr/>
          <p:nvPr>
            <p:custDataLst>
              <p:tags r:id="rId21"/>
            </p:custDataLst>
          </p:nvPr>
        </p:nvSpPr>
        <p:spPr>
          <a:xfrm>
            <a:off x="4984750" y="3789363"/>
            <a:ext cx="823913" cy="1841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258" h="251">
                <a:moveTo>
                  <a:pt x="920" y="203"/>
                </a:moveTo>
                <a:lnTo>
                  <a:pt x="901" y="208"/>
                </a:lnTo>
                <a:lnTo>
                  <a:pt x="879" y="210"/>
                </a:lnTo>
                <a:lnTo>
                  <a:pt x="858" y="213"/>
                </a:lnTo>
                <a:lnTo>
                  <a:pt x="836" y="215"/>
                </a:lnTo>
                <a:lnTo>
                  <a:pt x="815" y="218"/>
                </a:lnTo>
                <a:lnTo>
                  <a:pt x="791" y="220"/>
                </a:lnTo>
                <a:lnTo>
                  <a:pt x="770" y="222"/>
                </a:lnTo>
                <a:lnTo>
                  <a:pt x="743" y="225"/>
                </a:lnTo>
                <a:lnTo>
                  <a:pt x="720" y="227"/>
                </a:lnTo>
                <a:lnTo>
                  <a:pt x="693" y="229"/>
                </a:lnTo>
                <a:lnTo>
                  <a:pt x="641" y="232"/>
                </a:lnTo>
                <a:lnTo>
                  <a:pt x="586" y="237"/>
                </a:lnTo>
                <a:lnTo>
                  <a:pt x="531" y="239"/>
                </a:lnTo>
                <a:lnTo>
                  <a:pt x="472" y="241"/>
                </a:lnTo>
                <a:lnTo>
                  <a:pt x="410" y="244"/>
                </a:lnTo>
                <a:lnTo>
                  <a:pt x="346" y="246"/>
                </a:lnTo>
                <a:lnTo>
                  <a:pt x="281" y="249"/>
                </a:lnTo>
                <a:lnTo>
                  <a:pt x="215" y="249"/>
                </a:lnTo>
                <a:lnTo>
                  <a:pt x="145" y="251"/>
                </a:lnTo>
                <a:lnTo>
                  <a:pt x="74" y="251"/>
                </a:lnTo>
                <a:lnTo>
                  <a:pt x="0" y="251"/>
                </a:lnTo>
                <a:lnTo>
                  <a:pt x="0" y="110"/>
                </a:lnTo>
                <a:lnTo>
                  <a:pt x="26" y="110"/>
                </a:lnTo>
                <a:lnTo>
                  <a:pt x="50" y="110"/>
                </a:lnTo>
                <a:lnTo>
                  <a:pt x="79" y="108"/>
                </a:lnTo>
                <a:lnTo>
                  <a:pt x="105" y="108"/>
                </a:lnTo>
                <a:lnTo>
                  <a:pt x="134" y="105"/>
                </a:lnTo>
                <a:lnTo>
                  <a:pt x="162" y="103"/>
                </a:lnTo>
                <a:lnTo>
                  <a:pt x="193" y="101"/>
                </a:lnTo>
                <a:lnTo>
                  <a:pt x="224" y="96"/>
                </a:lnTo>
                <a:lnTo>
                  <a:pt x="255" y="93"/>
                </a:lnTo>
                <a:lnTo>
                  <a:pt x="286" y="89"/>
                </a:lnTo>
                <a:lnTo>
                  <a:pt x="319" y="84"/>
                </a:lnTo>
                <a:lnTo>
                  <a:pt x="350" y="77"/>
                </a:lnTo>
                <a:lnTo>
                  <a:pt x="384" y="72"/>
                </a:lnTo>
                <a:lnTo>
                  <a:pt x="419" y="65"/>
                </a:lnTo>
                <a:lnTo>
                  <a:pt x="453" y="55"/>
                </a:lnTo>
                <a:lnTo>
                  <a:pt x="489" y="48"/>
                </a:lnTo>
                <a:lnTo>
                  <a:pt x="550" y="36"/>
                </a:lnTo>
                <a:lnTo>
                  <a:pt x="581" y="31"/>
                </a:lnTo>
                <a:lnTo>
                  <a:pt x="610" y="27"/>
                </a:lnTo>
                <a:lnTo>
                  <a:pt x="639" y="22"/>
                </a:lnTo>
                <a:lnTo>
                  <a:pt x="667" y="19"/>
                </a:lnTo>
                <a:lnTo>
                  <a:pt x="696" y="15"/>
                </a:lnTo>
                <a:lnTo>
                  <a:pt x="722" y="12"/>
                </a:lnTo>
                <a:lnTo>
                  <a:pt x="748" y="10"/>
                </a:lnTo>
                <a:lnTo>
                  <a:pt x="774" y="7"/>
                </a:lnTo>
                <a:lnTo>
                  <a:pt x="798" y="5"/>
                </a:lnTo>
                <a:lnTo>
                  <a:pt x="820" y="3"/>
                </a:lnTo>
                <a:lnTo>
                  <a:pt x="843" y="3"/>
                </a:lnTo>
                <a:lnTo>
                  <a:pt x="863" y="0"/>
                </a:lnTo>
                <a:lnTo>
                  <a:pt x="882" y="0"/>
                </a:lnTo>
                <a:lnTo>
                  <a:pt x="901" y="0"/>
                </a:lnTo>
                <a:lnTo>
                  <a:pt x="936" y="0"/>
                </a:lnTo>
                <a:lnTo>
                  <a:pt x="972" y="3"/>
                </a:lnTo>
                <a:lnTo>
                  <a:pt x="1005" y="5"/>
                </a:lnTo>
                <a:lnTo>
                  <a:pt x="1039" y="10"/>
                </a:lnTo>
                <a:lnTo>
                  <a:pt x="1072" y="15"/>
                </a:lnTo>
                <a:lnTo>
                  <a:pt x="1103" y="19"/>
                </a:lnTo>
                <a:lnTo>
                  <a:pt x="1134" y="27"/>
                </a:lnTo>
                <a:lnTo>
                  <a:pt x="1163" y="31"/>
                </a:lnTo>
                <a:lnTo>
                  <a:pt x="1184" y="43"/>
                </a:lnTo>
                <a:lnTo>
                  <a:pt x="1201" y="55"/>
                </a:lnTo>
                <a:lnTo>
                  <a:pt x="1210" y="60"/>
                </a:lnTo>
                <a:lnTo>
                  <a:pt x="1217" y="67"/>
                </a:lnTo>
                <a:lnTo>
                  <a:pt x="1225" y="72"/>
                </a:lnTo>
                <a:lnTo>
                  <a:pt x="1232" y="77"/>
                </a:lnTo>
                <a:lnTo>
                  <a:pt x="1237" y="81"/>
                </a:lnTo>
                <a:lnTo>
                  <a:pt x="1244" y="86"/>
                </a:lnTo>
                <a:lnTo>
                  <a:pt x="1246" y="91"/>
                </a:lnTo>
                <a:lnTo>
                  <a:pt x="1251" y="96"/>
                </a:lnTo>
                <a:lnTo>
                  <a:pt x="1253" y="101"/>
                </a:lnTo>
                <a:lnTo>
                  <a:pt x="1256" y="103"/>
                </a:lnTo>
                <a:lnTo>
                  <a:pt x="1258" y="108"/>
                </a:lnTo>
                <a:lnTo>
                  <a:pt x="1258" y="110"/>
                </a:lnTo>
                <a:lnTo>
                  <a:pt x="1258" y="113"/>
                </a:lnTo>
                <a:lnTo>
                  <a:pt x="1256" y="115"/>
                </a:lnTo>
                <a:lnTo>
                  <a:pt x="1256" y="120"/>
                </a:lnTo>
                <a:lnTo>
                  <a:pt x="1253" y="122"/>
                </a:lnTo>
                <a:lnTo>
                  <a:pt x="1248" y="124"/>
                </a:lnTo>
                <a:lnTo>
                  <a:pt x="1246" y="127"/>
                </a:lnTo>
                <a:lnTo>
                  <a:pt x="1241" y="132"/>
                </a:lnTo>
                <a:lnTo>
                  <a:pt x="1237" y="134"/>
                </a:lnTo>
                <a:lnTo>
                  <a:pt x="1232" y="136"/>
                </a:lnTo>
                <a:lnTo>
                  <a:pt x="1225" y="139"/>
                </a:lnTo>
                <a:lnTo>
                  <a:pt x="1217" y="141"/>
                </a:lnTo>
                <a:lnTo>
                  <a:pt x="1210" y="146"/>
                </a:lnTo>
                <a:lnTo>
                  <a:pt x="1201" y="148"/>
                </a:lnTo>
                <a:lnTo>
                  <a:pt x="1194" y="151"/>
                </a:lnTo>
                <a:lnTo>
                  <a:pt x="1184" y="153"/>
                </a:lnTo>
                <a:lnTo>
                  <a:pt x="1172" y="158"/>
                </a:lnTo>
                <a:lnTo>
                  <a:pt x="1163" y="160"/>
                </a:lnTo>
                <a:lnTo>
                  <a:pt x="1151" y="163"/>
                </a:lnTo>
                <a:lnTo>
                  <a:pt x="1139" y="165"/>
                </a:lnTo>
                <a:lnTo>
                  <a:pt x="1125" y="167"/>
                </a:lnTo>
                <a:lnTo>
                  <a:pt x="1113" y="172"/>
                </a:lnTo>
                <a:lnTo>
                  <a:pt x="1098" y="175"/>
                </a:lnTo>
                <a:lnTo>
                  <a:pt x="1084" y="177"/>
                </a:lnTo>
                <a:lnTo>
                  <a:pt x="1067" y="179"/>
                </a:lnTo>
                <a:lnTo>
                  <a:pt x="1051" y="184"/>
                </a:lnTo>
                <a:lnTo>
                  <a:pt x="1034" y="187"/>
                </a:lnTo>
                <a:lnTo>
                  <a:pt x="1017" y="189"/>
                </a:lnTo>
                <a:lnTo>
                  <a:pt x="998" y="191"/>
                </a:lnTo>
                <a:lnTo>
                  <a:pt x="979" y="196"/>
                </a:lnTo>
                <a:lnTo>
                  <a:pt x="960" y="198"/>
                </a:lnTo>
                <a:lnTo>
                  <a:pt x="941" y="201"/>
                </a:lnTo>
                <a:lnTo>
                  <a:pt x="920" y="203"/>
                </a:lnTo>
              </a:path>
            </a:pathLst>
          </a:custGeom>
          <a:solidFill>
            <a:srgbClr val="FF0000"/>
          </a:solidFill>
          <a:ln w="889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102" name="Freeform 30"/>
          <p:cNvSpPr/>
          <p:nvPr>
            <p:custDataLst>
              <p:tags r:id="rId22"/>
            </p:custDataLst>
          </p:nvPr>
        </p:nvSpPr>
        <p:spPr>
          <a:xfrm>
            <a:off x="4872038" y="4508500"/>
            <a:ext cx="1082675" cy="1857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0" t="0" r="0" b="0"/>
            <a:pathLst>
              <a:path w="1651" h="256">
                <a:moveTo>
                  <a:pt x="0" y="129"/>
                </a:moveTo>
                <a:lnTo>
                  <a:pt x="72" y="120"/>
                </a:lnTo>
                <a:lnTo>
                  <a:pt x="141" y="110"/>
                </a:lnTo>
                <a:lnTo>
                  <a:pt x="208" y="100"/>
                </a:lnTo>
                <a:lnTo>
                  <a:pt x="272" y="91"/>
                </a:lnTo>
                <a:lnTo>
                  <a:pt x="336" y="84"/>
                </a:lnTo>
                <a:lnTo>
                  <a:pt x="396" y="74"/>
                </a:lnTo>
                <a:lnTo>
                  <a:pt x="455" y="67"/>
                </a:lnTo>
                <a:lnTo>
                  <a:pt x="512" y="60"/>
                </a:lnTo>
                <a:lnTo>
                  <a:pt x="567" y="53"/>
                </a:lnTo>
                <a:lnTo>
                  <a:pt x="622" y="48"/>
                </a:lnTo>
                <a:lnTo>
                  <a:pt x="672" y="41"/>
                </a:lnTo>
                <a:lnTo>
                  <a:pt x="722" y="36"/>
                </a:lnTo>
                <a:lnTo>
                  <a:pt x="770" y="31"/>
                </a:lnTo>
                <a:lnTo>
                  <a:pt x="815" y="26"/>
                </a:lnTo>
                <a:lnTo>
                  <a:pt x="858" y="22"/>
                </a:lnTo>
                <a:lnTo>
                  <a:pt x="901" y="19"/>
                </a:lnTo>
                <a:lnTo>
                  <a:pt x="939" y="15"/>
                </a:lnTo>
                <a:lnTo>
                  <a:pt x="977" y="12"/>
                </a:lnTo>
                <a:lnTo>
                  <a:pt x="1013" y="10"/>
                </a:lnTo>
                <a:lnTo>
                  <a:pt x="1046" y="7"/>
                </a:lnTo>
                <a:lnTo>
                  <a:pt x="1077" y="5"/>
                </a:lnTo>
                <a:lnTo>
                  <a:pt x="1108" y="3"/>
                </a:lnTo>
                <a:lnTo>
                  <a:pt x="1134" y="3"/>
                </a:lnTo>
                <a:lnTo>
                  <a:pt x="1160" y="0"/>
                </a:lnTo>
                <a:lnTo>
                  <a:pt x="1184" y="0"/>
                </a:lnTo>
                <a:lnTo>
                  <a:pt x="1206" y="0"/>
                </a:lnTo>
                <a:lnTo>
                  <a:pt x="1225" y="0"/>
                </a:lnTo>
                <a:lnTo>
                  <a:pt x="1244" y="0"/>
                </a:lnTo>
                <a:lnTo>
                  <a:pt x="1258" y="0"/>
                </a:lnTo>
                <a:lnTo>
                  <a:pt x="1272" y="3"/>
                </a:lnTo>
                <a:lnTo>
                  <a:pt x="1284" y="3"/>
                </a:lnTo>
                <a:lnTo>
                  <a:pt x="1294" y="5"/>
                </a:lnTo>
                <a:lnTo>
                  <a:pt x="1313" y="7"/>
                </a:lnTo>
                <a:lnTo>
                  <a:pt x="1332" y="12"/>
                </a:lnTo>
                <a:lnTo>
                  <a:pt x="1351" y="17"/>
                </a:lnTo>
                <a:lnTo>
                  <a:pt x="1370" y="24"/>
                </a:lnTo>
                <a:lnTo>
                  <a:pt x="1391" y="31"/>
                </a:lnTo>
                <a:lnTo>
                  <a:pt x="1413" y="41"/>
                </a:lnTo>
                <a:lnTo>
                  <a:pt x="1437" y="50"/>
                </a:lnTo>
                <a:lnTo>
                  <a:pt x="1458" y="60"/>
                </a:lnTo>
                <a:lnTo>
                  <a:pt x="1482" y="72"/>
                </a:lnTo>
                <a:lnTo>
                  <a:pt x="1506" y="84"/>
                </a:lnTo>
                <a:lnTo>
                  <a:pt x="1530" y="98"/>
                </a:lnTo>
                <a:lnTo>
                  <a:pt x="1553" y="112"/>
                </a:lnTo>
                <a:lnTo>
                  <a:pt x="1577" y="127"/>
                </a:lnTo>
                <a:lnTo>
                  <a:pt x="1601" y="141"/>
                </a:lnTo>
                <a:lnTo>
                  <a:pt x="1627" y="158"/>
                </a:lnTo>
                <a:lnTo>
                  <a:pt x="1651" y="177"/>
                </a:lnTo>
                <a:lnTo>
                  <a:pt x="1537" y="177"/>
                </a:lnTo>
                <a:lnTo>
                  <a:pt x="1422" y="179"/>
                </a:lnTo>
                <a:lnTo>
                  <a:pt x="1306" y="182"/>
                </a:lnTo>
                <a:lnTo>
                  <a:pt x="1189" y="186"/>
                </a:lnTo>
                <a:lnTo>
                  <a:pt x="1070" y="191"/>
                </a:lnTo>
                <a:lnTo>
                  <a:pt x="951" y="196"/>
                </a:lnTo>
                <a:lnTo>
                  <a:pt x="713" y="208"/>
                </a:lnTo>
                <a:lnTo>
                  <a:pt x="682" y="210"/>
                </a:lnTo>
                <a:lnTo>
                  <a:pt x="651" y="213"/>
                </a:lnTo>
                <a:lnTo>
                  <a:pt x="622" y="215"/>
                </a:lnTo>
                <a:lnTo>
                  <a:pt x="593" y="220"/>
                </a:lnTo>
                <a:lnTo>
                  <a:pt x="565" y="222"/>
                </a:lnTo>
                <a:lnTo>
                  <a:pt x="539" y="225"/>
                </a:lnTo>
                <a:lnTo>
                  <a:pt x="512" y="227"/>
                </a:lnTo>
                <a:lnTo>
                  <a:pt x="486" y="229"/>
                </a:lnTo>
                <a:lnTo>
                  <a:pt x="462" y="232"/>
                </a:lnTo>
                <a:lnTo>
                  <a:pt x="439" y="232"/>
                </a:lnTo>
                <a:lnTo>
                  <a:pt x="417" y="234"/>
                </a:lnTo>
                <a:lnTo>
                  <a:pt x="396" y="237"/>
                </a:lnTo>
                <a:lnTo>
                  <a:pt x="374" y="239"/>
                </a:lnTo>
                <a:lnTo>
                  <a:pt x="353" y="239"/>
                </a:lnTo>
                <a:lnTo>
                  <a:pt x="334" y="241"/>
                </a:lnTo>
                <a:lnTo>
                  <a:pt x="317" y="244"/>
                </a:lnTo>
                <a:lnTo>
                  <a:pt x="298" y="244"/>
                </a:lnTo>
                <a:lnTo>
                  <a:pt x="281" y="246"/>
                </a:lnTo>
                <a:lnTo>
                  <a:pt x="265" y="246"/>
                </a:lnTo>
                <a:lnTo>
                  <a:pt x="250" y="248"/>
                </a:lnTo>
                <a:lnTo>
                  <a:pt x="236" y="248"/>
                </a:lnTo>
                <a:lnTo>
                  <a:pt x="222" y="251"/>
                </a:lnTo>
                <a:lnTo>
                  <a:pt x="210" y="251"/>
                </a:lnTo>
                <a:lnTo>
                  <a:pt x="198" y="251"/>
                </a:lnTo>
                <a:lnTo>
                  <a:pt x="186" y="253"/>
                </a:lnTo>
                <a:lnTo>
                  <a:pt x="177" y="253"/>
                </a:lnTo>
                <a:lnTo>
                  <a:pt x="167" y="253"/>
                </a:lnTo>
                <a:lnTo>
                  <a:pt x="158" y="253"/>
                </a:lnTo>
                <a:lnTo>
                  <a:pt x="150" y="253"/>
                </a:lnTo>
                <a:lnTo>
                  <a:pt x="143" y="253"/>
                </a:lnTo>
                <a:lnTo>
                  <a:pt x="136" y="253"/>
                </a:lnTo>
                <a:lnTo>
                  <a:pt x="131" y="256"/>
                </a:lnTo>
                <a:lnTo>
                  <a:pt x="122" y="253"/>
                </a:lnTo>
                <a:lnTo>
                  <a:pt x="110" y="253"/>
                </a:lnTo>
                <a:lnTo>
                  <a:pt x="100" y="251"/>
                </a:lnTo>
                <a:lnTo>
                  <a:pt x="91" y="246"/>
                </a:lnTo>
                <a:lnTo>
                  <a:pt x="84" y="241"/>
                </a:lnTo>
                <a:lnTo>
                  <a:pt x="74" y="237"/>
                </a:lnTo>
                <a:lnTo>
                  <a:pt x="67" y="229"/>
                </a:lnTo>
                <a:lnTo>
                  <a:pt x="57" y="222"/>
                </a:lnTo>
                <a:lnTo>
                  <a:pt x="50" y="213"/>
                </a:lnTo>
                <a:lnTo>
                  <a:pt x="43" y="203"/>
                </a:lnTo>
                <a:lnTo>
                  <a:pt x="36" y="194"/>
                </a:lnTo>
                <a:lnTo>
                  <a:pt x="29" y="182"/>
                </a:lnTo>
                <a:lnTo>
                  <a:pt x="22" y="170"/>
                </a:lnTo>
                <a:lnTo>
                  <a:pt x="15" y="158"/>
                </a:lnTo>
                <a:lnTo>
                  <a:pt x="7" y="143"/>
                </a:lnTo>
                <a:lnTo>
                  <a:pt x="0" y="129"/>
                </a:lnTo>
              </a:path>
            </a:pathLst>
          </a:custGeom>
          <a:solidFill>
            <a:srgbClr val="FF0000"/>
          </a:solidFill>
          <a:ln w="889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140" y="2076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2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1"/>
          <p:cNvSpPr txBox="1"/>
          <p:nvPr>
            <p:custDataLst>
              <p:tags r:id="rId1"/>
            </p:custDataLst>
          </p:nvPr>
        </p:nvSpPr>
        <p:spPr>
          <a:xfrm>
            <a:off x="4943475" y="763588"/>
            <a:ext cx="1554480" cy="11988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en-US" altLang="zh-CN" sz="72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huǒ</a:t>
            </a:r>
            <a:endParaRPr lang="en-US" altLang="zh-CN" sz="7200" dirty="0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5" name="文本框 107"/>
          <p:cNvSpPr txBox="1"/>
          <p:nvPr>
            <p:custDataLst>
              <p:tags r:id="rId2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PART.04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05" name="Rectangle 4"/>
          <p:cNvSpPr>
            <a:spLocks noGrp="1" noRot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4536440" y="1351915"/>
            <a:ext cx="2172970" cy="1143000"/>
          </a:xfrm>
        </p:spPr>
        <p:txBody>
          <a:bodyPr vert="horz" wrap="square" lIns="91440" tIns="45720" rIns="91440" bIns="4572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2800" b="1" dirty="0">
                <a:solidFill>
                  <a:schemeClr val="dk1"/>
                </a:solidFill>
                <a:latin typeface="汉仪乐喵体W" charset="0"/>
                <a:ea typeface="汉仪乐喵体W" charset="0"/>
                <a:sym typeface="+mn-ea"/>
              </a:rPr>
              <a:t>学法小结</a:t>
            </a:r>
            <a:endParaRPr lang="zh-CN" altLang="en-US" sz="2800" b="1" dirty="0">
              <a:solidFill>
                <a:schemeClr val="dk1"/>
              </a:solidFill>
              <a:latin typeface="汉仪乐喵体W" charset="0"/>
              <a:ea typeface="汉仪乐喵体W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4140" y="2076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课堂小结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2133704" y="2494915"/>
            <a:ext cx="746506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100"/>
              </a:spcBef>
              <a:buNone/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刚刚这些字和它们代表的事物的样子很像，它们也是象形字。我们通过看图，观察字的演变，学会了汉字，这些就是学习象形字的主要方法。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</p:spTree>
    <p:custDataLst>
      <p:tags r:id="rId12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7589" name="Text Box 5"/>
          <p:cNvSpPr txBox="1"/>
          <p:nvPr>
            <p:custDataLst>
              <p:tags r:id="rId10"/>
            </p:custDataLst>
          </p:nvPr>
        </p:nvSpPr>
        <p:spPr>
          <a:xfrm>
            <a:off x="4879340" y="866140"/>
            <a:ext cx="207899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象 形 字  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67590" name="Picture 6" descr="2cb4fefea42bfb145c6008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24278" y="1949848"/>
            <a:ext cx="5943444" cy="32840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04140" y="2076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新课导入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312076" y="1752644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9217" name="Picture 2" descr="ryshs02"/>
          <p:cNvPicPr>
            <a:picLocks noGrp="1" noChangeAspect="1"/>
          </p:cNvPicPr>
          <p:nvPr>
            <p:ph sz="quarter" idx="4294967295"/>
          </p:nvPr>
        </p:nvPicPr>
        <p:blipFill>
          <a:blip r:embed="rId10"/>
          <a:stretch>
            <a:fillRect/>
          </a:stretch>
        </p:blipFill>
        <p:spPr>
          <a:xfrm>
            <a:off x="1918970" y="3251200"/>
            <a:ext cx="2808605" cy="1466850"/>
          </a:xfrm>
        </p:spPr>
      </p:pic>
      <p:pic>
        <p:nvPicPr>
          <p:cNvPr id="9218" name="Picture 3" descr="ryshs03"/>
          <p:cNvPicPr>
            <a:picLocks noGrp="1" noChangeAspect="1"/>
          </p:cNvPicPr>
          <p:nvPr>
            <p:ph sz="quarter" idx="4294967295"/>
          </p:nvPr>
        </p:nvPicPr>
        <p:blipFill>
          <a:blip r:embed="rId11"/>
          <a:stretch>
            <a:fillRect/>
          </a:stretch>
        </p:blipFill>
        <p:spPr>
          <a:xfrm>
            <a:off x="6238875" y="1231900"/>
            <a:ext cx="3025775" cy="1236980"/>
          </a:xfrm>
        </p:spPr>
      </p:pic>
      <p:pic>
        <p:nvPicPr>
          <p:cNvPr id="9219" name="Picture 4" descr="ryshs04"/>
          <p:cNvPicPr>
            <a:picLocks noGrp="1" noChangeAspect="1"/>
          </p:cNvPicPr>
          <p:nvPr>
            <p:ph sz="quarter" idx="4294967295"/>
          </p:nvPr>
        </p:nvPicPr>
        <p:blipFill>
          <a:blip r:embed="rId12"/>
          <a:stretch>
            <a:fillRect/>
          </a:stretch>
        </p:blipFill>
        <p:spPr>
          <a:xfrm>
            <a:off x="6330315" y="3357880"/>
            <a:ext cx="2934335" cy="1254125"/>
          </a:xfrm>
        </p:spPr>
      </p:pic>
      <p:pic>
        <p:nvPicPr>
          <p:cNvPr id="9220" name="Picture 5" descr="ryshs07"/>
          <p:cNvPicPr>
            <a:picLocks noGrp="1" noChangeAspect="1"/>
          </p:cNvPicPr>
          <p:nvPr>
            <p:ph sz="quarter" idx="4294967295"/>
          </p:nvPr>
        </p:nvPicPr>
        <p:blipFill>
          <a:blip r:embed="rId13"/>
          <a:stretch>
            <a:fillRect/>
          </a:stretch>
        </p:blipFill>
        <p:spPr>
          <a:xfrm>
            <a:off x="1918970" y="1137285"/>
            <a:ext cx="2808605" cy="1425575"/>
          </a:xfrm>
        </p:spPr>
      </p:pic>
      <p:sp>
        <p:nvSpPr>
          <p:cNvPr id="136198" name="Text Box 6"/>
          <p:cNvSpPr txBox="1"/>
          <p:nvPr>
            <p:custDataLst>
              <p:tags r:id="rId14"/>
            </p:custDataLst>
          </p:nvPr>
        </p:nvSpPr>
        <p:spPr>
          <a:xfrm>
            <a:off x="1371724" y="1474787"/>
            <a:ext cx="1368425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</a:pPr>
            <a:r>
              <a:rPr lang="zh-CN" altLang="en-US" sz="96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日</a:t>
            </a:r>
            <a:endParaRPr lang="zh-CN" altLang="en-US" sz="96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36199" name="Rectangle 7"/>
          <p:cNvSpPr/>
          <p:nvPr>
            <p:custDataLst>
              <p:tags r:id="rId15"/>
            </p:custDataLst>
          </p:nvPr>
        </p:nvSpPr>
        <p:spPr>
          <a:xfrm>
            <a:off x="6553188" y="1474787"/>
            <a:ext cx="98361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96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月</a:t>
            </a:r>
            <a:endParaRPr lang="zh-CN" altLang="en-US" sz="96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36200" name="Rectangle 8"/>
          <p:cNvSpPr/>
          <p:nvPr>
            <p:custDataLst>
              <p:tags r:id="rId16"/>
            </p:custDataLst>
          </p:nvPr>
        </p:nvSpPr>
        <p:spPr>
          <a:xfrm>
            <a:off x="3886258" y="3357563"/>
            <a:ext cx="140208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96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水</a:t>
            </a:r>
            <a:endParaRPr lang="zh-CN" altLang="en-US" sz="96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36201" name="Rectangle 9"/>
          <p:cNvSpPr/>
          <p:nvPr>
            <p:custDataLst>
              <p:tags r:id="rId17"/>
            </p:custDataLst>
          </p:nvPr>
        </p:nvSpPr>
        <p:spPr>
          <a:xfrm>
            <a:off x="9143920" y="3200400"/>
            <a:ext cx="1402080" cy="15684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en-US" sz="96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火</a:t>
            </a:r>
            <a:endParaRPr lang="zh-CN" altLang="en-US" sz="96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4140" y="2076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8" grpId="0"/>
      <p:bldP spid="136199" grpId="0"/>
      <p:bldP spid="136200" grpId="0"/>
      <p:bldP spid="13620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7106" name="Picture 2" descr="{867848CC-EAFF-4F85-9A7F-E9AE60846594}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89885" y="2003602"/>
            <a:ext cx="4255136" cy="285079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Rectangle 3"/>
          <p:cNvSpPr/>
          <p:nvPr>
            <p:custDataLst>
              <p:tags r:id="rId11"/>
            </p:custDataLst>
          </p:nvPr>
        </p:nvSpPr>
        <p:spPr>
          <a:xfrm>
            <a:off x="5972175" y="3246438"/>
            <a:ext cx="2971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en-US" altLang="zh-CN" sz="18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18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67" name="Rectangle 4"/>
          <p:cNvSpPr/>
          <p:nvPr>
            <p:custDataLst>
              <p:tags r:id="rId12"/>
            </p:custDataLst>
          </p:nvPr>
        </p:nvSpPr>
        <p:spPr>
          <a:xfrm>
            <a:off x="4862513" y="4252913"/>
            <a:ext cx="29718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en-US" altLang="zh-CN" sz="18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18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47109" name="Picture 5" descr="图片2"/>
          <p:cNvPicPr>
            <a:picLocks noChangeAspect="1"/>
          </p:cNvPicPr>
          <p:nvPr/>
        </p:nvPicPr>
        <p:blipFill>
          <a:blip r:embed="rId13">
            <a:clrChange>
              <a:clrFrom>
                <a:srgbClr val="FFD254"/>
              </a:clrFrom>
              <a:clrTo>
                <a:srgbClr val="FFD25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40115" y="2669540"/>
            <a:ext cx="762000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10" name="Picture 6" descr="{EBFFB3D2-DABF-48CB-908F-2896C45CE1AF}0"/>
          <p:cNvPicPr>
            <a:picLocks noChangeAspect="1"/>
          </p:cNvPicPr>
          <p:nvPr/>
        </p:nvPicPr>
        <p:blipFill>
          <a:blip r:embed="rId14">
            <a:clrChange>
              <a:clrFrom>
                <a:srgbClr val="FACB49"/>
              </a:clrFrom>
              <a:clrTo>
                <a:srgbClr val="FACB4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36635" y="4955540"/>
            <a:ext cx="665163" cy="1009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1" name="Oval 8"/>
          <p:cNvSpPr/>
          <p:nvPr>
            <p:custDataLst>
              <p:tags r:id="rId15"/>
            </p:custDataLst>
          </p:nvPr>
        </p:nvSpPr>
        <p:spPr>
          <a:xfrm>
            <a:off x="8463915" y="521335"/>
            <a:ext cx="838200" cy="838200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72" name="Oval 9"/>
          <p:cNvSpPr/>
          <p:nvPr>
            <p:custDataLst>
              <p:tags r:id="rId16"/>
            </p:custDataLst>
          </p:nvPr>
        </p:nvSpPr>
        <p:spPr>
          <a:xfrm>
            <a:off x="8778240" y="835660"/>
            <a:ext cx="209550" cy="20955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7114" name="Line 10"/>
          <p:cNvSpPr/>
          <p:nvPr>
            <p:custDataLst>
              <p:tags r:id="rId17"/>
            </p:custDataLst>
          </p:nvPr>
        </p:nvSpPr>
        <p:spPr>
          <a:xfrm>
            <a:off x="8883015" y="1586865"/>
            <a:ext cx="0" cy="990600"/>
          </a:xfrm>
          <a:prstGeom prst="line">
            <a:avLst/>
          </a:prstGeom>
          <a:ln w="5715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47115" name="Line 11"/>
          <p:cNvSpPr/>
          <p:nvPr>
            <p:custDataLst>
              <p:tags r:id="rId18"/>
            </p:custDataLst>
          </p:nvPr>
        </p:nvSpPr>
        <p:spPr>
          <a:xfrm>
            <a:off x="8921115" y="3888740"/>
            <a:ext cx="0" cy="1066800"/>
          </a:xfrm>
          <a:prstGeom prst="line">
            <a:avLst/>
          </a:prstGeom>
          <a:ln w="5715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4" name="文本框 3"/>
          <p:cNvSpPr txBox="1"/>
          <p:nvPr/>
        </p:nvSpPr>
        <p:spPr>
          <a:xfrm>
            <a:off x="104140" y="2076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>
            <p:custDataLst>
              <p:tags r:id="rId1"/>
            </p:custDataLst>
          </p:nvPr>
        </p:nvSpPr>
        <p:spPr>
          <a:xfrm>
            <a:off x="4624705" y="512445"/>
            <a:ext cx="2254250" cy="16306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10000" b="1" dirty="0">
                <a:solidFill>
                  <a:schemeClr val="dk1"/>
                </a:solidFill>
                <a:latin typeface="Times New Roman" panose="02020603050405020304" pitchFamily="18" charset="0"/>
                <a:ea typeface="迷你简彩云"/>
                <a:cs typeface="Times New Roman" panose="02020603050405020304" pitchFamily="18" charset="0"/>
              </a:rPr>
              <a:t>  rì</a:t>
            </a:r>
            <a:endParaRPr lang="en-US" altLang="zh-CN" sz="10000" b="1" dirty="0">
              <a:solidFill>
                <a:schemeClr val="dk1"/>
              </a:solidFill>
              <a:latin typeface="Times New Roman" panose="02020603050405020304" pitchFamily="18" charset="0"/>
              <a:ea typeface="迷你简彩云"/>
              <a:cs typeface="Times New Roman" panose="02020603050405020304" pitchFamily="18" charset="0"/>
            </a:endParaRPr>
          </a:p>
        </p:txBody>
      </p:sp>
      <p:sp>
        <p:nvSpPr>
          <p:cNvPr id="55" name="文本框 107"/>
          <p:cNvSpPr txBox="1"/>
          <p:nvPr>
            <p:custDataLst>
              <p:tags r:id="rId2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4443" t="2641"/>
          <a:stretch>
            <a:fillRect/>
          </a:stretch>
        </p:blipFill>
        <p:spPr>
          <a:xfrm>
            <a:off x="4998403" y="1548765"/>
            <a:ext cx="2195512" cy="2195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 Box 3">
            <a:hlinkClick r:id="" action="ppaction://noaction"/>
          </p:cNvPr>
          <p:cNvSpPr txBox="1"/>
          <p:nvPr>
            <p:custDataLst>
              <p:tags r:id="rId3"/>
            </p:custDataLst>
          </p:nvPr>
        </p:nvSpPr>
        <p:spPr>
          <a:xfrm>
            <a:off x="7008813" y="4581525"/>
            <a:ext cx="2233612" cy="1106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lang="zh-CN" altLang="en-US" sz="66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日出</a:t>
            </a:r>
            <a:endParaRPr lang="zh-CN" altLang="en-US" sz="66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Text Box 4">
            <a:hlinkClick r:id="" action="ppaction://noaction"/>
          </p:cNvPr>
          <p:cNvSpPr txBox="1"/>
          <p:nvPr>
            <p:custDataLst>
              <p:tags r:id="rId4"/>
            </p:custDataLst>
          </p:nvPr>
        </p:nvSpPr>
        <p:spPr>
          <a:xfrm>
            <a:off x="3287713" y="4581208"/>
            <a:ext cx="2233612" cy="1106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lang="zh-CN" altLang="en-US" sz="6600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日落</a:t>
            </a:r>
            <a:endParaRPr lang="zh-CN" altLang="en-US" sz="6600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Text Box 4">
            <a:hlinkClick r:id="" action="ppaction://noaction"/>
          </p:cNvPr>
          <p:cNvSpPr txBox="1"/>
          <p:nvPr>
            <p:custDataLst>
              <p:tags r:id="rId5"/>
            </p:custDataLst>
          </p:nvPr>
        </p:nvSpPr>
        <p:spPr>
          <a:xfrm>
            <a:off x="4112578" y="4581208"/>
            <a:ext cx="1008062" cy="1106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lang="zh-CN" altLang="en-US" sz="6600" b="1" dirty="0">
                <a:solidFill>
                  <a:schemeClr val="hlink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落</a:t>
            </a:r>
            <a:endParaRPr lang="zh-CN" altLang="en-US" sz="6600" b="1" dirty="0">
              <a:solidFill>
                <a:schemeClr val="hlink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Text Box 4">
            <a:hlinkClick r:id="" action="ppaction://noaction"/>
          </p:cNvPr>
          <p:cNvSpPr txBox="1"/>
          <p:nvPr>
            <p:custDataLst>
              <p:tags r:id="rId6"/>
            </p:custDataLst>
          </p:nvPr>
        </p:nvSpPr>
        <p:spPr>
          <a:xfrm>
            <a:off x="7846695" y="4581525"/>
            <a:ext cx="1008063" cy="1106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lang="zh-CN" altLang="en-US" sz="6600" b="1" dirty="0">
                <a:solidFill>
                  <a:schemeClr val="hlink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出</a:t>
            </a:r>
            <a:endParaRPr lang="zh-CN" altLang="en-US" sz="6600" b="1" dirty="0">
              <a:solidFill>
                <a:schemeClr val="hlink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5" name="文本框 107"/>
          <p:cNvSpPr txBox="1"/>
          <p:nvPr>
            <p:custDataLst>
              <p:tags r:id="rId7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PART.02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33 -0.24398 C -0.10555 -0.36065 -0.17708 -0.47662 -0.25156 -0.55695 C -0.32674 -0.6375 -0.4125 -0.68727 -0.48264 -0.72639 C -0.55278 -0.76528 -0.61215 -0.77824 -0.67118 -0.78959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00" y="-2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7118 -0.78959 C -0.71632 -0.78773 -0.76146 -0.78519 -0.80799 -0.77037 C -0.85486 -0.75556 -0.90069 -0.73426 -0.95087 -0.7 C -1.00104 -0.66551 -1.06302 -0.61181 -1.10955 -0.56435 C -1.15625 -0.51667 -1.19427 -0.47014 -1.23021 -0.41528 C -1.2658 -0.35996 -1.30868 -0.26435 -1.32483 -0.23357 " pathEditMode="relative" rAng="0" ptsTypes="aaaa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700" y="2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2226" name="Picture 2" descr="20081230121412587_2">
            <a:hlinkClick r:id="" action="ppaction://noaction"/>
          </p:cNvPr>
          <p:cNvPicPr>
            <a:picLocks noChangeAspect="1"/>
          </p:cNvPicPr>
          <p:nvPr/>
        </p:nvPicPr>
        <p:blipFill>
          <a:blip r:embed="rId10"/>
          <a:srcRect l="-195" b="5539"/>
          <a:stretch>
            <a:fillRect/>
          </a:stretch>
        </p:blipFill>
        <p:spPr>
          <a:xfrm>
            <a:off x="2620169" y="1219200"/>
            <a:ext cx="3206750" cy="34010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27" name="Rectangle 3"/>
          <p:cNvSpPr/>
          <p:nvPr>
            <p:custDataLst>
              <p:tags r:id="rId11"/>
            </p:custDataLst>
          </p:nvPr>
        </p:nvSpPr>
        <p:spPr>
          <a:xfrm>
            <a:off x="3071813" y="4724400"/>
            <a:ext cx="2303462" cy="1106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Clr>
                <a:schemeClr val="hlink"/>
              </a:buClr>
              <a:buSzPct val="70000"/>
            </a:pPr>
            <a:r>
              <a:rPr lang="zh-CN" altLang="en-US" sz="66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日出</a:t>
            </a:r>
            <a:endParaRPr lang="zh-CN" altLang="en-US" sz="66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52228" name="Picture 2" descr="8391505_131741699000_2">
            <a:hlinkClick r:id="" action="ppaction://noaction"/>
          </p:cNvPr>
          <p:cNvPicPr>
            <a:picLocks noChangeAspect="1"/>
          </p:cNvPicPr>
          <p:nvPr/>
        </p:nvPicPr>
        <p:blipFill>
          <a:blip r:embed="rId12"/>
          <a:srcRect l="-195" b="5104"/>
          <a:stretch>
            <a:fillRect/>
          </a:stretch>
        </p:blipFill>
        <p:spPr>
          <a:xfrm>
            <a:off x="6096000" y="1219200"/>
            <a:ext cx="3168015" cy="34010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29" name="Rectangle 3"/>
          <p:cNvSpPr/>
          <p:nvPr>
            <p:custDataLst>
              <p:tags r:id="rId13"/>
            </p:custDataLst>
          </p:nvPr>
        </p:nvSpPr>
        <p:spPr>
          <a:xfrm>
            <a:off x="6816725" y="4724400"/>
            <a:ext cx="2303463" cy="1106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Clr>
                <a:schemeClr val="hlink"/>
              </a:buClr>
              <a:buSzPct val="70000"/>
            </a:pPr>
            <a:r>
              <a:rPr lang="zh-CN" altLang="en-US" sz="66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日落</a:t>
            </a:r>
            <a:endParaRPr lang="zh-CN" altLang="en-US" sz="66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4140" y="2076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/>
      <p:bldP spid="522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6385" name="Picture 2" descr="{25C960D4-3A5A-484D-8434-A9C10323EAB3}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28415" y="1828800"/>
            <a:ext cx="3867150" cy="3429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AutoShape 4"/>
          <p:cNvSpPr/>
          <p:nvPr>
            <p:custDataLst>
              <p:tags r:id="rId11"/>
            </p:custDataLst>
          </p:nvPr>
        </p:nvSpPr>
        <p:spPr>
          <a:xfrm rot="12397705">
            <a:off x="8557895" y="998855"/>
            <a:ext cx="596900" cy="776605"/>
          </a:xfrm>
          <a:prstGeom prst="moon">
            <a:avLst>
              <a:gd name="adj" fmla="val 59870"/>
            </a:avLst>
          </a:prstGeom>
          <a:noFill/>
          <a:ln w="57150" cap="flat" cmpd="sng">
            <a:solidFill>
              <a:srgbClr val="FF9933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388" name="AutoShape 5"/>
          <p:cNvSpPr/>
          <p:nvPr>
            <p:custDataLst>
              <p:tags r:id="rId12"/>
            </p:custDataLst>
          </p:nvPr>
        </p:nvSpPr>
        <p:spPr>
          <a:xfrm rot="7087424">
            <a:off x="8651240" y="1254125"/>
            <a:ext cx="454025" cy="266700"/>
          </a:xfrm>
          <a:custGeom>
            <a:avLst/>
            <a:gdLst/>
            <a:ahLst/>
            <a:cxnLst>
              <a:cxn ang="0">
                <a:pos x="143" y="0"/>
              </a:cxn>
              <a:cxn ang="0">
                <a:pos x="36" y="84"/>
              </a:cxn>
              <a:cxn ang="0">
                <a:pos x="143" y="42"/>
              </a:cxn>
              <a:cxn ang="0">
                <a:pos x="250" y="84"/>
              </a:cxn>
            </a:cxnLst>
            <a:rect l="0" t="0" r="0" b="0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9933"/>
          </a:solidFill>
          <a:ln w="9525" cap="flat" cmpd="sng">
            <a:solidFill>
              <a:srgbClr val="FF993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8134" name="Rectangle 6"/>
          <p:cNvSpPr/>
          <p:nvPr/>
        </p:nvSpPr>
        <p:spPr>
          <a:xfrm>
            <a:off x="8458200" y="4876800"/>
            <a:ext cx="1203325" cy="132207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800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月</a:t>
            </a:r>
            <a:endParaRPr lang="zh-CN" altLang="en-US" sz="800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48135" name="Line 7"/>
          <p:cNvSpPr/>
          <p:nvPr>
            <p:custDataLst>
              <p:tags r:id="rId13"/>
            </p:custDataLst>
          </p:nvPr>
        </p:nvSpPr>
        <p:spPr>
          <a:xfrm>
            <a:off x="8991600" y="1828800"/>
            <a:ext cx="304800" cy="838200"/>
          </a:xfrm>
          <a:prstGeom prst="line">
            <a:avLst/>
          </a:prstGeom>
          <a:ln w="5715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48136" name="Line 8"/>
          <p:cNvSpPr/>
          <p:nvPr>
            <p:custDataLst>
              <p:tags r:id="rId14"/>
            </p:custDataLst>
          </p:nvPr>
        </p:nvSpPr>
        <p:spPr>
          <a:xfrm flipH="1">
            <a:off x="9220200" y="4038600"/>
            <a:ext cx="152400" cy="762000"/>
          </a:xfrm>
          <a:prstGeom prst="line">
            <a:avLst/>
          </a:prstGeom>
          <a:ln w="5715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sp>
      <p:pic>
        <p:nvPicPr>
          <p:cNvPr id="48137" name="Picture 9" descr="月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3534" y="2834936"/>
            <a:ext cx="4800600" cy="3600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04140" y="20764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>
            <p:custDataLst>
              <p:tags r:id="rId1"/>
            </p:custDataLst>
          </p:nvPr>
        </p:nvSpPr>
        <p:spPr>
          <a:xfrm>
            <a:off x="4629150" y="700419"/>
            <a:ext cx="3733800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66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96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yuè</a:t>
            </a:r>
            <a:r>
              <a:rPr lang="en-US" altLang="zh-CN" sz="66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60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6000" b="1" dirty="0">
              <a:solidFill>
                <a:schemeClr val="dk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Box 8"/>
          <p:cNvSpPr txBox="1"/>
          <p:nvPr>
            <p:custDataLst>
              <p:tags r:id="rId2"/>
            </p:custDataLst>
          </p:nvPr>
        </p:nvSpPr>
        <p:spPr>
          <a:xfrm>
            <a:off x="4581525" y="2362835"/>
            <a:ext cx="2630805" cy="3168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200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月</a:t>
            </a:r>
            <a:endParaRPr lang="zh-CN" altLang="en-US" sz="200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5" name="文本框 107"/>
          <p:cNvSpPr txBox="1"/>
          <p:nvPr>
            <p:custDataLst>
              <p:tags r:id="rId3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PART.03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2b63f76-9978-4800-8447-129b971c37f3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2b63f76-9978-4800-8447-129b971c37f3}"/>
  <p:tag name="KSO_WM_UNIT_TYPE" val="i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2b63f76-9978-4800-8447-129b971c37f3}"/>
  <p:tag name="KSO_WM_UNIT_TYPE" val="i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2b63f76-9978-4800-8447-129b971c37f3}"/>
  <p:tag name="KSO_WM_UNIT_TYPE" val="i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7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5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277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278.xml><?xml version="1.0" encoding="utf-8"?>
<p:tagLst xmlns:p="http://schemas.openxmlformats.org/presentationml/2006/main">
  <p:tag name="KSO_WM_UNIT_PLACING_PICTURE_USER_VIEWPORT" val="{&quot;height&quot;:3457.5007874015746,&quot;width&quot;:3457.499212598425}"/>
</p:tagLst>
</file>

<file path=ppt/tags/tag2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UNIT_TEXT_FILL_FORE_SCHEMECOLOR_INDEX_BRIGHTNESS" val="0"/>
  <p:tag name="KSO_WM_UNIT_TEXT_FILL_FORE_SCHEMECOLOR_INDEX" val="11"/>
  <p:tag name="KSO_WM_UNIT_TEXT_FILL_TYPE" val="1"/>
</p:tagLst>
</file>

<file path=ppt/tags/tag282.xml><?xml version="1.0" encoding="utf-8"?>
<p:tagLst xmlns:p="http://schemas.openxmlformats.org/presentationml/2006/main">
  <p:tag name="KSO_WM_UNIT_TEXT_FILL_FORE_SCHEMECOLOR_INDEX_BRIGHTNESS" val="0"/>
  <p:tag name="KSO_WM_UNIT_TEXT_FILL_FORE_SCHEMECOLOR_INDEX" val="11"/>
  <p:tag name="KSO_WM_UNIT_TEXT_FILL_TYPE" val="1"/>
</p:tagLst>
</file>

<file path=ppt/tags/tag28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2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285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2b63f76-9978-4800-8447-129b971c37f3}"/>
  <p:tag name="KSO_WM_UNIT_TYPE" val="i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2b63f76-9978-4800-8447-129b971c37f3}"/>
  <p:tag name="KSO_WM_UNIT_TYPE" val="i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1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3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16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2b63f76-9978-4800-8447-129b971c37f3}"/>
  <p:tag name="KSO_WM_UNIT_TYPE" val="i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2b63f76-9978-4800-8447-129b971c37f3}"/>
  <p:tag name="KSO_WM_UNIT_TYPE" val="i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8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9"/>
  <p:tag name="KSO_WM_UNIT_TEXT_FILL_TYPE" val="1"/>
</p:tagLst>
</file>

<file path=ppt/tags/tag3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2b63f76-9978-4800-8447-129b971c37f3}"/>
  <p:tag name="KSO_WM_UNIT_TYPE" val="i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2b63f76-9978-4800-8447-129b971c37f3}"/>
  <p:tag name="KSO_WM_UNIT_TYPE" val="i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2b63f76-9978-4800-8447-129b971c37f3}"/>
  <p:tag name="KSO_WM_UNIT_TYPE" val="i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2b63f76-9978-4800-8447-129b971c37f3}"/>
  <p:tag name="KSO_WM_UNIT_TYPE" val="i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2b63f76-9978-4800-8447-129b971c37f3}"/>
  <p:tag name="KSO_WM_UNIT_TYPE" val="i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2b63f76-9978-4800-8447-129b971c37f3}"/>
  <p:tag name="KSO_WM_UNIT_TYPE" val="i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8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4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4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2b63f76-9978-4800-8447-129b971c37f3}"/>
  <p:tag name="KSO_WM_UNIT_TYPE" val="i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3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55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56.xml><?xml version="1.0" encoding="utf-8"?>
<p:tagLst xmlns:p="http://schemas.openxmlformats.org/presentationml/2006/main">
  <p:tag name="COMMONDATA" val="eyJoZGlkIjoiZWE3NjZlYjJkMjNiZjRmNDUwNDg2MDIyMjNiOTJhMjAifQ==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_自定义设计方案_5">
  <a:themeElements>
    <a:clrScheme name="自定义设计方案_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5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2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黑体"/>
        <a:ea typeface="微软雅黑"/>
        <a:cs typeface=""/>
      </a:majorFont>
      <a:minorFont>
        <a:latin typeface="黑体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17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黑体"/>
        <a:ea typeface="微软雅黑"/>
        <a:cs typeface=""/>
      </a:majorFont>
      <a:minorFont>
        <a:latin typeface="黑体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自定义设计方案_2">
  <a:themeElements>
    <a:clrScheme name="1_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_2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自定义设计方案_6">
  <a:themeElements>
    <a:clrScheme name="自定义设计方案_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6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自定义设计方案_7">
  <a:themeElements>
    <a:clrScheme name="自定义设计方案_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7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自定义设计方案_8">
  <a:themeElements>
    <a:clrScheme name="自定义设计方案_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8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_自定义设计方案_3">
  <a:themeElements>
    <a:clrScheme name="自定义设计方案_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3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_自定义设计方案_4">
  <a:themeElements>
    <a:clrScheme name="自定义设计方案_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4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299</Words>
  <Application>WPS 演示</Application>
  <PresentationFormat>宽屏</PresentationFormat>
  <Paragraphs>132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13</vt:i4>
      </vt:variant>
      <vt:variant>
        <vt:lpstr>幻灯片标题</vt:lpstr>
      </vt:variant>
      <vt:variant>
        <vt:i4>20</vt:i4>
      </vt:variant>
    </vt:vector>
  </HeadingPairs>
  <TitlesOfParts>
    <vt:vector size="53" baseType="lpstr">
      <vt:lpstr>Arial</vt:lpstr>
      <vt:lpstr>宋体</vt:lpstr>
      <vt:lpstr>Wingdings</vt:lpstr>
      <vt:lpstr>Times New Roman</vt:lpstr>
      <vt:lpstr>黑体</vt:lpstr>
      <vt:lpstr>微软雅黑</vt:lpstr>
      <vt:lpstr>Celtic Garamond the 2nd</vt:lpstr>
      <vt:lpstr>Segoe Print</vt:lpstr>
      <vt:lpstr>Gulim</vt:lpstr>
      <vt:lpstr>Urban Jungle</vt:lpstr>
      <vt:lpstr>迷你简彩云</vt:lpstr>
      <vt:lpstr>Calibri</vt:lpstr>
      <vt:lpstr>Arial Unicode MS</vt:lpstr>
      <vt:lpstr>Cambria</vt:lpstr>
      <vt:lpstr>华文细黑</vt:lpstr>
      <vt:lpstr>幼圆</vt:lpstr>
      <vt:lpstr>汉仪乐喵体W</vt:lpstr>
      <vt:lpstr>Arial</vt:lpstr>
      <vt:lpstr>幼圆</vt:lpstr>
      <vt:lpstr>汉仪乐喵体W</vt:lpstr>
      <vt:lpstr>1_Office 主题​​</vt:lpstr>
      <vt:lpstr>主题17</vt:lpstr>
      <vt:lpstr>1_默认设计模板</vt:lpstr>
      <vt:lpstr>1_自定义设计方案_2</vt:lpstr>
      <vt:lpstr>1_自定义设计方案_6</vt:lpstr>
      <vt:lpstr>1_自定义设计方案_7</vt:lpstr>
      <vt:lpstr>1_自定义设计方案_8</vt:lpstr>
      <vt:lpstr>1_自定义设计方案_3</vt:lpstr>
      <vt:lpstr>1_自定义设计方案_4</vt:lpstr>
      <vt:lpstr>1_自定义设计方案_5</vt:lpstr>
      <vt:lpstr>2_默认设计模板</vt:lpstr>
      <vt:lpstr>2_Office 主题​​</vt:lpstr>
      <vt:lpstr>12_Office 主题​​</vt:lpstr>
      <vt:lpstr>识字  4 日月水火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学法小结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51</cp:revision>
  <dcterms:created xsi:type="dcterms:W3CDTF">2018-11-22T10:27:00Z</dcterms:created>
  <dcterms:modified xsi:type="dcterms:W3CDTF">2022-05-29T02:48:27Z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2052-11.1.0.11744</vt:lpwstr>
  </property>
  <property fmtid="{D5CDD505-2E9C-101B-9397-08002B2CF9AE}" pid="4" name="ICV">
    <vt:lpwstr>7276BBF420654BB79672B8632641746B</vt:lpwstr>
  </property>
</Properties>
</file>