
<file path=[Content_Types].xml><?xml version="1.0" encoding="utf-8"?>
<Types xmlns="http://schemas.openxmlformats.org/package/2006/content-types">
  <Default Extension="png" ContentType="image/png"/>
  <Default Extension="gif" ContentType="image/gif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5" r:id="rId3"/>
  </p:sldMasterIdLst>
  <p:notesMasterIdLst>
    <p:notesMasterId r:id="rId5"/>
  </p:notesMasterIdLst>
  <p:handoutMasterIdLst>
    <p:handoutMasterId r:id="rId17"/>
  </p:handoutMasterIdLst>
  <p:sldIdLst>
    <p:sldId id="1201" r:id="rId4"/>
    <p:sldId id="1202" r:id="rId6"/>
    <p:sldId id="1203" r:id="rId7"/>
    <p:sldId id="1204" r:id="rId8"/>
    <p:sldId id="1205" r:id="rId9"/>
    <p:sldId id="1206" r:id="rId10"/>
    <p:sldId id="1207" r:id="rId11"/>
    <p:sldId id="1208" r:id="rId12"/>
    <p:sldId id="1209" r:id="rId13"/>
    <p:sldId id="1210" r:id="rId14"/>
    <p:sldId id="1211" r:id="rId15"/>
    <p:sldId id="1212" r:id="rId16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2"/>
    </p:embeddedFont>
    <p:embeddedFont>
      <p:font typeface="楷体" panose="02010609060101010101" pitchFamily="49" charset="-122"/>
      <p:regular r:id="rId23"/>
    </p:embeddedFont>
    <p:embeddedFont>
      <p:font typeface="微软雅黑" panose="020B0503020204020204" charset="-122"/>
      <p:regular r:id="rId24"/>
    </p:embeddedFont>
    <p:embeddedFont>
      <p:font typeface="等线" panose="02010600030101010101" charset="-122"/>
      <p:regular r:id="rId25"/>
    </p:embeddedFont>
    <p:embeddedFont>
      <p:font typeface="Calibri" panose="020F0502020204030204" charset="0"/>
      <p:regular r:id="rId26"/>
      <p:bold r:id="rId27"/>
      <p:italic r:id="rId28"/>
      <p:boldItalic r:id="rId29"/>
    </p:embeddedFont>
  </p:embeddedFontLst>
  <p:custDataLst>
    <p:tags r:id="rId3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6600"/>
    <a:srgbClr val="D1F5B8"/>
    <a:srgbClr val="D2F5B9"/>
    <a:srgbClr val="CBF1FF"/>
    <a:srgbClr val="ECAAC3"/>
    <a:srgbClr val="98D267"/>
    <a:srgbClr val="FFFFFF"/>
    <a:srgbClr val="53B948"/>
    <a:srgbClr val="0B5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6056" autoAdjust="0"/>
    <p:restoredTop sz="78597" autoAdjust="0"/>
  </p:normalViewPr>
  <p:slideViewPr>
    <p:cSldViewPr>
      <p:cViewPr>
        <p:scale>
          <a:sx n="80" d="100"/>
          <a:sy n="80" d="100"/>
        </p:scale>
        <p:origin x="-38" y="-58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125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0" Type="http://schemas.openxmlformats.org/officeDocument/2006/relationships/tags" Target="tags/tag365.xml"/><Relationship Id="rId3" Type="http://schemas.openxmlformats.org/officeDocument/2006/relationships/slideMaster" Target="slideMasters/slideMaster2.xml"/><Relationship Id="rId29" Type="http://schemas.openxmlformats.org/officeDocument/2006/relationships/font" Target="fonts/font8.fntdata"/><Relationship Id="rId28" Type="http://schemas.openxmlformats.org/officeDocument/2006/relationships/font" Target="fonts/font7.fntdata"/><Relationship Id="rId27" Type="http://schemas.openxmlformats.org/officeDocument/2006/relationships/font" Target="fonts/font6.fntdata"/><Relationship Id="rId26" Type="http://schemas.openxmlformats.org/officeDocument/2006/relationships/font" Target="fonts/font5.fntdata"/><Relationship Id="rId25" Type="http://schemas.openxmlformats.org/officeDocument/2006/relationships/font" Target="fonts/font4.fntdata"/><Relationship Id="rId24" Type="http://schemas.openxmlformats.org/officeDocument/2006/relationships/font" Target="fonts/font3.fntdata"/><Relationship Id="rId23" Type="http://schemas.openxmlformats.org/officeDocument/2006/relationships/font" Target="fonts/font2.fntdata"/><Relationship Id="rId22" Type="http://schemas.openxmlformats.org/officeDocument/2006/relationships/font" Target="fonts/font1.fntdata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7AD5B-0082-43C8-9132-BF193BAF1E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35BD21-016C-4713-9E82-4D206C01CC9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7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7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1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45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0" Type="http://schemas.openxmlformats.org/officeDocument/2006/relationships/notesSlide" Target="../notesSlides/notesSlide1.xml"/><Relationship Id="rId2" Type="http://schemas.openxmlformats.org/officeDocument/2006/relationships/tags" Target="../tags/tag229.xml"/><Relationship Id="rId19" Type="http://schemas.openxmlformats.org/officeDocument/2006/relationships/slideLayout" Target="../slideLayouts/slideLayout13.xml"/><Relationship Id="rId18" Type="http://schemas.openxmlformats.org/officeDocument/2006/relationships/tags" Target="../tags/tag240.xml"/><Relationship Id="rId17" Type="http://schemas.microsoft.com/office/2007/relationships/hdphoto" Target="../media/image14.wdp"/><Relationship Id="rId16" Type="http://schemas.openxmlformats.org/officeDocument/2006/relationships/image" Target="../media/image13.png"/><Relationship Id="rId15" Type="http://schemas.microsoft.com/office/2007/relationships/hdphoto" Target="../media/image12.wdp"/><Relationship Id="rId14" Type="http://schemas.openxmlformats.org/officeDocument/2006/relationships/image" Target="../media/image11.png"/><Relationship Id="rId13" Type="http://schemas.openxmlformats.org/officeDocument/2006/relationships/image" Target="../media/image10.GIF"/><Relationship Id="rId12" Type="http://schemas.openxmlformats.org/officeDocument/2006/relationships/tags" Target="../tags/tag239.xml"/><Relationship Id="rId11" Type="http://schemas.openxmlformats.org/officeDocument/2006/relationships/tags" Target="../tags/tag238.xml"/><Relationship Id="rId10" Type="http://schemas.openxmlformats.org/officeDocument/2006/relationships/tags" Target="../tags/tag237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8.xml"/><Relationship Id="rId8" Type="http://schemas.openxmlformats.org/officeDocument/2006/relationships/tags" Target="../tags/tag337.xml"/><Relationship Id="rId7" Type="http://schemas.openxmlformats.org/officeDocument/2006/relationships/tags" Target="../tags/tag336.xml"/><Relationship Id="rId6" Type="http://schemas.openxmlformats.org/officeDocument/2006/relationships/tags" Target="../tags/tag335.xml"/><Relationship Id="rId5" Type="http://schemas.openxmlformats.org/officeDocument/2006/relationships/tags" Target="../tags/tag334.xml"/><Relationship Id="rId4" Type="http://schemas.openxmlformats.org/officeDocument/2006/relationships/tags" Target="../tags/tag333.xml"/><Relationship Id="rId3" Type="http://schemas.openxmlformats.org/officeDocument/2006/relationships/tags" Target="../tags/tag332.xml"/><Relationship Id="rId2" Type="http://schemas.openxmlformats.org/officeDocument/2006/relationships/tags" Target="../tags/tag331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341.xml"/><Relationship Id="rId11" Type="http://schemas.openxmlformats.org/officeDocument/2006/relationships/tags" Target="../tags/tag340.xml"/><Relationship Id="rId10" Type="http://schemas.openxmlformats.org/officeDocument/2006/relationships/tags" Target="../tags/tag339.xml"/><Relationship Id="rId1" Type="http://schemas.openxmlformats.org/officeDocument/2006/relationships/tags" Target="../tags/tag33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50.xml"/><Relationship Id="rId8" Type="http://schemas.openxmlformats.org/officeDocument/2006/relationships/tags" Target="../tags/tag349.xml"/><Relationship Id="rId7" Type="http://schemas.openxmlformats.org/officeDocument/2006/relationships/tags" Target="../tags/tag348.xml"/><Relationship Id="rId6" Type="http://schemas.openxmlformats.org/officeDocument/2006/relationships/tags" Target="../tags/tag347.xml"/><Relationship Id="rId5" Type="http://schemas.openxmlformats.org/officeDocument/2006/relationships/tags" Target="../tags/tag346.xml"/><Relationship Id="rId4" Type="http://schemas.openxmlformats.org/officeDocument/2006/relationships/tags" Target="../tags/tag345.xml"/><Relationship Id="rId3" Type="http://schemas.openxmlformats.org/officeDocument/2006/relationships/tags" Target="../tags/tag344.xml"/><Relationship Id="rId2" Type="http://schemas.openxmlformats.org/officeDocument/2006/relationships/tags" Target="../tags/tag343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353.xml"/><Relationship Id="rId11" Type="http://schemas.openxmlformats.org/officeDocument/2006/relationships/tags" Target="../tags/tag352.xml"/><Relationship Id="rId10" Type="http://schemas.openxmlformats.org/officeDocument/2006/relationships/tags" Target="../tags/tag351.xml"/><Relationship Id="rId1" Type="http://schemas.openxmlformats.org/officeDocument/2006/relationships/tags" Target="../tags/tag34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2.xml"/><Relationship Id="rId8" Type="http://schemas.openxmlformats.org/officeDocument/2006/relationships/tags" Target="../tags/tag361.xml"/><Relationship Id="rId7" Type="http://schemas.openxmlformats.org/officeDocument/2006/relationships/tags" Target="../tags/tag360.xml"/><Relationship Id="rId6" Type="http://schemas.openxmlformats.org/officeDocument/2006/relationships/tags" Target="../tags/tag359.xml"/><Relationship Id="rId5" Type="http://schemas.openxmlformats.org/officeDocument/2006/relationships/tags" Target="../tags/tag358.xml"/><Relationship Id="rId4" Type="http://schemas.openxmlformats.org/officeDocument/2006/relationships/tags" Target="../tags/tag357.xml"/><Relationship Id="rId3" Type="http://schemas.openxmlformats.org/officeDocument/2006/relationships/tags" Target="../tags/tag356.xml"/><Relationship Id="rId2" Type="http://schemas.openxmlformats.org/officeDocument/2006/relationships/tags" Target="../tags/tag355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64.xml"/><Relationship Id="rId10" Type="http://schemas.openxmlformats.org/officeDocument/2006/relationships/tags" Target="../tags/tag363.xml"/><Relationship Id="rId1" Type="http://schemas.openxmlformats.org/officeDocument/2006/relationships/tags" Target="../tags/tag35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51.xml"/><Relationship Id="rId10" Type="http://schemas.openxmlformats.org/officeDocument/2006/relationships/tags" Target="../tags/tag250.xml"/><Relationship Id="rId1" Type="http://schemas.openxmlformats.org/officeDocument/2006/relationships/tags" Target="../tags/tag24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9.xml"/><Relationship Id="rId4" Type="http://schemas.openxmlformats.org/officeDocument/2006/relationships/tags" Target="../tags/tag255.xml"/><Relationship Id="rId3" Type="http://schemas.openxmlformats.org/officeDocument/2006/relationships/tags" Target="../tags/tag254.xml"/><Relationship Id="rId2" Type="http://schemas.openxmlformats.org/officeDocument/2006/relationships/tags" Target="../tags/tag253.xml"/><Relationship Id="rId1" Type="http://schemas.openxmlformats.org/officeDocument/2006/relationships/tags" Target="../tags/tag25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4.xml"/><Relationship Id="rId8" Type="http://schemas.openxmlformats.org/officeDocument/2006/relationships/tags" Target="../tags/tag263.xml"/><Relationship Id="rId7" Type="http://schemas.openxmlformats.org/officeDocument/2006/relationships/tags" Target="../tags/tag262.xml"/><Relationship Id="rId6" Type="http://schemas.openxmlformats.org/officeDocument/2006/relationships/tags" Target="../tags/tag261.xml"/><Relationship Id="rId5" Type="http://schemas.openxmlformats.org/officeDocument/2006/relationships/tags" Target="../tags/tag260.xml"/><Relationship Id="rId4" Type="http://schemas.openxmlformats.org/officeDocument/2006/relationships/tags" Target="../tags/tag259.xml"/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266.xml"/><Relationship Id="rId11" Type="http://schemas.openxmlformats.org/officeDocument/2006/relationships/image" Target="../media/image15.png"/><Relationship Id="rId10" Type="http://schemas.openxmlformats.org/officeDocument/2006/relationships/tags" Target="../tags/tag265.xml"/><Relationship Id="rId1" Type="http://schemas.openxmlformats.org/officeDocument/2006/relationships/tags" Target="../tags/tag256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5.xml"/><Relationship Id="rId8" Type="http://schemas.openxmlformats.org/officeDocument/2006/relationships/tags" Target="../tags/tag274.xml"/><Relationship Id="rId7" Type="http://schemas.openxmlformats.org/officeDocument/2006/relationships/tags" Target="../tags/tag273.xml"/><Relationship Id="rId6" Type="http://schemas.openxmlformats.org/officeDocument/2006/relationships/tags" Target="../tags/tag272.xml"/><Relationship Id="rId5" Type="http://schemas.openxmlformats.org/officeDocument/2006/relationships/tags" Target="../tags/tag271.xml"/><Relationship Id="rId4" Type="http://schemas.openxmlformats.org/officeDocument/2006/relationships/tags" Target="../tags/tag270.xml"/><Relationship Id="rId3" Type="http://schemas.openxmlformats.org/officeDocument/2006/relationships/tags" Target="../tags/tag269.xml"/><Relationship Id="rId2" Type="http://schemas.openxmlformats.org/officeDocument/2006/relationships/tags" Target="../tags/tag268.xml"/><Relationship Id="rId15" Type="http://schemas.openxmlformats.org/officeDocument/2006/relationships/notesSlide" Target="../notesSlides/notesSlide5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278.xml"/><Relationship Id="rId12" Type="http://schemas.openxmlformats.org/officeDocument/2006/relationships/tags" Target="../tags/tag277.xml"/><Relationship Id="rId11" Type="http://schemas.openxmlformats.org/officeDocument/2006/relationships/tags" Target="../tags/tag276.xml"/><Relationship Id="rId10" Type="http://schemas.openxmlformats.org/officeDocument/2006/relationships/image" Target="../media/image15.png"/><Relationship Id="rId1" Type="http://schemas.openxmlformats.org/officeDocument/2006/relationships/tags" Target="../tags/tag26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7.xml"/><Relationship Id="rId8" Type="http://schemas.openxmlformats.org/officeDocument/2006/relationships/tags" Target="../tags/tag286.xml"/><Relationship Id="rId7" Type="http://schemas.openxmlformats.org/officeDocument/2006/relationships/tags" Target="../tags/tag285.xml"/><Relationship Id="rId6" Type="http://schemas.openxmlformats.org/officeDocument/2006/relationships/tags" Target="../tags/tag284.xml"/><Relationship Id="rId5" Type="http://schemas.openxmlformats.org/officeDocument/2006/relationships/tags" Target="../tags/tag283.xml"/><Relationship Id="rId4" Type="http://schemas.openxmlformats.org/officeDocument/2006/relationships/tags" Target="../tags/tag282.xml"/><Relationship Id="rId3" Type="http://schemas.openxmlformats.org/officeDocument/2006/relationships/tags" Target="../tags/tag281.xml"/><Relationship Id="rId2" Type="http://schemas.openxmlformats.org/officeDocument/2006/relationships/tags" Target="../tags/tag280.xml"/><Relationship Id="rId16" Type="http://schemas.openxmlformats.org/officeDocument/2006/relationships/notesSlide" Target="../notesSlides/notesSlide6.xml"/><Relationship Id="rId15" Type="http://schemas.openxmlformats.org/officeDocument/2006/relationships/slideLayout" Target="../slideLayouts/slideLayout13.xml"/><Relationship Id="rId14" Type="http://schemas.openxmlformats.org/officeDocument/2006/relationships/tags" Target="../tags/tag289.xml"/><Relationship Id="rId13" Type="http://schemas.openxmlformats.org/officeDocument/2006/relationships/image" Target="../media/image18.png"/><Relationship Id="rId12" Type="http://schemas.microsoft.com/office/2007/relationships/hdphoto" Target="../media/image17.wdp"/><Relationship Id="rId11" Type="http://schemas.openxmlformats.org/officeDocument/2006/relationships/image" Target="../media/image16.png"/><Relationship Id="rId10" Type="http://schemas.openxmlformats.org/officeDocument/2006/relationships/tags" Target="../tags/tag288.xml"/><Relationship Id="rId1" Type="http://schemas.openxmlformats.org/officeDocument/2006/relationships/tags" Target="../tags/tag27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8.xml"/><Relationship Id="rId8" Type="http://schemas.openxmlformats.org/officeDocument/2006/relationships/tags" Target="../tags/tag297.xml"/><Relationship Id="rId7" Type="http://schemas.openxmlformats.org/officeDocument/2006/relationships/tags" Target="../tags/tag296.xml"/><Relationship Id="rId6" Type="http://schemas.openxmlformats.org/officeDocument/2006/relationships/tags" Target="../tags/tag295.xml"/><Relationship Id="rId5" Type="http://schemas.openxmlformats.org/officeDocument/2006/relationships/tags" Target="../tags/tag294.xml"/><Relationship Id="rId4" Type="http://schemas.openxmlformats.org/officeDocument/2006/relationships/tags" Target="../tags/tag293.xml"/><Relationship Id="rId3" Type="http://schemas.openxmlformats.org/officeDocument/2006/relationships/tags" Target="../tags/tag292.xml"/><Relationship Id="rId2" Type="http://schemas.openxmlformats.org/officeDocument/2006/relationships/tags" Target="../tags/tag291.xml"/><Relationship Id="rId17" Type="http://schemas.openxmlformats.org/officeDocument/2006/relationships/slideLayout" Target="../slideLayouts/slideLayout13.xml"/><Relationship Id="rId16" Type="http://schemas.openxmlformats.org/officeDocument/2006/relationships/tags" Target="../tags/tag303.xml"/><Relationship Id="rId15" Type="http://schemas.microsoft.com/office/2007/relationships/hdphoto" Target="../media/image17.wdp"/><Relationship Id="rId14" Type="http://schemas.openxmlformats.org/officeDocument/2006/relationships/image" Target="../media/image16.png"/><Relationship Id="rId13" Type="http://schemas.openxmlformats.org/officeDocument/2006/relationships/tags" Target="../tags/tag302.xml"/><Relationship Id="rId12" Type="http://schemas.openxmlformats.org/officeDocument/2006/relationships/tags" Target="../tags/tag301.xml"/><Relationship Id="rId11" Type="http://schemas.openxmlformats.org/officeDocument/2006/relationships/tags" Target="../tags/tag300.xml"/><Relationship Id="rId10" Type="http://schemas.openxmlformats.org/officeDocument/2006/relationships/tags" Target="../tags/tag299.xml"/><Relationship Id="rId1" Type="http://schemas.openxmlformats.org/officeDocument/2006/relationships/tags" Target="../tags/tag290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2.xml"/><Relationship Id="rId8" Type="http://schemas.openxmlformats.org/officeDocument/2006/relationships/tags" Target="../tags/tag311.xml"/><Relationship Id="rId7" Type="http://schemas.openxmlformats.org/officeDocument/2006/relationships/tags" Target="../tags/tag310.xml"/><Relationship Id="rId6" Type="http://schemas.openxmlformats.org/officeDocument/2006/relationships/tags" Target="../tags/tag309.xml"/><Relationship Id="rId5" Type="http://schemas.openxmlformats.org/officeDocument/2006/relationships/tags" Target="../tags/tag308.xml"/><Relationship Id="rId4" Type="http://schemas.openxmlformats.org/officeDocument/2006/relationships/tags" Target="../tags/tag307.xml"/><Relationship Id="rId3" Type="http://schemas.openxmlformats.org/officeDocument/2006/relationships/tags" Target="../tags/tag306.xml"/><Relationship Id="rId2" Type="http://schemas.openxmlformats.org/officeDocument/2006/relationships/tags" Target="../tags/tag305.xml"/><Relationship Id="rId16" Type="http://schemas.openxmlformats.org/officeDocument/2006/relationships/slideLayout" Target="../slideLayouts/slideLayout13.xml"/><Relationship Id="rId15" Type="http://schemas.openxmlformats.org/officeDocument/2006/relationships/tags" Target="../tags/tag316.xml"/><Relationship Id="rId14" Type="http://schemas.microsoft.com/office/2007/relationships/hdphoto" Target="../media/image17.wdp"/><Relationship Id="rId13" Type="http://schemas.openxmlformats.org/officeDocument/2006/relationships/image" Target="../media/image16.png"/><Relationship Id="rId12" Type="http://schemas.openxmlformats.org/officeDocument/2006/relationships/tags" Target="../tags/tag315.xml"/><Relationship Id="rId11" Type="http://schemas.openxmlformats.org/officeDocument/2006/relationships/tags" Target="../tags/tag314.xml"/><Relationship Id="rId10" Type="http://schemas.openxmlformats.org/officeDocument/2006/relationships/tags" Target="../tags/tag313.xml"/><Relationship Id="rId1" Type="http://schemas.openxmlformats.org/officeDocument/2006/relationships/tags" Target="../tags/tag30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5.xml"/><Relationship Id="rId8" Type="http://schemas.openxmlformats.org/officeDocument/2006/relationships/tags" Target="../tags/tag324.xml"/><Relationship Id="rId7" Type="http://schemas.openxmlformats.org/officeDocument/2006/relationships/tags" Target="../tags/tag323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tags" Target="../tags/tag320.xml"/><Relationship Id="rId3" Type="http://schemas.openxmlformats.org/officeDocument/2006/relationships/tags" Target="../tags/tag319.xml"/><Relationship Id="rId2" Type="http://schemas.openxmlformats.org/officeDocument/2006/relationships/tags" Target="../tags/tag318.xml"/><Relationship Id="rId16" Type="http://schemas.openxmlformats.org/officeDocument/2006/relationships/slideLayout" Target="../slideLayouts/slideLayout13.xml"/><Relationship Id="rId15" Type="http://schemas.openxmlformats.org/officeDocument/2006/relationships/tags" Target="../tags/tag329.xml"/><Relationship Id="rId14" Type="http://schemas.microsoft.com/office/2007/relationships/hdphoto" Target="../media/image17.wdp"/><Relationship Id="rId13" Type="http://schemas.openxmlformats.org/officeDocument/2006/relationships/image" Target="../media/image16.png"/><Relationship Id="rId12" Type="http://schemas.openxmlformats.org/officeDocument/2006/relationships/tags" Target="../tags/tag328.xml"/><Relationship Id="rId11" Type="http://schemas.openxmlformats.org/officeDocument/2006/relationships/tags" Target="../tags/tag327.xml"/><Relationship Id="rId10" Type="http://schemas.openxmlformats.org/officeDocument/2006/relationships/tags" Target="../tags/tag326.xml"/><Relationship Id="rId1" Type="http://schemas.openxmlformats.org/officeDocument/2006/relationships/tags" Target="../tags/tag3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矩形 4"/>
          <p:cNvSpPr/>
          <p:nvPr/>
        </p:nvSpPr>
        <p:spPr>
          <a:xfrm>
            <a:off x="683568" y="483518"/>
            <a:ext cx="7599788" cy="521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800" dirty="0" smtClean="0">
                <a:ln w="0"/>
                <a:solidFill>
                  <a:schemeClr val="accent1"/>
                </a:solidFill>
                <a:latin typeface="幼圆" charset="0"/>
                <a:ea typeface="幼圆" charset="0"/>
              </a:rPr>
              <a:t>一起玩游戏：听老师</a:t>
            </a:r>
            <a:r>
              <a:rPr lang="zh-CN" altLang="en-US" sz="2800" dirty="0">
                <a:ln w="0"/>
                <a:solidFill>
                  <a:schemeClr val="accent1"/>
                </a:solidFill>
                <a:latin typeface="幼圆" charset="0"/>
                <a:ea typeface="幼圆" charset="0"/>
              </a:rPr>
              <a:t>说</a:t>
            </a:r>
            <a:r>
              <a:rPr lang="zh-CN" altLang="en-US" sz="2800" dirty="0" smtClean="0">
                <a:ln w="0"/>
                <a:solidFill>
                  <a:schemeClr val="accent1"/>
                </a:solidFill>
                <a:latin typeface="幼圆" charset="0"/>
                <a:ea typeface="幼圆" charset="0"/>
              </a:rPr>
              <a:t>指令，你来做做动作吧！</a:t>
            </a:r>
            <a:endParaRPr lang="zh-CN" altLang="en-US" sz="2800" cap="none" spc="0" dirty="0" smtClean="0">
              <a:ln w="0"/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>
            <p:custDataLst>
              <p:tags r:id="rId10"/>
            </p:custDataLst>
          </p:nvPr>
        </p:nvSpPr>
        <p:spPr>
          <a:xfrm>
            <a:off x="1910285" y="1343777"/>
            <a:ext cx="3786214" cy="521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800" b="1" cap="none" spc="0" dirty="0" smtClean="0">
                <a:ln w="0"/>
                <a:solidFill>
                  <a:schemeClr val="dk1"/>
                </a:solidFill>
                <a:latin typeface="幼圆" charset="0"/>
                <a:ea typeface="幼圆" charset="0"/>
              </a:rPr>
              <a:t>请学小狗汪汪叫</a:t>
            </a:r>
            <a:endParaRPr lang="zh-CN" altLang="en-US" sz="2800" b="1" cap="none" spc="0" dirty="0" smtClean="0">
              <a:ln w="0"/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>
            <p:custDataLst>
              <p:tags r:id="rId11"/>
            </p:custDataLst>
          </p:nvPr>
        </p:nvSpPr>
        <p:spPr>
          <a:xfrm>
            <a:off x="1904200" y="2563723"/>
            <a:ext cx="3786214" cy="521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800" b="1" cap="none" spc="0" dirty="0" smtClean="0">
                <a:ln w="0"/>
                <a:solidFill>
                  <a:schemeClr val="dk1"/>
                </a:solidFill>
                <a:latin typeface="幼圆" charset="0"/>
                <a:ea typeface="幼圆" charset="0"/>
              </a:rPr>
              <a:t>请学小兔蹦蹦跳</a:t>
            </a:r>
            <a:endParaRPr lang="zh-CN" altLang="en-US" sz="2800" b="1" cap="none" spc="0" dirty="0" smtClean="0">
              <a:ln w="0"/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矩形 12"/>
          <p:cNvSpPr/>
          <p:nvPr>
            <p:custDataLst>
              <p:tags r:id="rId12"/>
            </p:custDataLst>
          </p:nvPr>
        </p:nvSpPr>
        <p:spPr>
          <a:xfrm>
            <a:off x="1904200" y="3810083"/>
            <a:ext cx="3786214" cy="521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800" b="1" cap="none" spc="0" dirty="0" smtClean="0">
                <a:ln w="0"/>
                <a:solidFill>
                  <a:schemeClr val="dk1"/>
                </a:solidFill>
                <a:latin typeface="幼圆" charset="0"/>
                <a:ea typeface="幼圆" charset="0"/>
              </a:rPr>
              <a:t>请学小树站站好</a:t>
            </a:r>
            <a:endParaRPr lang="zh-CN" altLang="en-US" sz="2800" b="1" cap="none" spc="0" dirty="0" smtClean="0">
              <a:ln w="0"/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900" y="2360104"/>
            <a:ext cx="1163665" cy="136516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786" y="3810083"/>
            <a:ext cx="896592" cy="97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994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414" y="1064631"/>
            <a:ext cx="1329858" cy="131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" name="TextBox 9"/>
          <p:cNvSpPr txBox="1"/>
          <p:nvPr>
            <p:custDataLst>
              <p:tags r:id="rId10"/>
            </p:custDataLst>
          </p:nvPr>
        </p:nvSpPr>
        <p:spPr>
          <a:xfrm>
            <a:off x="677685" y="1400458"/>
            <a:ext cx="792961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指令太长了，后面的内容没听清楚，所以做错了。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" name="TextBox 10"/>
          <p:cNvSpPr txBox="1"/>
          <p:nvPr>
            <p:custDataLst>
              <p:tags r:id="rId11"/>
            </p:custDataLst>
          </p:nvPr>
        </p:nvSpPr>
        <p:spPr>
          <a:xfrm>
            <a:off x="755576" y="2067694"/>
            <a:ext cx="748883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太心急了，没听完整就急着去做动作了。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3130971"/>
            <a:ext cx="8247858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听多个任务的指令时，一定要注意把要求听完整，不能听了一半就开始做动作。我们要一边听一边想，先做什么再做什么，最后按照顺序完成动作。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7685" y="411510"/>
            <a:ext cx="7929618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为什么没有把动作做正确呢？</a:t>
            </a:r>
            <a:endParaRPr lang="zh-CN" altLang="en-US" sz="28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2" name="TextBox 11"/>
          <p:cNvSpPr txBox="1"/>
          <p:nvPr>
            <p:custDataLst>
              <p:tags r:id="rId10"/>
            </p:custDataLst>
          </p:nvPr>
        </p:nvSpPr>
        <p:spPr>
          <a:xfrm>
            <a:off x="547536" y="1995686"/>
            <a:ext cx="8203605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请同学们全体起立，仔细听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这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首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幸福拍手歌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，按照歌词做动作。比一比谁听得清楚，做得准确。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云形标注 5"/>
          <p:cNvSpPr/>
          <p:nvPr>
            <p:custDataLst>
              <p:tags r:id="rId11"/>
            </p:custDataLst>
          </p:nvPr>
        </p:nvSpPr>
        <p:spPr>
          <a:xfrm>
            <a:off x="3923928" y="339502"/>
            <a:ext cx="3600400" cy="1440160"/>
          </a:xfrm>
          <a:prstGeom prst="cloudCallout">
            <a:avLst>
              <a:gd name="adj1" fmla="val -124372"/>
              <a:gd name="adj2" fmla="val 6136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知道了怎样发指令、做动作后，我们一起来听歌曲做动作吧！</a:t>
            </a:r>
            <a:endParaRPr lang="zh-CN" altLang="en-US" sz="2000" b="1" dirty="0" smtClean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TextBox 7"/>
          <p:cNvSpPr txBox="1"/>
          <p:nvPr>
            <p:custDataLst>
              <p:tags r:id="rId10"/>
            </p:custDataLst>
          </p:nvPr>
        </p:nvSpPr>
        <p:spPr>
          <a:xfrm>
            <a:off x="1407917" y="987574"/>
            <a:ext cx="6599656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今天这节课，我们玩了好玩的游戏，还学会了两个法宝“大声说”和“注意听”。希望你们在平时的生活中也多多使用这两个法宝，相信一定会更棒的！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矩形 4"/>
          <p:cNvSpPr/>
          <p:nvPr>
            <p:custDataLst>
              <p:tags r:id="rId10"/>
            </p:custDataLst>
          </p:nvPr>
        </p:nvSpPr>
        <p:spPr>
          <a:xfrm>
            <a:off x="1013141" y="1347614"/>
            <a:ext cx="7072362" cy="26765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cap="none" spc="0" dirty="0" smtClean="0">
                <a:ln w="0"/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800" b="1" cap="none" spc="0" dirty="0" smtClean="0">
                <a:ln w="0"/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小朋友们真能干，不仅把老师的指令听得很清楚，而且动作也做得很棒。这个游戏的名字就叫“我说你做”，我们来齐读课题</a:t>
            </a:r>
            <a:r>
              <a:rPr lang="en-US" altLang="zh-CN" sz="2800" b="1" cap="none" spc="0" dirty="0" smtClean="0">
                <a:ln w="0"/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endParaRPr lang="en-US" altLang="zh-CN" sz="2800" b="1" cap="none" spc="0" dirty="0" smtClean="0">
              <a:ln w="0"/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2"/>
            <p:custDataLst>
              <p:tags r:id="rId1"/>
            </p:custDataLst>
          </p:nvPr>
        </p:nvSpPr>
        <p:spPr/>
        <p:txBody>
          <a:bodyPr/>
          <a:p>
            <a:r>
              <a:rPr lang="zh-CN" altLang="en-US" dirty="0" smtClean="0">
                <a:solidFill>
                  <a:schemeClr val="dk1">
                    <a:lumMod val="85000"/>
                    <a:lumOff val="15000"/>
                  </a:schemeClr>
                </a:solidFill>
              </a:rPr>
              <a:t>一年级上册</a:t>
            </a:r>
            <a:endParaRPr lang="zh-CN" altLang="en-US" dirty="0" smtClean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5" name="文本框 107"/>
          <p:cNvSpPr txBox="1"/>
          <p:nvPr>
            <p:custDataLst>
              <p:tags r:id="rId2"/>
            </p:custDataLst>
          </p:nvPr>
        </p:nvSpPr>
        <p:spPr>
          <a:xfrm>
            <a:off x="2184083" y="1743551"/>
            <a:ext cx="4775835" cy="875824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45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184083" y="2635881"/>
            <a:ext cx="4775835" cy="758666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1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1800" dirty="0">
                <a:solidFill>
                  <a:schemeClr val="accent1">
                    <a:lumMod val="75000"/>
                  </a:schemeClr>
                </a:solidFill>
              </a:rPr>
              <a:t>口语交际：我说你做</a:t>
            </a:r>
            <a:endParaRPr lang="zh-CN" altLang="en-US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9552" y="481497"/>
            <a:ext cx="4861204" cy="5219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发现游戏秘诀，明白交际要求</a:t>
            </a:r>
            <a:endParaRPr lang="zh-CN" altLang="en-US" sz="28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TextBox 5"/>
          <p:cNvSpPr txBox="1"/>
          <p:nvPr>
            <p:custDataLst>
              <p:tags r:id="rId10"/>
            </p:custDataLst>
          </p:nvPr>
        </p:nvSpPr>
        <p:spPr>
          <a:xfrm>
            <a:off x="448640" y="1375657"/>
            <a:ext cx="3619304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课本中的小朋友也在玩“我说你做”的游戏，他们是怎么玩的呢？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4094" y="3704714"/>
            <a:ext cx="738376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一个小朋友在说指令：“请你抬起一条腿。”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4094" y="4299942"/>
            <a:ext cx="579958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另外的小朋友根据她的指令做动作。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026" name="Picture 2" descr="C:\Users\zhangye\Desktop\图片1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853" y="1170502"/>
            <a:ext cx="3511550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7" name="Picture 2" descr="C:\Users\zhangye\Desktop\图片1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853" y="688298"/>
            <a:ext cx="3511550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>
            <p:custDataLst>
              <p:tags r:id="rId11"/>
            </p:custDataLst>
          </p:nvPr>
        </p:nvSpPr>
        <p:spPr>
          <a:xfrm>
            <a:off x="306814" y="542166"/>
            <a:ext cx="390514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请仔细看图，在游戏里哪个小朋友做错了，请你在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图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中圈出来并说一说：这个小朋友做错的原因是什么？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3075806"/>
            <a:ext cx="314327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他没有听清楚指令。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3863904"/>
            <a:ext cx="6192688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那个发指令的小朋友声音太小，没有说清楚。</a:t>
            </a:r>
            <a:endParaRPr lang="zh-CN" altLang="en-US" sz="28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矩形 13"/>
          <p:cNvSpPr/>
          <p:nvPr>
            <p:custDataLst>
              <p:tags r:id="rId12"/>
            </p:custDataLst>
          </p:nvPr>
        </p:nvSpPr>
        <p:spPr>
          <a:xfrm>
            <a:off x="6804248" y="699542"/>
            <a:ext cx="714380" cy="107157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11560" y="499166"/>
            <a:ext cx="936104" cy="5219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小结</a:t>
            </a:r>
            <a:endParaRPr lang="zh-CN" altLang="en-US" sz="28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TextBox 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83568" y="1306448"/>
            <a:ext cx="8215370" cy="11245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看来玩好“我说你做”的游戏，一定要有两个法宝：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1547664" y="2499742"/>
            <a:ext cx="2376264" cy="6076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1.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大声说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339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3147814"/>
            <a:ext cx="1724572" cy="1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5148064" y="2452522"/>
            <a:ext cx="1614805" cy="607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2.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注意听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218" y="3179199"/>
            <a:ext cx="1988663" cy="163458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矩形 6"/>
          <p:cNvSpPr/>
          <p:nvPr>
            <p:custDataLst>
              <p:tags r:id="rId10"/>
            </p:custDataLst>
          </p:nvPr>
        </p:nvSpPr>
        <p:spPr>
          <a:xfrm>
            <a:off x="755576" y="1131590"/>
            <a:ext cx="7929618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下面我们就来当发令员，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看看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谁能大声说出指令。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>
            <p:custDataLst>
              <p:tags r:id="rId11"/>
            </p:custDataLst>
          </p:nvPr>
        </p:nvSpPr>
        <p:spPr>
          <a:xfrm>
            <a:off x="2339752" y="1995686"/>
            <a:ext cx="5286412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指令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1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：请你摸摸自己的鼻子。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1" name="矩形 10"/>
          <p:cNvSpPr/>
          <p:nvPr>
            <p:custDataLst>
              <p:tags r:id="rId12"/>
            </p:custDataLst>
          </p:nvPr>
        </p:nvSpPr>
        <p:spPr>
          <a:xfrm>
            <a:off x="2339752" y="2852942"/>
            <a:ext cx="5286412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指令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2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：请你举起右手。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2" name="矩形 11"/>
          <p:cNvSpPr/>
          <p:nvPr>
            <p:custDataLst>
              <p:tags r:id="rId13"/>
            </p:custDataLst>
          </p:nvPr>
        </p:nvSpPr>
        <p:spPr>
          <a:xfrm>
            <a:off x="2339752" y="3781636"/>
            <a:ext cx="5286412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指令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3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：请你弯弯腰。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11560" y="499166"/>
            <a:ext cx="2016224" cy="5219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一起来练习</a:t>
            </a:r>
            <a:endParaRPr lang="zh-CN" altLang="en-US" sz="28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339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9662"/>
            <a:ext cx="1724572" cy="1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  <p:bldP spid="1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5" name="矩形 14"/>
          <p:cNvSpPr/>
          <p:nvPr>
            <p:custDataLst>
              <p:tags r:id="rId10"/>
            </p:custDataLst>
          </p:nvPr>
        </p:nvSpPr>
        <p:spPr>
          <a:xfrm>
            <a:off x="2847228" y="1783389"/>
            <a:ext cx="5286412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指令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1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：请你摸摸自己的鼻子。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6" name="矩形 15"/>
          <p:cNvSpPr/>
          <p:nvPr>
            <p:custDataLst>
              <p:tags r:id="rId11"/>
            </p:custDataLst>
          </p:nvPr>
        </p:nvSpPr>
        <p:spPr>
          <a:xfrm>
            <a:off x="2847228" y="2640645"/>
            <a:ext cx="5286412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指令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2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：请你举起右手。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7" name="矩形 16"/>
          <p:cNvSpPr/>
          <p:nvPr>
            <p:custDataLst>
              <p:tags r:id="rId12"/>
            </p:custDataLst>
          </p:nvPr>
        </p:nvSpPr>
        <p:spPr>
          <a:xfrm>
            <a:off x="2847228" y="3569339"/>
            <a:ext cx="5286412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指令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3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：请你弯弯腰。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83568" y="635302"/>
            <a:ext cx="7929618" cy="737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我们请一位同学当发令员，其他同学来做指令。</a:t>
            </a:r>
            <a:endParaRPr lang="zh-CN" altLang="en-US" sz="28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339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40077"/>
            <a:ext cx="1724572" cy="1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6" grpId="0" build="p"/>
      <p:bldP spid="1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TextBox 7"/>
          <p:cNvSpPr txBox="1"/>
          <p:nvPr>
            <p:custDataLst>
              <p:tags r:id="rId10"/>
            </p:custDataLst>
          </p:nvPr>
        </p:nvSpPr>
        <p:spPr>
          <a:xfrm>
            <a:off x="1170906" y="771204"/>
            <a:ext cx="692948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指令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4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：把语文书翻到第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16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页，然后坐端正。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9" name="TextBox 8"/>
          <p:cNvSpPr txBox="1"/>
          <p:nvPr>
            <p:custDataLst>
              <p:tags r:id="rId11"/>
            </p:custDataLst>
          </p:nvPr>
        </p:nvSpPr>
        <p:spPr>
          <a:xfrm>
            <a:off x="251520" y="1626547"/>
            <a:ext cx="9001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指令</a:t>
            </a:r>
            <a:r>
              <a:rPr lang="en-US" altLang="zh-CN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5</a:t>
            </a:r>
            <a:r>
              <a:rPr lang="zh-CN" altLang="en-US" sz="2800" b="1" dirty="0" smtClean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：把铅笔放到文具盒里，把书合上，然后坐端正。</a:t>
            </a:r>
            <a:endParaRPr lang="zh-CN" altLang="en-US" sz="2800" b="1" dirty="0" smtClean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" name="云形标注 1"/>
          <p:cNvSpPr/>
          <p:nvPr>
            <p:custDataLst>
              <p:tags r:id="rId12"/>
            </p:custDataLst>
          </p:nvPr>
        </p:nvSpPr>
        <p:spPr>
          <a:xfrm>
            <a:off x="4211960" y="2643758"/>
            <a:ext cx="3888432" cy="1944216"/>
          </a:xfrm>
          <a:prstGeom prst="cloudCallout">
            <a:avLst>
              <a:gd name="adj1" fmla="val -114876"/>
              <a:gd name="adj2" fmla="val -59565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3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大家都按照指令把动作做正确了吗？</a:t>
            </a:r>
            <a:endParaRPr lang="zh-CN" altLang="en-US" sz="2800" b="1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339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45966"/>
            <a:ext cx="1724572" cy="1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e2c95eb-761f-47f5-9a92-db16ba124f9b}"/>
  <p:tag name="KSO_WM_UNIT_TYPE" val="i"/>
</p:tagLst>
</file>

<file path=ppt/tags/tag2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e2c95eb-761f-47f5-9a92-db16ba124f9b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2.xml><?xml version="1.0" encoding="utf-8"?>
<p:tagLst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</p:tagLst>
</file>

<file path=ppt/tags/tag253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255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e2c95eb-761f-47f5-9a92-db16ba124f9b}"/>
  <p:tag name="KSO_WM_UNIT_TYPE" val="i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e2c95eb-761f-47f5-9a92-db16ba124f9b}"/>
  <p:tag name="KSO_WM_UNIT_TYPE" val="i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"/>
  <p:tag name="KSO_WM_UNIT_TEXT_FILL_TYPE" val="1"/>
</p:tagLst>
</file>

<file path=ppt/tags/tag2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e2c95eb-761f-47f5-9a92-db16ba124f9b}"/>
  <p:tag name="KSO_WM_UNIT_TYPE" val="i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e2c95eb-761f-47f5-9a92-db16ba124f9b}"/>
  <p:tag name="KSO_WM_UNIT_TYPE" val="i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e2c95eb-761f-47f5-9a92-db16ba124f9b}"/>
  <p:tag name="KSO_WM_UNIT_TYPE" val="i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e2c95eb-761f-47f5-9a92-db16ba124f9b}"/>
  <p:tag name="KSO_WM_UNIT_TYPE" val="i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FILL_FORE_SCHEMECOLOR_INDEX_BRIGHTNESS" val="0.8"/>
  <p:tag name="KSO_WM_UNIT_FILL_FORE_SCHEMECOLOR_INDEX" val="7"/>
  <p:tag name="KSO_WM_UNIT_FILL_TYPE" val="1"/>
  <p:tag name="KSO_WM_UNIT_LINE_FORE_SCHEMECOLOR_INDEX_BRIGHTNESS" val="-0.25"/>
  <p:tag name="KSO_WM_UNIT_LINE_FORE_SCHEMECOLOR_INDEX" val="7"/>
  <p:tag name="KSO_WM_UNIT_LINE_FILL_TYPE" val="2"/>
</p:tagLst>
</file>

<file path=ppt/tags/tag3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e2c95eb-761f-47f5-9a92-db16ba124f9b}"/>
  <p:tag name="KSO_WM_UNIT_TYPE" val="i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e2c95eb-761f-47f5-9a92-db16ba124f9b}"/>
  <p:tag name="KSO_WM_UNIT_TYPE" val="i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FILL_FORE_SCHEMECOLOR_INDEX_BRIGHTNESS" val="0.8"/>
  <p:tag name="KSO_WM_UNIT_FILL_FORE_SCHEMECOLOR_INDEX" val="7"/>
  <p:tag name="KSO_WM_UNIT_FILL_TYPE" val="1"/>
  <p:tag name="KSO_WM_UNIT_LINE_FORE_SCHEMECOLOR_INDEX_BRIGHTNESS" val="-0.25"/>
  <p:tag name="KSO_WM_UNIT_LINE_FORE_SCHEMECOLOR_INDEX" val="7"/>
  <p:tag name="KSO_WM_UNIT_LINE_FILL_TYPE" val="2"/>
</p:tagLst>
</file>

<file path=ppt/tags/tag3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be2c95eb-761f-47f5-9a92-db16ba124f9b}"/>
  <p:tag name="KSO_WM_UNIT_TYPE" val="i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5.xml><?xml version="1.0" encoding="utf-8"?>
<p:tagLst xmlns:p="http://schemas.openxmlformats.org/presentationml/2006/main">
  <p:tag name="[PLUGINVER]" val="10"/>
  <p:tag name="COMMONDATA" val="eyJoZGlkIjoiZWE3NjZlYjJkMjNiZjRmNDUwNDg2MDIyMjNiOTJhMjAifQ==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776</Words>
  <Application>WPS 演示</Application>
  <PresentationFormat>全屏显示(16:9)</PresentationFormat>
  <Paragraphs>76</Paragraphs>
  <Slides>12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黑体</vt:lpstr>
      <vt:lpstr>楷体</vt:lpstr>
      <vt:lpstr>微软雅黑</vt:lpstr>
      <vt:lpstr>等线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万润仪器贸易公司</cp:lastModifiedBy>
  <cp:revision>1</cp:revision>
  <dcterms:created xsi:type="dcterms:W3CDTF">2022-05-29T03:45:52Z</dcterms:created>
  <dcterms:modified xsi:type="dcterms:W3CDTF">2022-05-29T03:45:53Z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0AC4FA52553F41F19A7134101B91F7FD</vt:lpwstr>
  </property>
</Properties>
</file>