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7" r:id="rId3"/>
    <p:sldMasterId id="2147483709" r:id="rId4"/>
  </p:sldMasterIdLst>
  <p:notesMasterIdLst>
    <p:notesMasterId r:id="rId35"/>
  </p:notesMasterIdLst>
  <p:handoutMasterIdLst>
    <p:handoutMasterId r:id="rId37"/>
  </p:handoutMasterIdLst>
  <p:sldIdLst>
    <p:sldId id="416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  <p:sldId id="428" r:id="rId17"/>
    <p:sldId id="429" r:id="rId18"/>
    <p:sldId id="430" r:id="rId19"/>
    <p:sldId id="431" r:id="rId20"/>
    <p:sldId id="432" r:id="rId21"/>
    <p:sldId id="433" r:id="rId22"/>
    <p:sldId id="434" r:id="rId23"/>
    <p:sldId id="435" r:id="rId24"/>
    <p:sldId id="436" r:id="rId25"/>
    <p:sldId id="437" r:id="rId26"/>
    <p:sldId id="438" r:id="rId27"/>
    <p:sldId id="439" r:id="rId28"/>
    <p:sldId id="440" r:id="rId29"/>
    <p:sldId id="441" r:id="rId30"/>
    <p:sldId id="442" r:id="rId31"/>
    <p:sldId id="443" r:id="rId32"/>
    <p:sldId id="444" r:id="rId33"/>
    <p:sldId id="445" r:id="rId34"/>
    <p:sldId id="446" r:id="rId36"/>
  </p:sldIdLst>
  <p:sldSz cx="12192000" cy="6858000"/>
  <p:notesSz cx="6858000" cy="9144000"/>
  <p:custDataLst>
    <p:tags r:id="rId4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ww.xkb1.com" initials="w" lastIdx="3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33"/>
    <a:srgbClr val="800000"/>
    <a:srgbClr val="990000"/>
    <a:srgbClr val="FF00FF"/>
    <a:srgbClr val="339966"/>
    <a:srgbClr val="00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1" autoAdjust="0"/>
    <p:restoredTop sz="94660"/>
  </p:normalViewPr>
  <p:slideViewPr>
    <p:cSldViewPr showGuides="1">
      <p:cViewPr varScale="1">
        <p:scale>
          <a:sx n="67" d="100"/>
          <a:sy n="67" d="100"/>
        </p:scale>
        <p:origin x="512" y="52"/>
      </p:cViewPr>
      <p:guideLst>
        <p:guide orient="horz" pos="215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2" Type="http://schemas.openxmlformats.org/officeDocument/2006/relationships/tags" Target="tags/tag533.xml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Master" Target="slideMasters/slideMaster3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handoutMaster" Target="handoutMasters/handoutMaster1.xml"/><Relationship Id="rId36" Type="http://schemas.openxmlformats.org/officeDocument/2006/relationships/slide" Target="slides/slide31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pitchFamily="49" charset="-122"/>
              </a:rPr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/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fontAlgn="base"/>
            <a:fld id="{A6837353-30EB-4A48-80EB-173D804AEFBD}" type="slidenum">
              <a:rPr lang="zh-CN" altLang="en-US" strike="noStrike" noProof="1" smtClean="0"/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2560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41986" name="文本占位符 2560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 indent="0"/>
            <a:endParaRPr lang="zh-CN" altLang="en-US" dirty="0"/>
          </a:p>
        </p:txBody>
      </p:sp>
      <p:sp>
        <p:nvSpPr>
          <p:cNvPr id="41987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lstStyle/>
          <a:p>
            <a:pPr lvl="0" indent="0" algn="r"/>
            <a:fld id="{9A0DB2DC-4C9A-4742-B13C-FB6460FD3503}" type="slidenum">
              <a:rPr lang="zh-CN" altLang="en-US" sz="120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8508" y="365129"/>
            <a:ext cx="9892186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788508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799173" y="6356357"/>
            <a:ext cx="3870855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100124" y="6356357"/>
            <a:ext cx="258057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3" y="365129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1" y="6356357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4" y="6356357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0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9" Type="http://schemas.openxmlformats.org/officeDocument/2006/relationships/image" Target="../media/image1.jpeg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8.xml"/><Relationship Id="rId8" Type="http://schemas.openxmlformats.org/officeDocument/2006/relationships/slideLayout" Target="../slideLayouts/slideLayout67.xml"/><Relationship Id="rId7" Type="http://schemas.openxmlformats.org/officeDocument/2006/relationships/slideLayout" Target="../slideLayouts/slideLayout66.xml"/><Relationship Id="rId6" Type="http://schemas.openxmlformats.org/officeDocument/2006/relationships/slideLayout" Target="../slideLayouts/slideLayout65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3" Type="http://schemas.openxmlformats.org/officeDocument/2006/relationships/slideLayout" Target="../slideLayouts/slideLayout62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75.xml"/><Relationship Id="rId15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</p:sldLayoutIdLst>
  <p:hf sldNum="0" hdr="0" ftr="0" dt="0"/>
  <p:txStyles>
    <p:titleStyle>
      <a:lvl1pPr algn="l" defTabSz="645160" rtl="0" eaLnBrk="1" latinLnBrk="0" hangingPunct="1">
        <a:lnSpc>
          <a:spcPct val="90000"/>
        </a:lnSpc>
        <a:spcBef>
          <a:spcPct val="0"/>
        </a:spcBef>
        <a:buNone/>
        <a:defRPr sz="31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290" indent="-161290" algn="l" defTabSz="645160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695" kern="1200">
          <a:solidFill>
            <a:schemeClr val="tx1"/>
          </a:solidFill>
          <a:latin typeface="+mn-lt"/>
          <a:ea typeface="+mn-ea"/>
          <a:cs typeface="+mn-cs"/>
        </a:defRPr>
      </a:lvl2pPr>
      <a:lvl3pPr marL="80645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3pPr>
      <a:lvl4pPr marL="112903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4pPr>
      <a:lvl5pPr marL="145161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5pPr>
      <a:lvl6pPr marL="177419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6pPr>
      <a:lvl7pPr marL="209677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7pPr>
      <a:lvl8pPr marL="241935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8pPr>
      <a:lvl9pPr marL="274193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1pPr>
      <a:lvl2pPr marL="32258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2pPr>
      <a:lvl3pPr marL="64516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3pPr>
      <a:lvl4pPr marL="96774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4pPr>
      <a:lvl5pPr marL="129032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5pPr>
      <a:lvl6pPr marL="161290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6pPr>
      <a:lvl7pPr marL="193548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7pPr>
      <a:lvl8pPr marL="225806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8pPr>
      <a:lvl9pPr marL="258064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2816" y="5055884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645160" rtl="0" eaLnBrk="1" latinLnBrk="0" hangingPunct="1">
        <a:lnSpc>
          <a:spcPct val="90000"/>
        </a:lnSpc>
        <a:spcBef>
          <a:spcPct val="0"/>
        </a:spcBef>
        <a:buNone/>
        <a:defRPr sz="31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290" indent="-161290" algn="l" defTabSz="645160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sz="1975" kern="1200">
          <a:solidFill>
            <a:schemeClr val="tx1"/>
          </a:solidFill>
          <a:latin typeface="+mn-lt"/>
          <a:ea typeface="+mn-ea"/>
          <a:cs typeface="+mn-cs"/>
        </a:defRPr>
      </a:lvl1pPr>
      <a:lvl2pPr marL="48387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695" kern="1200">
          <a:solidFill>
            <a:schemeClr val="tx1"/>
          </a:solidFill>
          <a:latin typeface="+mn-lt"/>
          <a:ea typeface="+mn-ea"/>
          <a:cs typeface="+mn-cs"/>
        </a:defRPr>
      </a:lvl2pPr>
      <a:lvl3pPr marL="80645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410" kern="1200">
          <a:solidFill>
            <a:schemeClr val="tx1"/>
          </a:solidFill>
          <a:latin typeface="+mn-lt"/>
          <a:ea typeface="+mn-ea"/>
          <a:cs typeface="+mn-cs"/>
        </a:defRPr>
      </a:lvl3pPr>
      <a:lvl4pPr marL="112903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4pPr>
      <a:lvl5pPr marL="145161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5pPr>
      <a:lvl6pPr marL="177419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6pPr>
      <a:lvl7pPr marL="209677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7pPr>
      <a:lvl8pPr marL="241935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8pPr>
      <a:lvl9pPr marL="2741930" indent="-161290" algn="l" defTabSz="645160" rtl="0" eaLnBrk="1" latinLnBrk="0" hangingPunct="1">
        <a:lnSpc>
          <a:spcPct val="90000"/>
        </a:lnSpc>
        <a:spcBef>
          <a:spcPts val="355"/>
        </a:spcBef>
        <a:buFont typeface="Arial" panose="020B0604020202020204" pitchFamily="34" charset="0"/>
        <a:buChar char="•"/>
        <a:defRPr sz="12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1pPr>
      <a:lvl2pPr marL="32258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2pPr>
      <a:lvl3pPr marL="64516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3pPr>
      <a:lvl4pPr marL="96774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4pPr>
      <a:lvl5pPr marL="129032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5pPr>
      <a:lvl6pPr marL="161290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6pPr>
      <a:lvl7pPr marL="193548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7pPr>
      <a:lvl8pPr marL="225806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8pPr>
      <a:lvl9pPr marL="2580640" algn="l" defTabSz="645160" rtl="0" eaLnBrk="1" latinLnBrk="0" hangingPunct="1">
        <a:defRPr sz="12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  <p:sldLayoutId id="2147483726" r:id="rId17"/>
    <p:sldLayoutId id="2147483727" r:id="rId18"/>
    <p:sldLayoutId id="2147483728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2" Type="http://schemas.openxmlformats.org/officeDocument/2006/relationships/slideLayout" Target="../slideLayouts/slideLayout66.xml"/><Relationship Id="rId11" Type="http://schemas.openxmlformats.org/officeDocument/2006/relationships/tags" Target="../tags/tag323.xml"/><Relationship Id="rId10" Type="http://schemas.openxmlformats.org/officeDocument/2006/relationships/image" Target="../media/image17.jpeg"/><Relationship Id="rId1" Type="http://schemas.openxmlformats.org/officeDocument/2006/relationships/tags" Target="../tags/tag31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" Type="http://schemas.openxmlformats.org/officeDocument/2006/relationships/tags" Target="../tags/tag327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4" Type="http://schemas.openxmlformats.org/officeDocument/2006/relationships/slideLayout" Target="../slideLayouts/slideLayout6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image" Target="../media/image18.jpeg"/><Relationship Id="rId10" Type="http://schemas.openxmlformats.org/officeDocument/2006/relationships/tags" Target="../tags/tag333.xml"/><Relationship Id="rId1" Type="http://schemas.openxmlformats.org/officeDocument/2006/relationships/tags" Target="../tags/tag32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6" Type="http://schemas.openxmlformats.org/officeDocument/2006/relationships/slideLayout" Target="../slideLayouts/slideLayout66.xml"/><Relationship Id="rId15" Type="http://schemas.openxmlformats.org/officeDocument/2006/relationships/tags" Target="../tags/tag349.xml"/><Relationship Id="rId14" Type="http://schemas.openxmlformats.org/officeDocument/2006/relationships/image" Target="../media/image19.png"/><Relationship Id="rId13" Type="http://schemas.openxmlformats.org/officeDocument/2006/relationships/tags" Target="../tags/tag348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360.xml"/><Relationship Id="rId11" Type="http://schemas.openxmlformats.org/officeDocument/2006/relationships/image" Target="../media/image20.png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8" Type="http://schemas.openxmlformats.org/officeDocument/2006/relationships/slideLayout" Target="../slideLayouts/slideLayout66.xml"/><Relationship Id="rId17" Type="http://schemas.openxmlformats.org/officeDocument/2006/relationships/audio" Target="../media/audio1.wav"/><Relationship Id="rId16" Type="http://schemas.openxmlformats.org/officeDocument/2006/relationships/tags" Target="../tags/tag370.xml"/><Relationship Id="rId15" Type="http://schemas.openxmlformats.org/officeDocument/2006/relationships/image" Target="../media/image26.png"/><Relationship Id="rId14" Type="http://schemas.openxmlformats.org/officeDocument/2006/relationships/image" Target="../media/image25.png"/><Relationship Id="rId13" Type="http://schemas.openxmlformats.org/officeDocument/2006/relationships/image" Target="../media/image24.png"/><Relationship Id="rId12" Type="http://schemas.openxmlformats.org/officeDocument/2006/relationships/image" Target="../media/image23.png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1" Type="http://schemas.openxmlformats.org/officeDocument/2006/relationships/tags" Target="../tags/tag361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2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image" Target="../media/image27.png"/><Relationship Id="rId1" Type="http://schemas.openxmlformats.org/officeDocument/2006/relationships/tags" Target="../tags/tag371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2.xml"/><Relationship Id="rId6" Type="http://schemas.openxmlformats.org/officeDocument/2006/relationships/tags" Target="../tags/tag380.xml"/><Relationship Id="rId5" Type="http://schemas.openxmlformats.org/officeDocument/2006/relationships/tags" Target="../tags/tag379.xml"/><Relationship Id="rId4" Type="http://schemas.openxmlformats.org/officeDocument/2006/relationships/tags" Target="../tags/tag378.xml"/><Relationship Id="rId3" Type="http://schemas.openxmlformats.org/officeDocument/2006/relationships/tags" Target="../tags/tag377.xml"/><Relationship Id="rId2" Type="http://schemas.openxmlformats.org/officeDocument/2006/relationships/image" Target="../media/image27.png"/><Relationship Id="rId1" Type="http://schemas.openxmlformats.org/officeDocument/2006/relationships/tags" Target="../tags/tag37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5" Type="http://schemas.openxmlformats.org/officeDocument/2006/relationships/slideLayout" Target="../slideLayouts/slideLayout66.xml"/><Relationship Id="rId14" Type="http://schemas.openxmlformats.org/officeDocument/2006/relationships/tags" Target="../tags/tag393.xml"/><Relationship Id="rId13" Type="http://schemas.openxmlformats.org/officeDocument/2006/relationships/tags" Target="../tags/tag392.xml"/><Relationship Id="rId12" Type="http://schemas.openxmlformats.org/officeDocument/2006/relationships/tags" Target="../tags/tag391.xml"/><Relationship Id="rId11" Type="http://schemas.openxmlformats.org/officeDocument/2006/relationships/tags" Target="../tags/tag390.xml"/><Relationship Id="rId10" Type="http://schemas.openxmlformats.org/officeDocument/2006/relationships/image" Target="../media/image28.jpeg"/><Relationship Id="rId1" Type="http://schemas.openxmlformats.org/officeDocument/2006/relationships/tags" Target="../tags/tag38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4" Type="http://schemas.openxmlformats.org/officeDocument/2006/relationships/slideLayout" Target="../slideLayouts/slideLayout66.xml"/><Relationship Id="rId13" Type="http://schemas.openxmlformats.org/officeDocument/2006/relationships/audio" Target="../media/audio1.wav"/><Relationship Id="rId12" Type="http://schemas.openxmlformats.org/officeDocument/2006/relationships/tags" Target="../tags/tag403.xml"/><Relationship Id="rId11" Type="http://schemas.openxmlformats.org/officeDocument/2006/relationships/image" Target="../media/image30.png"/><Relationship Id="rId10" Type="http://schemas.openxmlformats.org/officeDocument/2006/relationships/image" Target="../media/image29.jpeg"/><Relationship Id="rId1" Type="http://schemas.openxmlformats.org/officeDocument/2006/relationships/tags" Target="../tags/tag39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413.xml"/><Relationship Id="rId11" Type="http://schemas.openxmlformats.org/officeDocument/2006/relationships/image" Target="../media/image29.jpeg"/><Relationship Id="rId10" Type="http://schemas.openxmlformats.org/officeDocument/2006/relationships/image" Target="../media/image31.png"/><Relationship Id="rId1" Type="http://schemas.openxmlformats.org/officeDocument/2006/relationships/tags" Target="../tags/tag40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6" Type="http://schemas.openxmlformats.org/officeDocument/2006/relationships/slideLayout" Target="../slideLayouts/slideLayout66.xml"/><Relationship Id="rId15" Type="http://schemas.openxmlformats.org/officeDocument/2006/relationships/audio" Target="../media/audio1.wav"/><Relationship Id="rId14" Type="http://schemas.openxmlformats.org/officeDocument/2006/relationships/tags" Target="../tags/tag244.xml"/><Relationship Id="rId13" Type="http://schemas.openxmlformats.org/officeDocument/2006/relationships/tags" Target="../tags/tag243.xml"/><Relationship Id="rId12" Type="http://schemas.openxmlformats.org/officeDocument/2006/relationships/image" Target="../media/image12.png"/><Relationship Id="rId11" Type="http://schemas.openxmlformats.org/officeDocument/2006/relationships/tags" Target="../tags/tag242.xml"/><Relationship Id="rId10" Type="http://schemas.openxmlformats.org/officeDocument/2006/relationships/image" Target="../media/image11.jpe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423.xml"/><Relationship Id="rId11" Type="http://schemas.openxmlformats.org/officeDocument/2006/relationships/image" Target="../media/image29.jpeg"/><Relationship Id="rId10" Type="http://schemas.openxmlformats.org/officeDocument/2006/relationships/image" Target="../media/image32.png"/><Relationship Id="rId1" Type="http://schemas.openxmlformats.org/officeDocument/2006/relationships/tags" Target="../tags/tag41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433.xml"/><Relationship Id="rId11" Type="http://schemas.openxmlformats.org/officeDocument/2006/relationships/image" Target="../media/image29.jpeg"/><Relationship Id="rId10" Type="http://schemas.openxmlformats.org/officeDocument/2006/relationships/image" Target="../media/image33.png"/><Relationship Id="rId1" Type="http://schemas.openxmlformats.org/officeDocument/2006/relationships/tags" Target="../tags/tag424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2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3" Type="http://schemas.openxmlformats.org/officeDocument/2006/relationships/tags" Target="../tags/tag435.xml"/><Relationship Id="rId2" Type="http://schemas.openxmlformats.org/officeDocument/2006/relationships/image" Target="../media/image34.png"/><Relationship Id="rId1" Type="http://schemas.openxmlformats.org/officeDocument/2006/relationships/tags" Target="../tags/tag43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8" Type="http://schemas.openxmlformats.org/officeDocument/2006/relationships/slideLayout" Target="../slideLayouts/slideLayout66.xml"/><Relationship Id="rId17" Type="http://schemas.openxmlformats.org/officeDocument/2006/relationships/tags" Target="../tags/tag454.xml"/><Relationship Id="rId16" Type="http://schemas.openxmlformats.org/officeDocument/2006/relationships/tags" Target="../tags/tag453.xml"/><Relationship Id="rId15" Type="http://schemas.openxmlformats.org/officeDocument/2006/relationships/tags" Target="../tags/tag452.xml"/><Relationship Id="rId14" Type="http://schemas.openxmlformats.org/officeDocument/2006/relationships/tags" Target="../tags/tag451.xml"/><Relationship Id="rId13" Type="http://schemas.openxmlformats.org/officeDocument/2006/relationships/tags" Target="../tags/tag450.xml"/><Relationship Id="rId12" Type="http://schemas.openxmlformats.org/officeDocument/2006/relationships/tags" Target="../tags/tag449.xml"/><Relationship Id="rId11" Type="http://schemas.openxmlformats.org/officeDocument/2006/relationships/tags" Target="../tags/tag448.xml"/><Relationship Id="rId10" Type="http://schemas.openxmlformats.org/officeDocument/2006/relationships/tags" Target="../tags/tag447.xml"/><Relationship Id="rId1" Type="http://schemas.openxmlformats.org/officeDocument/2006/relationships/tags" Target="../tags/tag438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6" Type="http://schemas.openxmlformats.org/officeDocument/2006/relationships/slideLayout" Target="../slideLayouts/slideLayout66.xml"/><Relationship Id="rId15" Type="http://schemas.openxmlformats.org/officeDocument/2006/relationships/audio" Target="../media/audio1.wav"/><Relationship Id="rId14" Type="http://schemas.openxmlformats.org/officeDocument/2006/relationships/tags" Target="../tags/tag464.xml"/><Relationship Id="rId13" Type="http://schemas.openxmlformats.org/officeDocument/2006/relationships/image" Target="../media/image38.png"/><Relationship Id="rId12" Type="http://schemas.openxmlformats.org/officeDocument/2006/relationships/image" Target="../media/image37.png"/><Relationship Id="rId11" Type="http://schemas.openxmlformats.org/officeDocument/2006/relationships/image" Target="../media/image36.png"/><Relationship Id="rId10" Type="http://schemas.openxmlformats.org/officeDocument/2006/relationships/image" Target="../media/image35.png"/><Relationship Id="rId1" Type="http://schemas.openxmlformats.org/officeDocument/2006/relationships/tags" Target="../tags/tag45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73.xml"/><Relationship Id="rId8" Type="http://schemas.openxmlformats.org/officeDocument/2006/relationships/tags" Target="../tags/tag472.xml"/><Relationship Id="rId7" Type="http://schemas.openxmlformats.org/officeDocument/2006/relationships/tags" Target="../tags/tag471.xml"/><Relationship Id="rId6" Type="http://schemas.openxmlformats.org/officeDocument/2006/relationships/tags" Target="../tags/tag470.xml"/><Relationship Id="rId5" Type="http://schemas.openxmlformats.org/officeDocument/2006/relationships/tags" Target="../tags/tag469.xml"/><Relationship Id="rId4" Type="http://schemas.openxmlformats.org/officeDocument/2006/relationships/tags" Target="../tags/tag468.xml"/><Relationship Id="rId3" Type="http://schemas.openxmlformats.org/officeDocument/2006/relationships/tags" Target="../tags/tag467.xml"/><Relationship Id="rId2" Type="http://schemas.openxmlformats.org/officeDocument/2006/relationships/tags" Target="../tags/tag466.xml"/><Relationship Id="rId15" Type="http://schemas.openxmlformats.org/officeDocument/2006/relationships/slideLayout" Target="../slideLayouts/slideLayout66.xml"/><Relationship Id="rId14" Type="http://schemas.openxmlformats.org/officeDocument/2006/relationships/tags" Target="../tags/tag477.xml"/><Relationship Id="rId13" Type="http://schemas.openxmlformats.org/officeDocument/2006/relationships/image" Target="../media/image13.jpeg"/><Relationship Id="rId12" Type="http://schemas.openxmlformats.org/officeDocument/2006/relationships/tags" Target="../tags/tag476.xml"/><Relationship Id="rId11" Type="http://schemas.openxmlformats.org/officeDocument/2006/relationships/tags" Target="../tags/tag475.xml"/><Relationship Id="rId10" Type="http://schemas.openxmlformats.org/officeDocument/2006/relationships/tags" Target="../tags/tag474.xml"/><Relationship Id="rId1" Type="http://schemas.openxmlformats.org/officeDocument/2006/relationships/tags" Target="../tags/tag46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86.xml"/><Relationship Id="rId8" Type="http://schemas.openxmlformats.org/officeDocument/2006/relationships/tags" Target="../tags/tag485.xml"/><Relationship Id="rId7" Type="http://schemas.openxmlformats.org/officeDocument/2006/relationships/tags" Target="../tags/tag484.xml"/><Relationship Id="rId6" Type="http://schemas.openxmlformats.org/officeDocument/2006/relationships/tags" Target="../tags/tag483.xml"/><Relationship Id="rId5" Type="http://schemas.openxmlformats.org/officeDocument/2006/relationships/tags" Target="../tags/tag482.xml"/><Relationship Id="rId4" Type="http://schemas.openxmlformats.org/officeDocument/2006/relationships/tags" Target="../tags/tag481.xml"/><Relationship Id="rId3" Type="http://schemas.openxmlformats.org/officeDocument/2006/relationships/tags" Target="../tags/tag480.xml"/><Relationship Id="rId2" Type="http://schemas.openxmlformats.org/officeDocument/2006/relationships/tags" Target="../tags/tag479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488.xml"/><Relationship Id="rId11" Type="http://schemas.openxmlformats.org/officeDocument/2006/relationships/image" Target="../media/image14.jpeg"/><Relationship Id="rId10" Type="http://schemas.openxmlformats.org/officeDocument/2006/relationships/tags" Target="../tags/tag487.xml"/><Relationship Id="rId1" Type="http://schemas.openxmlformats.org/officeDocument/2006/relationships/tags" Target="../tags/tag478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497.xml"/><Relationship Id="rId8" Type="http://schemas.openxmlformats.org/officeDocument/2006/relationships/tags" Target="../tags/tag496.xml"/><Relationship Id="rId7" Type="http://schemas.openxmlformats.org/officeDocument/2006/relationships/tags" Target="../tags/tag495.xml"/><Relationship Id="rId6" Type="http://schemas.openxmlformats.org/officeDocument/2006/relationships/tags" Target="../tags/tag494.xml"/><Relationship Id="rId5" Type="http://schemas.openxmlformats.org/officeDocument/2006/relationships/tags" Target="../tags/tag493.xml"/><Relationship Id="rId4" Type="http://schemas.openxmlformats.org/officeDocument/2006/relationships/tags" Target="../tags/tag492.xml"/><Relationship Id="rId3" Type="http://schemas.openxmlformats.org/officeDocument/2006/relationships/tags" Target="../tags/tag491.xml"/><Relationship Id="rId2" Type="http://schemas.openxmlformats.org/officeDocument/2006/relationships/tags" Target="../tags/tag490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499.xml"/><Relationship Id="rId11" Type="http://schemas.openxmlformats.org/officeDocument/2006/relationships/image" Target="../media/image15.jpeg"/><Relationship Id="rId10" Type="http://schemas.openxmlformats.org/officeDocument/2006/relationships/tags" Target="../tags/tag498.xml"/><Relationship Id="rId1" Type="http://schemas.openxmlformats.org/officeDocument/2006/relationships/tags" Target="../tags/tag489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08.xml"/><Relationship Id="rId8" Type="http://schemas.openxmlformats.org/officeDocument/2006/relationships/tags" Target="../tags/tag507.xml"/><Relationship Id="rId7" Type="http://schemas.openxmlformats.org/officeDocument/2006/relationships/tags" Target="../tags/tag506.xml"/><Relationship Id="rId6" Type="http://schemas.openxmlformats.org/officeDocument/2006/relationships/tags" Target="../tags/tag505.xml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3" Type="http://schemas.openxmlformats.org/officeDocument/2006/relationships/tags" Target="../tags/tag502.xml"/><Relationship Id="rId2" Type="http://schemas.openxmlformats.org/officeDocument/2006/relationships/tags" Target="../tags/tag501.xml"/><Relationship Id="rId12" Type="http://schemas.openxmlformats.org/officeDocument/2006/relationships/slideLayout" Target="../slideLayouts/slideLayout66.xml"/><Relationship Id="rId11" Type="http://schemas.openxmlformats.org/officeDocument/2006/relationships/tags" Target="../tags/tag509.xml"/><Relationship Id="rId10" Type="http://schemas.openxmlformats.org/officeDocument/2006/relationships/image" Target="../media/image39.png"/><Relationship Id="rId1" Type="http://schemas.openxmlformats.org/officeDocument/2006/relationships/tags" Target="../tags/tag500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18.xml"/><Relationship Id="rId8" Type="http://schemas.openxmlformats.org/officeDocument/2006/relationships/tags" Target="../tags/tag517.xml"/><Relationship Id="rId7" Type="http://schemas.openxmlformats.org/officeDocument/2006/relationships/tags" Target="../tags/tag516.xml"/><Relationship Id="rId6" Type="http://schemas.openxmlformats.org/officeDocument/2006/relationships/tags" Target="../tags/tag515.xml"/><Relationship Id="rId5" Type="http://schemas.openxmlformats.org/officeDocument/2006/relationships/tags" Target="../tags/tag514.xml"/><Relationship Id="rId4" Type="http://schemas.openxmlformats.org/officeDocument/2006/relationships/tags" Target="../tags/tag513.xml"/><Relationship Id="rId3" Type="http://schemas.openxmlformats.org/officeDocument/2006/relationships/tags" Target="../tags/tag512.xml"/><Relationship Id="rId24" Type="http://schemas.openxmlformats.org/officeDocument/2006/relationships/slideLayout" Target="../slideLayouts/slideLayout66.xml"/><Relationship Id="rId23" Type="http://schemas.openxmlformats.org/officeDocument/2006/relationships/audio" Target="../media/audio1.wav"/><Relationship Id="rId22" Type="http://schemas.openxmlformats.org/officeDocument/2006/relationships/tags" Target="../tags/tag519.xml"/><Relationship Id="rId21" Type="http://schemas.openxmlformats.org/officeDocument/2006/relationships/image" Target="../media/image51.jpeg"/><Relationship Id="rId20" Type="http://schemas.openxmlformats.org/officeDocument/2006/relationships/image" Target="../media/image50.jpeg"/><Relationship Id="rId2" Type="http://schemas.openxmlformats.org/officeDocument/2006/relationships/tags" Target="../tags/tag511.xml"/><Relationship Id="rId19" Type="http://schemas.openxmlformats.org/officeDocument/2006/relationships/image" Target="../media/image49.jpeg"/><Relationship Id="rId18" Type="http://schemas.openxmlformats.org/officeDocument/2006/relationships/image" Target="../media/image48.jpeg"/><Relationship Id="rId17" Type="http://schemas.openxmlformats.org/officeDocument/2006/relationships/image" Target="../media/image47.jpeg"/><Relationship Id="rId16" Type="http://schemas.openxmlformats.org/officeDocument/2006/relationships/image" Target="../media/image46.jpeg"/><Relationship Id="rId15" Type="http://schemas.openxmlformats.org/officeDocument/2006/relationships/image" Target="../media/image45.jpeg"/><Relationship Id="rId14" Type="http://schemas.openxmlformats.org/officeDocument/2006/relationships/image" Target="../media/image44.jpeg"/><Relationship Id="rId13" Type="http://schemas.openxmlformats.org/officeDocument/2006/relationships/image" Target="../media/image43.jpeg"/><Relationship Id="rId12" Type="http://schemas.openxmlformats.org/officeDocument/2006/relationships/image" Target="../media/image42.jpeg"/><Relationship Id="rId11" Type="http://schemas.openxmlformats.org/officeDocument/2006/relationships/image" Target="../media/image41.jpeg"/><Relationship Id="rId10" Type="http://schemas.openxmlformats.org/officeDocument/2006/relationships/image" Target="../media/image40.jpeg"/><Relationship Id="rId1" Type="http://schemas.openxmlformats.org/officeDocument/2006/relationships/tags" Target="../tags/tag510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2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tags" Target="../tags/tag245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528.xml"/><Relationship Id="rId8" Type="http://schemas.openxmlformats.org/officeDocument/2006/relationships/tags" Target="../tags/tag527.xml"/><Relationship Id="rId7" Type="http://schemas.openxmlformats.org/officeDocument/2006/relationships/tags" Target="../tags/tag526.xml"/><Relationship Id="rId6" Type="http://schemas.openxmlformats.org/officeDocument/2006/relationships/tags" Target="../tags/tag525.xml"/><Relationship Id="rId5" Type="http://schemas.openxmlformats.org/officeDocument/2006/relationships/tags" Target="../tags/tag524.xml"/><Relationship Id="rId4" Type="http://schemas.openxmlformats.org/officeDocument/2006/relationships/tags" Target="../tags/tag523.xml"/><Relationship Id="rId3" Type="http://schemas.openxmlformats.org/officeDocument/2006/relationships/tags" Target="../tags/tag522.xml"/><Relationship Id="rId2" Type="http://schemas.openxmlformats.org/officeDocument/2006/relationships/tags" Target="../tags/tag521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66.xml"/><Relationship Id="rId11" Type="http://schemas.openxmlformats.org/officeDocument/2006/relationships/tags" Target="../tags/tag529.xml"/><Relationship Id="rId10" Type="http://schemas.openxmlformats.org/officeDocument/2006/relationships/image" Target="../media/image52.jpeg"/><Relationship Id="rId1" Type="http://schemas.openxmlformats.org/officeDocument/2006/relationships/tags" Target="../tags/tag520.xml"/></Relationships>
</file>

<file path=ppt/slides/_rels/slide3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0.xml"/><Relationship Id="rId4" Type="http://schemas.openxmlformats.org/officeDocument/2006/relationships/tags" Target="../tags/tag532.xml"/><Relationship Id="rId3" Type="http://schemas.openxmlformats.org/officeDocument/2006/relationships/tags" Target="../tags/tag531.xml"/><Relationship Id="rId2" Type="http://schemas.openxmlformats.org/officeDocument/2006/relationships/image" Target="../media/image3.png"/><Relationship Id="rId1" Type="http://schemas.openxmlformats.org/officeDocument/2006/relationships/tags" Target="../tags/tag53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4" Type="http://schemas.openxmlformats.org/officeDocument/2006/relationships/slideLayout" Target="../slideLayouts/slideLayout66.xml"/><Relationship Id="rId13" Type="http://schemas.openxmlformats.org/officeDocument/2006/relationships/tags" Target="../tags/tag261.xml"/><Relationship Id="rId12" Type="http://schemas.openxmlformats.org/officeDocument/2006/relationships/tags" Target="../tags/tag260.xml"/><Relationship Id="rId11" Type="http://schemas.openxmlformats.org/officeDocument/2006/relationships/image" Target="../media/image13.jpeg"/><Relationship Id="rId10" Type="http://schemas.openxmlformats.org/officeDocument/2006/relationships/tags" Target="../tags/tag259.xml"/><Relationship Id="rId1" Type="http://schemas.openxmlformats.org/officeDocument/2006/relationships/tags" Target="../tags/tag25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3" Type="http://schemas.openxmlformats.org/officeDocument/2006/relationships/slideLayout" Target="../slideLayouts/slideLayout66.xml"/><Relationship Id="rId12" Type="http://schemas.openxmlformats.org/officeDocument/2006/relationships/tags" Target="../tags/tag273.xml"/><Relationship Id="rId11" Type="http://schemas.openxmlformats.org/officeDocument/2006/relationships/tags" Target="../tags/tag272.xml"/><Relationship Id="rId10" Type="http://schemas.openxmlformats.org/officeDocument/2006/relationships/tags" Target="../tags/tag271.xml"/><Relationship Id="rId1" Type="http://schemas.openxmlformats.org/officeDocument/2006/relationships/tags" Target="../tags/tag26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2.xml"/><Relationship Id="rId8" Type="http://schemas.openxmlformats.org/officeDocument/2006/relationships/tags" Target="../tags/tag281.xml"/><Relationship Id="rId7" Type="http://schemas.openxmlformats.org/officeDocument/2006/relationships/tags" Target="../tags/tag280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tags" Target="../tags/tag275.xml"/><Relationship Id="rId13" Type="http://schemas.openxmlformats.org/officeDocument/2006/relationships/slideLayout" Target="../slideLayouts/slideLayout66.xml"/><Relationship Id="rId12" Type="http://schemas.openxmlformats.org/officeDocument/2006/relationships/audio" Target="../media/audio1.wav"/><Relationship Id="rId11" Type="http://schemas.openxmlformats.org/officeDocument/2006/relationships/tags" Target="../tags/tag283.xml"/><Relationship Id="rId10" Type="http://schemas.openxmlformats.org/officeDocument/2006/relationships/image" Target="../media/image13.jpeg"/><Relationship Id="rId1" Type="http://schemas.openxmlformats.org/officeDocument/2006/relationships/tags" Target="../tags/tag27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3" Type="http://schemas.openxmlformats.org/officeDocument/2006/relationships/slideLayout" Target="../slideLayouts/slideLayout66.xml"/><Relationship Id="rId12" Type="http://schemas.openxmlformats.org/officeDocument/2006/relationships/audio" Target="../media/audio1.wav"/><Relationship Id="rId11" Type="http://schemas.openxmlformats.org/officeDocument/2006/relationships/tags" Target="../tags/tag293.xml"/><Relationship Id="rId10" Type="http://schemas.openxmlformats.org/officeDocument/2006/relationships/image" Target="../media/image14.jpeg"/><Relationship Id="rId1" Type="http://schemas.openxmlformats.org/officeDocument/2006/relationships/tags" Target="../tags/tag28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3" Type="http://schemas.openxmlformats.org/officeDocument/2006/relationships/slideLayout" Target="../slideLayouts/slideLayout66.xml"/><Relationship Id="rId12" Type="http://schemas.openxmlformats.org/officeDocument/2006/relationships/audio" Target="../media/audio1.wav"/><Relationship Id="rId11" Type="http://schemas.openxmlformats.org/officeDocument/2006/relationships/tags" Target="../tags/tag303.xml"/><Relationship Id="rId10" Type="http://schemas.openxmlformats.org/officeDocument/2006/relationships/image" Target="../media/image15.jpeg"/><Relationship Id="rId1" Type="http://schemas.openxmlformats.org/officeDocument/2006/relationships/tags" Target="../tags/tag29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2" Type="http://schemas.openxmlformats.org/officeDocument/2006/relationships/slideLayout" Target="../slideLayouts/slideLayout66.xml"/><Relationship Id="rId11" Type="http://schemas.openxmlformats.org/officeDocument/2006/relationships/tags" Target="../tags/tag313.xml"/><Relationship Id="rId10" Type="http://schemas.openxmlformats.org/officeDocument/2006/relationships/image" Target="../media/image16.jpeg"/><Relationship Id="rId1" Type="http://schemas.openxmlformats.org/officeDocument/2006/relationships/tags" Target="../tags/tag3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702" y="2132856"/>
            <a:ext cx="4635469" cy="14097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33165" y="1551358"/>
            <a:ext cx="4738498" cy="4234402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汉语拼音 1 a o e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340" name="Picture 21" descr="IMG_7612(aoe图片）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23160" y="2332990"/>
            <a:ext cx="6317615" cy="27863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Text Box 23"/>
          <p:cNvSpPr txBox="1"/>
          <p:nvPr/>
        </p:nvSpPr>
        <p:spPr>
          <a:xfrm>
            <a:off x="2301550" y="935047"/>
            <a:ext cx="2809357" cy="15284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做一做  </a:t>
            </a:r>
            <a:endParaRPr lang="zh-CN" altLang="en-US" sz="3735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zh-CN" altLang="en-US" sz="3735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4" name="Rectangle 9"/>
          <p:cNvSpPr/>
          <p:nvPr>
            <p:custDataLst>
              <p:tags r:id="rId10"/>
            </p:custDataLst>
          </p:nvPr>
        </p:nvSpPr>
        <p:spPr>
          <a:xfrm>
            <a:off x="10311828" y="1841533"/>
            <a:ext cx="18923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5365" name="Picture 11" descr="IMG_80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38855" y="1949450"/>
            <a:ext cx="5113655" cy="3455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6" name="Text Box 13"/>
          <p:cNvSpPr txBox="1"/>
          <p:nvPr>
            <p:custDataLst>
              <p:tags r:id="rId12"/>
            </p:custDataLst>
          </p:nvPr>
        </p:nvSpPr>
        <p:spPr>
          <a:xfrm>
            <a:off x="2601480" y="942814"/>
            <a:ext cx="2764555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认一认</a:t>
            </a:r>
            <a:endParaRPr lang="zh-CN" altLang="en-US" sz="3735" b="1" noProof="1">
              <a:solidFill>
                <a:schemeClr val="l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8" name="Rectangle 5"/>
          <p:cNvSpPr/>
          <p:nvPr>
            <p:custDataLst>
              <p:tags r:id="rId10"/>
            </p:custDataLst>
          </p:nvPr>
        </p:nvSpPr>
        <p:spPr>
          <a:xfrm>
            <a:off x="10311828" y="1841533"/>
            <a:ext cx="18923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1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en-US" altLang="zh-CN" sz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389" name="Rectangle 7"/>
          <p:cNvSpPr/>
          <p:nvPr>
            <p:custDataLst>
              <p:tags r:id="rId11"/>
            </p:custDataLst>
          </p:nvPr>
        </p:nvSpPr>
        <p:spPr>
          <a:xfrm>
            <a:off x="5854072" y="3376411"/>
            <a:ext cx="19558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r>
              <a:rPr lang="en-US" altLang="zh-CN" sz="100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 </a:t>
            </a:r>
            <a:endParaRPr lang="en-US" altLang="zh-CN" sz="100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390" name="AutoShape 11"/>
          <p:cNvSpPr/>
          <p:nvPr>
            <p:custDataLst>
              <p:tags r:id="rId12"/>
            </p:custDataLst>
          </p:nvPr>
        </p:nvSpPr>
        <p:spPr>
          <a:xfrm>
            <a:off x="2961687" y="844248"/>
            <a:ext cx="2894181" cy="670231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320" name="Text Box 12"/>
          <p:cNvSpPr txBox="1"/>
          <p:nvPr>
            <p:custDataLst>
              <p:tags r:id="rId13"/>
            </p:custDataLst>
          </p:nvPr>
        </p:nvSpPr>
        <p:spPr>
          <a:xfrm>
            <a:off x="3016639" y="844250"/>
            <a:ext cx="2784865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看一看</a:t>
            </a:r>
            <a:endParaRPr lang="zh-CN" altLang="en-US" sz="3735" b="1" noProof="1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6392" name="Picture 13" descr="0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16885" y="2496820"/>
            <a:ext cx="5242560" cy="2397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41" name="Text Box 9"/>
          <p:cNvSpPr txBox="1"/>
          <p:nvPr>
            <p:custDataLst>
              <p:tags r:id="rId10"/>
            </p:custDataLst>
          </p:nvPr>
        </p:nvSpPr>
        <p:spPr>
          <a:xfrm>
            <a:off x="2701240" y="700885"/>
            <a:ext cx="2896571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写一写</a:t>
            </a:r>
            <a:endParaRPr lang="zh-CN" altLang="en-US" sz="3735" b="1" noProof="1">
              <a:solidFill>
                <a:schemeClr val="l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7413" name="Picture 11" descr="0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01290" y="1530985"/>
            <a:ext cx="5480050" cy="41548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157" name="Picture 13" descr="0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90018" y="3408574"/>
            <a:ext cx="2250532" cy="236552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4" name="Picture 17" descr="未命名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07154" y="1245671"/>
            <a:ext cx="1553121" cy="13141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/>
        </p:nvSpPr>
        <p:spPr>
          <a:xfrm>
            <a:off x="4375620" y="1627979"/>
            <a:ext cx="2580570" cy="4387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6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基本笔画：</a:t>
            </a:r>
            <a:endParaRPr lang="zh-CN" altLang="en-US" sz="226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8437" name="Picture 5" descr="0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52490" y="624205"/>
            <a:ext cx="400050" cy="10750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8" name="Text Box 6"/>
          <p:cNvSpPr txBox="1"/>
          <p:nvPr/>
        </p:nvSpPr>
        <p:spPr>
          <a:xfrm>
            <a:off x="6812915" y="982980"/>
            <a:ext cx="3082290" cy="4387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6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左半圆</a:t>
            </a:r>
            <a:endParaRPr lang="zh-CN" altLang="en-US" sz="226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18440" name="Picture 8" descr="0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52490" y="1986280"/>
            <a:ext cx="394335" cy="1146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1" name="Text Box 9"/>
          <p:cNvSpPr txBox="1"/>
          <p:nvPr/>
        </p:nvSpPr>
        <p:spPr>
          <a:xfrm>
            <a:off x="6812915" y="2345055"/>
            <a:ext cx="1290320" cy="4387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260" b="1" dirty="0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竖右弯</a:t>
            </a:r>
            <a:endParaRPr lang="zh-CN" altLang="en-US" sz="2260" b="1" dirty="0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6154" name="Picture 10" descr="0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42214" y="4112781"/>
            <a:ext cx="663584" cy="85964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5" name="Picture 11" descr="0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13895" y="4112782"/>
            <a:ext cx="273350" cy="85964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9" name="Picture 15" descr="未命名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5521" y="3934245"/>
            <a:ext cx="1553121" cy="131417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6" name="Text Box 12"/>
          <p:cNvSpPr txBox="1"/>
          <p:nvPr/>
        </p:nvSpPr>
        <p:spPr>
          <a:xfrm>
            <a:off x="4664492" y="4322702"/>
            <a:ext cx="1577015" cy="4387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26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 </a:t>
            </a:r>
            <a:r>
              <a:rPr lang="zh-CN" altLang="en-US" sz="226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笔</a:t>
            </a:r>
            <a:endParaRPr lang="zh-CN" altLang="en-US" sz="226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ransition>
    <p:randomBar dir="vert"/>
    <p:sndAc>
      <p:stSnd>
        <p:snd r:embed="rId17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73263" y="1731020"/>
            <a:ext cx="3042026" cy="3395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384974" y="1988840"/>
            <a:ext cx="1218603" cy="2481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552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o</a:t>
            </a:r>
            <a:endParaRPr lang="en-US" altLang="zh-CN" sz="1552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436482" y="2934234"/>
            <a:ext cx="2938983" cy="67140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76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en-US" sz="376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笔</a:t>
            </a:r>
            <a:endParaRPr lang="zh-CN" altLang="en-US" sz="376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4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59822" y="1959727"/>
            <a:ext cx="3042026" cy="33959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3372275" y="2256907"/>
            <a:ext cx="1218603" cy="2481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1552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e</a:t>
            </a:r>
            <a:endParaRPr lang="en-US" altLang="zh-CN" sz="1552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070722" y="3161564"/>
            <a:ext cx="2938983" cy="67140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76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 </a:t>
            </a:r>
            <a:r>
              <a:rPr lang="zh-CN" altLang="en-US" sz="3765" b="1" dirty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笔</a:t>
            </a:r>
            <a:endParaRPr lang="zh-CN" altLang="en-US" sz="3765" b="1" dirty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4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PART.03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2531" name="Picture 14" descr="000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18460" y="2732405"/>
            <a:ext cx="5124450" cy="28613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Text Box 16"/>
          <p:cNvSpPr txBox="1"/>
          <p:nvPr>
            <p:custDataLst>
              <p:tags r:id="rId11"/>
            </p:custDataLst>
          </p:nvPr>
        </p:nvSpPr>
        <p:spPr>
          <a:xfrm>
            <a:off x="2569818" y="851418"/>
            <a:ext cx="2375080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chemeClr val="lt1">
                    <a:lumMod val="50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比一比</a:t>
            </a:r>
            <a:endParaRPr lang="zh-CN" altLang="en-US" sz="3735" b="1" noProof="1">
              <a:solidFill>
                <a:schemeClr val="lt1">
                  <a:lumMod val="50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5" name="AutoShape 17"/>
          <p:cNvSpPr/>
          <p:nvPr>
            <p:custDataLst>
              <p:tags r:id="rId12"/>
            </p:custDataLst>
          </p:nvPr>
        </p:nvSpPr>
        <p:spPr>
          <a:xfrm>
            <a:off x="6191186" y="852425"/>
            <a:ext cx="3743917" cy="1439624"/>
          </a:xfrm>
          <a:prstGeom prst="cloudCallout">
            <a:avLst>
              <a:gd name="adj1" fmla="val -60741"/>
              <a:gd name="adj2" fmla="val -59412"/>
            </a:avLst>
          </a:prstGeom>
          <a:solidFill>
            <a:schemeClr val="folHlink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zh-CN" sz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536" name="Text Box 10"/>
          <p:cNvSpPr txBox="1"/>
          <p:nvPr>
            <p:custDataLst>
              <p:tags r:id="rId13"/>
            </p:custDataLst>
          </p:nvPr>
        </p:nvSpPr>
        <p:spPr>
          <a:xfrm>
            <a:off x="6617308" y="1279633"/>
            <a:ext cx="3168964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195" b="1" dirty="0">
                <a:solidFill>
                  <a:schemeClr val="l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你发现了什么？</a:t>
            </a:r>
            <a:endParaRPr lang="zh-CN" altLang="en-US" sz="3195" b="1" dirty="0">
              <a:solidFill>
                <a:schemeClr val="l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3553" name="图片 57345" descr="OOOPIC_vipvip4_200809030201501895efc93ffdc77511"/>
          <p:cNvPicPr>
            <a:picLocks noChangeAspect="1"/>
          </p:cNvPicPr>
          <p:nvPr/>
        </p:nvPicPr>
        <p:blipFill>
          <a:blip r:embed="rId10"/>
          <a:srcRect t="24611"/>
          <a:stretch>
            <a:fillRect/>
          </a:stretch>
        </p:blipFill>
        <p:spPr>
          <a:xfrm>
            <a:off x="3726180" y="1298575"/>
            <a:ext cx="4946650" cy="2402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图片 57346"/>
          <p:cNvPicPr>
            <a:picLocks noChangeAspect="1"/>
          </p:cNvPicPr>
          <p:nvPr/>
        </p:nvPicPr>
        <p:blipFill>
          <a:blip r:embed="rId11"/>
          <a:srcRect l="30234" t="12057" r="6668" b="34375"/>
          <a:stretch>
            <a:fillRect/>
          </a:stretch>
        </p:blipFill>
        <p:spPr>
          <a:xfrm>
            <a:off x="3725999" y="3239641"/>
            <a:ext cx="4946093" cy="32511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直接连接符 57347"/>
          <p:cNvSpPr/>
          <p:nvPr/>
        </p:nvSpPr>
        <p:spPr>
          <a:xfrm>
            <a:off x="2709002" y="3564899"/>
            <a:ext cx="1016996" cy="0"/>
          </a:xfrm>
          <a:prstGeom prst="line">
            <a:avLst/>
          </a:prstGeom>
          <a:ln w="1270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文本框 5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zoom/>
    <p:sndAc>
      <p:stSnd>
        <p:snd r:embed="rId1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8370" name="图片 58369"/>
          <p:cNvPicPr>
            <a:picLocks noChangeAspect="1"/>
          </p:cNvPicPr>
          <p:nvPr/>
        </p:nvPicPr>
        <p:blipFill>
          <a:blip r:embed="rId10"/>
          <a:srcRect l="29770" t="15662" r="10718" b="30226"/>
          <a:stretch>
            <a:fillRect/>
          </a:stretch>
        </p:blipFill>
        <p:spPr>
          <a:xfrm>
            <a:off x="3323692" y="4172555"/>
            <a:ext cx="5544616" cy="248947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直接连接符 58371"/>
          <p:cNvSpPr/>
          <p:nvPr/>
        </p:nvSpPr>
        <p:spPr>
          <a:xfrm flipV="1">
            <a:off x="8873490" y="3862070"/>
            <a:ext cx="1151255" cy="554990"/>
          </a:xfrm>
          <a:prstGeom prst="line">
            <a:avLst/>
          </a:prstGeom>
          <a:ln w="1270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文本框 5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3553" name="图片 57345" descr="OOOPIC_vipvip4_200809030201501895efc93ffdc77511"/>
          <p:cNvPicPr>
            <a:picLocks noChangeAspect="1"/>
          </p:cNvPicPr>
          <p:nvPr/>
        </p:nvPicPr>
        <p:blipFill>
          <a:blip r:embed="rId11"/>
          <a:srcRect t="24611"/>
          <a:stretch>
            <a:fillRect/>
          </a:stretch>
        </p:blipFill>
        <p:spPr>
          <a:xfrm>
            <a:off x="3324225" y="1770380"/>
            <a:ext cx="5549265" cy="24022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2" name="Picture 8" descr="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67608" y="1430912"/>
            <a:ext cx="5829300" cy="259218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4"/>
          <p:cNvSpPr txBox="1"/>
          <p:nvPr>
            <p:custDataLst>
              <p:tags r:id="rId11"/>
            </p:custDataLst>
          </p:nvPr>
        </p:nvSpPr>
        <p:spPr>
          <a:xfrm>
            <a:off x="3382010" y="2188845"/>
            <a:ext cx="449580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小朋友</a:t>
            </a: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!</a:t>
            </a: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欢迎来到我们的拼音王国</a:t>
            </a: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!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5124" name="Picture 5" descr="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480000">
            <a:off x="8067675" y="816610"/>
            <a:ext cx="2302510" cy="17125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Text Box 6"/>
          <p:cNvSpPr txBox="1"/>
          <p:nvPr/>
        </p:nvSpPr>
        <p:spPr>
          <a:xfrm>
            <a:off x="2285781" y="4758114"/>
            <a:ext cx="1693499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用处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: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5" name="Text Box 7"/>
          <p:cNvSpPr txBox="1"/>
          <p:nvPr>
            <p:custDataLst>
              <p:tags r:id="rId13"/>
            </p:custDataLst>
          </p:nvPr>
        </p:nvSpPr>
        <p:spPr>
          <a:xfrm>
            <a:off x="3809627" y="4758114"/>
            <a:ext cx="5352294" cy="10763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accent6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识字、学习普通话、读注音读物</a:t>
            </a:r>
            <a:endParaRPr lang="zh-CN" altLang="en-US" sz="3200" b="1" dirty="0">
              <a:solidFill>
                <a:schemeClr val="accent6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>
    <p:randomBar dir="vert"/>
    <p:sndAc>
      <p:stSnd>
        <p:snd r:embed="rId15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  <p:bldP spid="717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9395" name="图片 59394"/>
          <p:cNvPicPr>
            <a:picLocks noChangeAspect="1"/>
          </p:cNvPicPr>
          <p:nvPr/>
        </p:nvPicPr>
        <p:blipFill>
          <a:blip r:embed="rId10"/>
          <a:srcRect l="25052" t="21895" r="10135" b="33173"/>
          <a:stretch>
            <a:fillRect/>
          </a:stretch>
        </p:blipFill>
        <p:spPr>
          <a:xfrm>
            <a:off x="3048000" y="3496205"/>
            <a:ext cx="5757001" cy="288223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直接连接符 59396"/>
          <p:cNvSpPr/>
          <p:nvPr/>
        </p:nvSpPr>
        <p:spPr>
          <a:xfrm>
            <a:off x="6462395" y="3725545"/>
            <a:ext cx="735965" cy="828040"/>
          </a:xfrm>
          <a:prstGeom prst="line">
            <a:avLst/>
          </a:prstGeom>
          <a:ln w="1270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605" name="直接连接符 59397"/>
          <p:cNvSpPr/>
          <p:nvPr/>
        </p:nvSpPr>
        <p:spPr>
          <a:xfrm flipV="1">
            <a:off x="7106920" y="3604895"/>
            <a:ext cx="642620" cy="948055"/>
          </a:xfrm>
          <a:prstGeom prst="line">
            <a:avLst/>
          </a:prstGeom>
          <a:ln w="1270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" name="文本框 7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3553" name="图片 57345" descr="OOOPIC_vipvip4_200809030201501895efc93ffdc77511"/>
          <p:cNvPicPr>
            <a:picLocks noChangeAspect="1"/>
          </p:cNvPicPr>
          <p:nvPr/>
        </p:nvPicPr>
        <p:blipFill>
          <a:blip r:embed="rId11"/>
          <a:srcRect t="24611"/>
          <a:stretch>
            <a:fillRect/>
          </a:stretch>
        </p:blipFill>
        <p:spPr>
          <a:xfrm>
            <a:off x="3048000" y="1094105"/>
            <a:ext cx="5757545" cy="24022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425 -0.45463 L -0.25586 0.060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19" y="2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347 0.23865 L 0.09062 -0.044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98" y="-1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0419" name="图片 60418"/>
          <p:cNvPicPr>
            <a:picLocks noChangeAspect="1"/>
          </p:cNvPicPr>
          <p:nvPr/>
        </p:nvPicPr>
        <p:blipFill>
          <a:blip r:embed="rId10"/>
          <a:srcRect l="16925" t="4832" r="16577" b="17804"/>
          <a:stretch>
            <a:fillRect/>
          </a:stretch>
        </p:blipFill>
        <p:spPr>
          <a:xfrm>
            <a:off x="3929098" y="3285635"/>
            <a:ext cx="4335298" cy="33690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直接连接符 60419"/>
          <p:cNvSpPr/>
          <p:nvPr/>
        </p:nvSpPr>
        <p:spPr>
          <a:xfrm>
            <a:off x="8331601" y="3699307"/>
            <a:ext cx="948299" cy="813895"/>
          </a:xfrm>
          <a:prstGeom prst="line">
            <a:avLst/>
          </a:prstGeom>
          <a:ln w="1270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文本框 5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23553" name="图片 57345" descr="OOOPIC_vipvip4_200809030201501895efc93ffdc77511"/>
          <p:cNvPicPr>
            <a:picLocks noChangeAspect="1"/>
          </p:cNvPicPr>
          <p:nvPr/>
        </p:nvPicPr>
        <p:blipFill>
          <a:blip r:embed="rId11"/>
          <a:srcRect t="24611"/>
          <a:stretch>
            <a:fillRect/>
          </a:stretch>
        </p:blipFill>
        <p:spPr>
          <a:xfrm>
            <a:off x="3899535" y="883285"/>
            <a:ext cx="4364990" cy="240220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/>
          <p:nvPr/>
        </p:nvSpPr>
        <p:spPr>
          <a:xfrm>
            <a:off x="1847528" y="1130761"/>
            <a:ext cx="2424394" cy="1529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noProof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记一记</a:t>
            </a:r>
            <a:endParaRPr lang="zh-CN" altLang="en-US" sz="32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zh-CN" altLang="en-US" sz="3200" noProof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Picture 24" descr="0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62089" y="2418622"/>
            <a:ext cx="7486517" cy="1994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PART.04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lt1"/>
                </a:solidFill>
              </a:rPr>
              <a:t>细读感悟</a:t>
            </a:r>
            <a:endParaRPr lang="zh-CN" altLang="en-US" sz="2400" dirty="0">
              <a:solidFill>
                <a:schemeClr val="lt1"/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4" name="文本框 61442"/>
          <p:cNvSpPr txBox="1"/>
          <p:nvPr>
            <p:custDataLst>
              <p:tags r:id="rId10"/>
            </p:custDataLst>
          </p:nvPr>
        </p:nvSpPr>
        <p:spPr>
          <a:xfrm>
            <a:off x="2844904" y="1126205"/>
            <a:ext cx="6705301" cy="22625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411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5" name="文本框 61443"/>
          <p:cNvSpPr txBox="1"/>
          <p:nvPr>
            <p:custDataLst>
              <p:tags r:id="rId11"/>
            </p:custDataLst>
          </p:nvPr>
        </p:nvSpPr>
        <p:spPr>
          <a:xfrm>
            <a:off x="2776208" y="1193402"/>
            <a:ext cx="1084198" cy="14808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03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</a:t>
            </a:r>
            <a:endParaRPr lang="en-US" altLang="zh-CN" sz="903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445" name="直接连接符 61444"/>
          <p:cNvSpPr/>
          <p:nvPr/>
        </p:nvSpPr>
        <p:spPr>
          <a:xfrm>
            <a:off x="2979305" y="1668299"/>
            <a:ext cx="338998" cy="0"/>
          </a:xfrm>
          <a:prstGeom prst="line">
            <a:avLst/>
          </a:prstGeom>
          <a:ln w="3810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77" name="文本框 61445"/>
          <p:cNvSpPr txBox="1"/>
          <p:nvPr>
            <p:custDataLst>
              <p:tags r:id="rId12"/>
            </p:custDataLst>
          </p:nvPr>
        </p:nvSpPr>
        <p:spPr>
          <a:xfrm>
            <a:off x="4199404" y="1193402"/>
            <a:ext cx="1084198" cy="14808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03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</a:t>
            </a:r>
            <a:endParaRPr lang="en-US" altLang="zh-CN" sz="903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8" name="文本框 61446"/>
          <p:cNvSpPr txBox="1"/>
          <p:nvPr>
            <p:custDataLst>
              <p:tags r:id="rId13"/>
            </p:custDataLst>
          </p:nvPr>
        </p:nvSpPr>
        <p:spPr>
          <a:xfrm>
            <a:off x="6977102" y="1193402"/>
            <a:ext cx="1084198" cy="14808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03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</a:t>
            </a:r>
            <a:endParaRPr lang="en-US" altLang="zh-CN" sz="903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8679" name="文本框 61447"/>
          <p:cNvSpPr txBox="1"/>
          <p:nvPr>
            <p:custDataLst>
              <p:tags r:id="rId14"/>
            </p:custDataLst>
          </p:nvPr>
        </p:nvSpPr>
        <p:spPr>
          <a:xfrm>
            <a:off x="5553906" y="1193402"/>
            <a:ext cx="1084198" cy="14808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9030" b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</a:t>
            </a:r>
            <a:endParaRPr lang="en-US" altLang="zh-CN" sz="9030" b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449" name="直接连接符 61448"/>
          <p:cNvSpPr/>
          <p:nvPr/>
        </p:nvSpPr>
        <p:spPr>
          <a:xfrm flipV="1">
            <a:off x="4538399" y="1498053"/>
            <a:ext cx="267316" cy="237448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50" name="直接连接符 61449"/>
          <p:cNvSpPr/>
          <p:nvPr/>
        </p:nvSpPr>
        <p:spPr>
          <a:xfrm>
            <a:off x="5825702" y="1532401"/>
            <a:ext cx="134405" cy="20310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51" name="直接连接符 61450"/>
          <p:cNvSpPr/>
          <p:nvPr/>
        </p:nvSpPr>
        <p:spPr>
          <a:xfrm flipV="1">
            <a:off x="5960102" y="1532401"/>
            <a:ext cx="135898" cy="20310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452" name="直接连接符 61451"/>
          <p:cNvSpPr/>
          <p:nvPr/>
        </p:nvSpPr>
        <p:spPr>
          <a:xfrm>
            <a:off x="7247401" y="1532401"/>
            <a:ext cx="135898" cy="203100"/>
          </a:xfrm>
          <a:prstGeom prst="line">
            <a:avLst/>
          </a:prstGeom>
          <a:ln w="2857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84" name="文本框 61452"/>
          <p:cNvSpPr txBox="1"/>
          <p:nvPr>
            <p:custDataLst>
              <p:tags r:id="rId15"/>
            </p:custDataLst>
          </p:nvPr>
        </p:nvSpPr>
        <p:spPr>
          <a:xfrm>
            <a:off x="2844902" y="3361804"/>
            <a:ext cx="3725997" cy="22625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411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1454" name="文本框 61453"/>
          <p:cNvSpPr txBox="1"/>
          <p:nvPr>
            <p:custDataLst>
              <p:tags r:id="rId16"/>
            </p:custDataLst>
          </p:nvPr>
        </p:nvSpPr>
        <p:spPr>
          <a:xfrm>
            <a:off x="3793200" y="2751006"/>
            <a:ext cx="4471196" cy="327914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65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一声平</a:t>
            </a:r>
            <a:endParaRPr lang="zh-CN" altLang="en-US" sz="3765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765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二声扬</a:t>
            </a:r>
            <a:endParaRPr lang="zh-CN" altLang="en-US" sz="3765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765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三声拐弯</a:t>
            </a:r>
            <a:endParaRPr lang="zh-CN" altLang="en-US" sz="3765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765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四声降</a:t>
            </a:r>
            <a:endParaRPr lang="zh-CN" altLang="en-US" sz="3765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198" name="Text Box 16"/>
          <p:cNvSpPr txBox="1"/>
          <p:nvPr/>
        </p:nvSpPr>
        <p:spPr>
          <a:xfrm>
            <a:off x="3921025" y="459152"/>
            <a:ext cx="2649863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读一读</a:t>
            </a:r>
            <a:endParaRPr lang="zh-CN" altLang="en-US" sz="3735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9697" name="Picture 2" descr="QQ截图未命名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2410" y="1083945"/>
            <a:ext cx="2710180" cy="9861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8" name="Text Box 3"/>
          <p:cNvSpPr txBox="1"/>
          <p:nvPr/>
        </p:nvSpPr>
        <p:spPr>
          <a:xfrm>
            <a:off x="2505901" y="2141706"/>
            <a:ext cx="3613993" cy="2465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01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一声汽车平平走，</a:t>
            </a:r>
            <a:endParaRPr lang="zh-CN" altLang="en-US" sz="301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621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621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ā ā ā</a:t>
            </a:r>
            <a:endParaRPr lang="en-US" altLang="zh-CN" sz="621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621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9699" name="Picture 4" descr="QQ截图未命名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5600" y="1083945"/>
            <a:ext cx="2641600" cy="974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Text Box 5"/>
          <p:cNvSpPr txBox="1"/>
          <p:nvPr/>
        </p:nvSpPr>
        <p:spPr>
          <a:xfrm>
            <a:off x="6502201" y="2141702"/>
            <a:ext cx="3894750" cy="15093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01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二声汽车要上坡，</a:t>
            </a:r>
            <a:endParaRPr lang="zh-CN" altLang="en-US" sz="301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01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r>
              <a:rPr lang="en-US" altLang="zh-CN" sz="621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á á á</a:t>
            </a:r>
            <a:endParaRPr lang="en-US" altLang="zh-CN" sz="621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9701" name="Picture 6" descr="QQ截图未命名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73020" y="3679190"/>
            <a:ext cx="3108960" cy="929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2" name="Text Box 7"/>
          <p:cNvSpPr txBox="1"/>
          <p:nvPr/>
        </p:nvSpPr>
        <p:spPr>
          <a:xfrm>
            <a:off x="2423022" y="4959621"/>
            <a:ext cx="4553333" cy="15093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01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三声汽车下坡又上坡，</a:t>
            </a:r>
            <a:endParaRPr lang="zh-CN" altLang="en-US" sz="301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621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621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ǎ ǎ ǎ</a:t>
            </a:r>
            <a:endParaRPr lang="en-US" altLang="zh-CN" sz="621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9703" name="Picture 8" descr="QQ截图未命名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34785" y="3759835"/>
            <a:ext cx="2983865" cy="9296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4" name="Text Box 9"/>
          <p:cNvSpPr txBox="1"/>
          <p:nvPr/>
        </p:nvSpPr>
        <p:spPr>
          <a:xfrm>
            <a:off x="6325395" y="4959309"/>
            <a:ext cx="4248682" cy="24650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01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四声汽车一直往下走，</a:t>
            </a:r>
            <a:endParaRPr lang="zh-CN" altLang="en-US" sz="301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621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621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à à à</a:t>
            </a:r>
            <a:endParaRPr lang="en-US" altLang="zh-CN" sz="621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621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>
    <p:split orient="vert"/>
    <p:sndAc>
      <p:stSnd>
        <p:snd r:embed="rId15" name="chimes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8" name="Text Box 16"/>
          <p:cNvSpPr txBox="1"/>
          <p:nvPr>
            <p:custDataLst>
              <p:tags r:id="rId10"/>
            </p:custDataLst>
          </p:nvPr>
        </p:nvSpPr>
        <p:spPr>
          <a:xfrm>
            <a:off x="4259736" y="865158"/>
            <a:ext cx="3354144" cy="6661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noProof="1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说一说</a:t>
            </a:r>
            <a:endParaRPr lang="zh-CN" altLang="en-US" sz="3200" b="1" noProof="1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3719736" y="1975105"/>
            <a:ext cx="2226310" cy="10763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en-US" sz="3200" b="1" dirty="0">
                <a:solidFill>
                  <a:schemeClr val="accent1"/>
                </a:solidFill>
                <a:latin typeface="幼圆" charset="0"/>
                <a:cs typeface="幼圆" charset="0"/>
                <a:sym typeface="+mn-ea"/>
              </a:rPr>
              <a:t>ā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阿姨好！</a:t>
            </a:r>
            <a:b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</a:b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3719736" y="2542504"/>
            <a:ext cx="5263886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en-US" sz="3200" b="1" dirty="0">
                <a:solidFill>
                  <a:schemeClr val="accent1"/>
                </a:solidFill>
                <a:latin typeface="幼圆" charset="0"/>
                <a:cs typeface="幼圆" charset="0"/>
                <a:sym typeface="+mn-ea"/>
              </a:rPr>
              <a:t>á</a:t>
            </a: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啊！你说什么？</a:t>
            </a:r>
            <a:b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</a:br>
            <a:r>
              <a:rPr lang="en-US" altLang="en-US" sz="3200" b="1" dirty="0">
                <a:solidFill>
                  <a:schemeClr val="accent1"/>
                </a:solidFill>
                <a:latin typeface="幼圆" charset="0"/>
                <a:cs typeface="幼圆" charset="0"/>
                <a:sym typeface="+mn-ea"/>
              </a:rPr>
              <a:t>ǎ</a:t>
            </a: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啊？这是怎么回事？</a:t>
            </a:r>
            <a:b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</a:br>
            <a:r>
              <a:rPr lang="en-US" altLang="en-US" sz="3200" b="1" dirty="0">
                <a:solidFill>
                  <a:schemeClr val="accent1"/>
                </a:solidFill>
                <a:latin typeface="幼圆" charset="0"/>
                <a:cs typeface="幼圆" charset="0"/>
                <a:sym typeface="+mn-ea"/>
              </a:rPr>
              <a:t>à</a:t>
            </a: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啊，多么可爱的小鸟！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9218" name="Picture 22" descr="0002"/>
          <p:cNvPicPr>
            <a:picLocks noChangeAspect="1"/>
          </p:cNvPicPr>
          <p:nvPr/>
        </p:nvPicPr>
        <p:blipFill>
          <a:blip r:embed="rId13"/>
          <a:srcRect l="55411" t="9625" r="5553" b="44392"/>
          <a:stretch>
            <a:fillRect/>
          </a:stretch>
        </p:blipFill>
        <p:spPr>
          <a:xfrm>
            <a:off x="8168640" y="1748155"/>
            <a:ext cx="2720975" cy="266192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4"/>
    </p:custData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771" name="文本占位符 33794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351584" y="1844824"/>
            <a:ext cx="7240588" cy="3440113"/>
          </a:xfrm>
          <a:prstGeom prst="rect">
            <a:avLst/>
          </a:prstGeom>
        </p:spPr>
        <p:txBody>
          <a:bodyPr anchor="t">
            <a:noAutofit/>
          </a:bodyPr>
          <a:lstStyle>
            <a:lvl1pPr marL="161290" indent="-161290" algn="l" defTabSz="645160" rtl="0" eaLnBrk="1" latinLnBrk="0" hangingPunct="1">
              <a:lnSpc>
                <a:spcPct val="90000"/>
              </a:lnSpc>
              <a:spcBef>
                <a:spcPts val="705"/>
              </a:spcBef>
              <a:buFont typeface="Arial" panose="020B0604020202020204" pitchFamily="34" charset="0"/>
              <a:buChar char="•"/>
              <a:defRPr sz="1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387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6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645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903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61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419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9677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935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193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ō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噢，原来是他！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ó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哦，她也会游泳？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ò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哦！我明白了。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42" name="Picture 3" descr="71ELWS1B[]H9TAN57V[Z{YB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00240" y="1844675"/>
            <a:ext cx="3433445" cy="27362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819" name="文本占位符 34818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3143672" y="1300162"/>
            <a:ext cx="7742237" cy="4257675"/>
          </a:xfrm>
          <a:prstGeom prst="rect">
            <a:avLst/>
          </a:prstGeom>
        </p:spPr>
        <p:txBody>
          <a:bodyPr anchor="t">
            <a:noAutofit/>
          </a:bodyPr>
          <a:lstStyle>
            <a:lvl1pPr marL="161290" indent="-161290" algn="l" defTabSz="645160" rtl="0" eaLnBrk="1" latinLnBrk="0" hangingPunct="1">
              <a:lnSpc>
                <a:spcPct val="90000"/>
              </a:lnSpc>
              <a:spcBef>
                <a:spcPts val="705"/>
              </a:spcBef>
              <a:buFont typeface="Arial" panose="020B0604020202020204" pitchFamily="34" charset="0"/>
              <a:buChar char="•"/>
              <a:defRPr sz="19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387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69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645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4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903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5161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419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9677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1935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1930" indent="-161290" algn="l" defTabSz="645160" rtl="0" eaLnBrk="1" latinLnBrk="0" hangingPunct="1">
              <a:lnSpc>
                <a:spcPct val="90000"/>
              </a:lnSpc>
              <a:spcBef>
                <a:spcPts val="355"/>
              </a:spcBef>
              <a:buFont typeface="Arial" panose="020B0604020202020204" pitchFamily="34" charset="0"/>
              <a:buChar char="•"/>
              <a:defRPr sz="12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ē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阿胶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é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飞蛾   额头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ě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恶心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è </a:t>
            </a:r>
            <a:r>
              <a:rPr lang="en-US" altLang="zh-CN" sz="32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饥饿  凶恶</a:t>
            </a:r>
            <a:endParaRPr lang="en-US" altLang="zh-CN" sz="32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1266" name="Picture 3" descr="T5VVI(8Q{}E_WO2N{7_S`1C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12754" y="1299997"/>
            <a:ext cx="3461668" cy="29718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5841" name="图片 2048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99656" y="1484784"/>
            <a:ext cx="5927725" cy="39947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Text Box 16"/>
          <p:cNvSpPr txBox="1"/>
          <p:nvPr/>
        </p:nvSpPr>
        <p:spPr>
          <a:xfrm>
            <a:off x="4931164" y="525562"/>
            <a:ext cx="4801235" cy="666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735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读一读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7347" name="Picture 3" descr="KZ2Z0ZH0[9G$$33_0C%8SHX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80035" y="1348444"/>
            <a:ext cx="1173854" cy="10703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Picture 4" descr="88W%)U2HI2U7LH]4A5PS@Y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65885" y="3018878"/>
            <a:ext cx="1225624" cy="1072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Picture 5" descr="R}QFLNPN0N1AJ]DO6%)AJT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77173" y="4856876"/>
            <a:ext cx="1165792" cy="10669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0" name="Picture 6" descr="J)NH[OXHT(EV`P}J[14DP7R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82577" y="4801522"/>
            <a:ext cx="1189400" cy="107256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1" name="Picture 7" descr="Q56{YN647$}~FLFXL)5F@18"/>
          <p:cNvPicPr>
            <a:picLocks noChangeAspect="1"/>
          </p:cNvPicPr>
          <p:nvPr/>
        </p:nvPicPr>
        <p:blipFill rotWithShape="1">
          <a:blip r:embed="rId14"/>
          <a:srcRect l="16262" t="10316" r="6598"/>
          <a:stretch>
            <a:fillRect/>
          </a:stretch>
        </p:blipFill>
        <p:spPr>
          <a:xfrm>
            <a:off x="8073977" y="1399110"/>
            <a:ext cx="1146238" cy="1072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2" name="Picture 8" descr="DVV}5C5C7[JP)QX$DZFXN7B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68579" y="4812720"/>
            <a:ext cx="1202238" cy="10669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3" name="Picture 9" descr="SDFK0{%_61)1](%{YXT}D2E"/>
          <p:cNvPicPr>
            <a:picLocks noChangeAspect="1"/>
          </p:cNvPicPr>
          <p:nvPr/>
        </p:nvPicPr>
        <p:blipFill rotWithShape="1">
          <a:blip r:embed="rId16"/>
          <a:srcRect l="17319" r="1"/>
          <a:stretch>
            <a:fillRect/>
          </a:stretch>
        </p:blipFill>
        <p:spPr>
          <a:xfrm>
            <a:off x="6048348" y="4848129"/>
            <a:ext cx="1225624" cy="10669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4" name="Picture 10" descr="K8VY[0V$FM7_[S38ZL}4E~E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051227" y="3028395"/>
            <a:ext cx="1165792" cy="1072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5" name="Picture 11" descr="0M}FJ4HS8PM]1(UUTJ92`5M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005923" y="2984239"/>
            <a:ext cx="1225624" cy="1072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6" name="Picture 12" descr="UMO2{UIIV7G]Q2T{)$`O$~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982576" y="2972120"/>
            <a:ext cx="1189400" cy="107256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7" name="Picture 13" descr="8WGS[H%ZLEAP3`SQYZ}0ECX"/>
          <p:cNvPicPr>
            <a:picLocks noChangeAspect="1"/>
          </p:cNvPicPr>
          <p:nvPr/>
        </p:nvPicPr>
        <p:blipFill rotWithShape="1">
          <a:blip r:embed="rId20"/>
          <a:srcRect l="9692" r="10937"/>
          <a:stretch>
            <a:fillRect/>
          </a:stretch>
        </p:blipFill>
        <p:spPr>
          <a:xfrm>
            <a:off x="6096000" y="1412776"/>
            <a:ext cx="1199740" cy="104545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8" name="Picture 14" descr="92X7%]LL~7H4$`B0FC$$F%U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28495" y="1393518"/>
            <a:ext cx="1173852" cy="10394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2"/>
    </p:custDataLst>
  </p:cSld>
  <p:clrMapOvr>
    <a:masterClrMapping/>
  </p:clrMapOvr>
  <p:transition>
    <p:checker/>
    <p:sndAc>
      <p:stSnd>
        <p:snd r:embed="rId2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5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/>
          <p:nvPr>
            <p:custDataLst>
              <p:tags r:id="rId1"/>
            </p:custDataLst>
          </p:nvPr>
        </p:nvSpPr>
        <p:spPr>
          <a:xfrm>
            <a:off x="2536370" y="2923341"/>
            <a:ext cx="3168964" cy="748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265" b="1" noProof="1">
                <a:solidFill>
                  <a:schemeClr val="lt1">
                    <a:lumMod val="50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汉语拼音①</a:t>
            </a:r>
            <a:endParaRPr lang="zh-CN" altLang="en-US" sz="4265" b="1" noProof="1">
              <a:solidFill>
                <a:schemeClr val="lt1">
                  <a:lumMod val="50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Text Box 9"/>
          <p:cNvSpPr txBox="1"/>
          <p:nvPr/>
        </p:nvSpPr>
        <p:spPr>
          <a:xfrm>
            <a:off x="6769521" y="2677231"/>
            <a:ext cx="1921988" cy="99456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865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ɑ</a:t>
            </a:r>
            <a:r>
              <a:rPr lang="en-US" altLang="zh-CN" sz="5335" noProof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o e</a:t>
            </a:r>
            <a:endParaRPr lang="en-US" altLang="zh-CN" sz="5335" noProof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2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</a:rPr>
              <a:t>新课导入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75636" y="-806428"/>
            <a:ext cx="4224788" cy="42088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defTabSz="860425">
              <a:spcBef>
                <a:spcPct val="50000"/>
              </a:spcBef>
              <a:defRPr/>
            </a:pPr>
            <a:r>
              <a:rPr lang="zh-CN" altLang="en-US" sz="2135" b="1">
                <a:solidFill>
                  <a:schemeClr val="dk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统编教材一年级上册第二单元</a:t>
            </a:r>
            <a:endParaRPr lang="zh-CN" altLang="en-US" sz="2135" b="1">
              <a:solidFill>
                <a:schemeClr val="dk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61" name="图片 23553" descr="welcome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37180" y="1904365"/>
            <a:ext cx="5626100" cy="33743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8" name="Text Box 16"/>
          <p:cNvSpPr txBox="1"/>
          <p:nvPr/>
        </p:nvSpPr>
        <p:spPr>
          <a:xfrm>
            <a:off x="4794917" y="836712"/>
            <a:ext cx="17106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noProof="1">
                <a:solidFill>
                  <a:srgbClr val="000000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写一写</a:t>
            </a:r>
            <a:endParaRPr lang="zh-CN" altLang="en-US" sz="3200" b="1" noProof="1">
              <a:solidFill>
                <a:srgbClr val="000000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763177" y="600250"/>
            <a:ext cx="2754275" cy="2461268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70" name="Text Box 19"/>
          <p:cNvSpPr txBox="1"/>
          <p:nvPr>
            <p:custDataLst>
              <p:tags r:id="rId10"/>
            </p:custDataLst>
          </p:nvPr>
        </p:nvSpPr>
        <p:spPr>
          <a:xfrm>
            <a:off x="7537117" y="2565827"/>
            <a:ext cx="2495447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195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在干什么？</a:t>
            </a:r>
            <a:endParaRPr lang="zh-CN" altLang="en-US" sz="3195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22" descr="000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79490" y="1231265"/>
            <a:ext cx="3597910" cy="32537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AutoShape 33"/>
          <p:cNvSpPr/>
          <p:nvPr>
            <p:custDataLst>
              <p:tags r:id="rId12"/>
            </p:custDataLst>
          </p:nvPr>
        </p:nvSpPr>
        <p:spPr>
          <a:xfrm>
            <a:off x="189663" y="2972026"/>
            <a:ext cx="5329893" cy="2302801"/>
          </a:xfrm>
          <a:prstGeom prst="cloudCallout">
            <a:avLst>
              <a:gd name="adj1" fmla="val 58565"/>
              <a:gd name="adj2" fmla="val -51685"/>
            </a:avLst>
          </a:prstGeom>
          <a:solidFill>
            <a:schemeClr val="folHlink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zh-CN" sz="1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175" name="Text Box 35"/>
          <p:cNvSpPr txBox="1"/>
          <p:nvPr/>
        </p:nvSpPr>
        <p:spPr>
          <a:xfrm>
            <a:off x="1230553" y="3384200"/>
            <a:ext cx="3905204" cy="14814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15" b="1" dirty="0">
                <a:solidFill>
                  <a:srgbClr val="FFFFFF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图上画了谁？在干什么？</a:t>
            </a:r>
            <a:endParaRPr lang="zh-CN" altLang="en-US" sz="4515" b="1" dirty="0">
              <a:solidFill>
                <a:srgbClr val="FFFFFF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文本框 17413"/>
          <p:cNvSpPr txBox="1"/>
          <p:nvPr>
            <p:custDataLst>
              <p:tags r:id="rId10"/>
            </p:custDataLst>
          </p:nvPr>
        </p:nvSpPr>
        <p:spPr>
          <a:xfrm>
            <a:off x="4334759" y="641037"/>
            <a:ext cx="304101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编儿歌、编口诀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sp>
        <p:nvSpPr>
          <p:cNvPr id="25603" name="文本框 17414"/>
          <p:cNvSpPr txBox="1"/>
          <p:nvPr>
            <p:custDataLst>
              <p:tags r:id="rId11"/>
            </p:custDataLst>
          </p:nvPr>
        </p:nvSpPr>
        <p:spPr>
          <a:xfrm>
            <a:off x="2986405" y="1558925"/>
            <a:ext cx="6460490" cy="3740785"/>
          </a:xfrm>
          <a:prstGeom prst="rect">
            <a:avLst/>
          </a:prstGeom>
          <a:solidFill>
            <a:schemeClr val="lt2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4515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圆圆脸蛋羊角辫，张大嘴巴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ααα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太阳出来红通通，公鸡一叫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οοο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清清池塘一只鹅，水中倒影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e 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e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en-US" altLang="zh-CN" sz="3200" b="1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e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spcBef>
                <a:spcPct val="50000"/>
              </a:spcBef>
            </a:pP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4034" name="Text Box 2"/>
          <p:cNvSpPr txBox="1"/>
          <p:nvPr/>
        </p:nvSpPr>
        <p:spPr>
          <a:xfrm>
            <a:off x="2984918" y="1870001"/>
            <a:ext cx="2835910" cy="255333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儿歌：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女孩唱歌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ɑɑɑ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张大嘴巴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ɑɑɑ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9218" name="Picture 22" descr="0002"/>
          <p:cNvPicPr>
            <a:picLocks noChangeAspect="1"/>
          </p:cNvPicPr>
          <p:nvPr/>
        </p:nvPicPr>
        <p:blipFill>
          <a:blip r:embed="rId10"/>
          <a:srcRect l="55411" t="9625" r="5553" b="44392"/>
          <a:stretch>
            <a:fillRect/>
          </a:stretch>
        </p:blipFill>
        <p:spPr>
          <a:xfrm>
            <a:off x="6360160" y="1869440"/>
            <a:ext cx="3599180" cy="26619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wheel spokes="1"/>
    <p:sndAc>
      <p:stSnd>
        <p:snd r:embed="rId1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4" name="Text Box 2"/>
          <p:cNvSpPr txBox="1"/>
          <p:nvPr/>
        </p:nvSpPr>
        <p:spPr>
          <a:xfrm>
            <a:off x="2370455" y="1848485"/>
            <a:ext cx="338455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儿歌：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公鸡打鸣 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o o o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圆圆嘴巴 o o o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0242" name="Picture 3" descr="71ELWS1B[]H9TAN57V[Z{YB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83705" y="1757045"/>
            <a:ext cx="3433445" cy="27362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pull dir="d"/>
    <p:sndAc>
      <p:stSnd>
        <p:snd r:embed="rId1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8" name="Text Box 2"/>
          <p:cNvSpPr txBox="1"/>
          <p:nvPr/>
        </p:nvSpPr>
        <p:spPr>
          <a:xfrm>
            <a:off x="2954655" y="1660525"/>
            <a:ext cx="351536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儿歌：ｅ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白鹅倒影ｅｅｅ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扁扁嘴巴 ｅｅｅ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1266" name="Picture 3" descr="T5VVI(8Q{}E_WO2N{7_S`1C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12754" y="1451762"/>
            <a:ext cx="3461668" cy="2971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blinds dir="vert"/>
    <p:sndAc>
      <p:stSnd>
        <p:snd r:embed="rId1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294" name="Picture 21" descr="0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78085" y="2046125"/>
            <a:ext cx="8186740" cy="276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31624" y="260648"/>
            <a:ext cx="1531620" cy="497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35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35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220.0881889763778,&quot;width&quot;:7299.951181102362}"/>
</p:tagLst>
</file>

<file path=ppt/tags/tag229.xml><?xml version="1.0" encoding="utf-8"?>
<p:tagLst xmlns:p="http://schemas.openxmlformats.org/presentationml/2006/main">
  <p:tag name="KSO_WM_UNIT_PLACING_PICTURE_USER_VIEWPORT" val="{&quot;height&quot;:6668.349606299213,&quot;width&quot;:7462.20157480315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-0.25"/>
  <p:tag name="KSO_WM_UNIT_TEXT_FILL_FORE_SCHEMECOLOR_INDEX" val="10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0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4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FILL_FORE_SCHEMECOLOR_INDEX_BRIGHTNESS" val="0"/>
  <p:tag name="KSO_WM_UNIT_FILL_FORE_SCHEMECOLOR_INDEX" val="12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</p:tagLst>
</file>

<file path=ppt/tags/tag2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FILL_FORE_SCHEMECOLOR_INDEX_BRIGHTNESS" val="0"/>
  <p:tag name="KSO_WM_UNIT_FILL_FORE_SCHEMECOLOR_INDEX" val="12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1.xml><?xml version="1.0" encoding="utf-8"?>
<p:tagLst xmlns:p="http://schemas.openxmlformats.org/presentationml/2006/main">
  <p:tag name="KSO_WM_UNIT_PLACING_PICTURE_USER_VIEWPORT" val="{&quot;height&quot;:5347.966929133858,&quot;width&quot;:4790.592125984252}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7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76.xml><?xml version="1.0" encoding="utf-8"?>
<p:tagLst xmlns:p="http://schemas.openxmlformats.org/presentationml/2006/main">
  <p:tag name="KSO_WM_UNIT_PLACING_PICTURE_USER_VIEWPORT" val="{&quot;height&quot;:5347.966929133858,&quot;width&quot;:4790.592125984252}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3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91.xml><?xml version="1.0" encoding="utf-8"?>
<p:tagLst xmlns:p="http://schemas.openxmlformats.org/presentationml/2006/main">
  <p:tag name="KSO_WM_UNIT_FILL_FORE_SCHEMECOLOR_INDEX_BRIGHTNESS" val="0"/>
  <p:tag name="KSO_WM_UNIT_FILL_FORE_SCHEMECOLOR_INDEX" val="12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92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4.xml><?xml version="1.0" encoding="utf-8"?>
<p:tagLst xmlns:p="http://schemas.openxmlformats.org/presentationml/2006/main">
  <p:tag name="KSO_WM_UNIT_PLACING_PICTURE_USER_VIEWPORT" val="{&quot;height&quot;:3141.0629921259842,&quot;width&quot;:11789.790551181102}"/>
</p:tagLst>
</file>

<file path=ppt/tags/tag43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4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37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4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475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476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4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7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48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8.xml><?xml version="1.0" encoding="utf-8"?>
<p:tagLst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4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d7c978c-3da8-464e-8af9-0bba43bbd2be}"/>
  <p:tag name="KSO_WM_UNIT_TYPE" val="i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PLACING_PICTURE_USER_VIEWPORT" val="{&quot;height&quot;:3876.0125984251968,&quot;width&quot;:4337.44094488189}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32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33.xml><?xml version="1.0" encoding="utf-8"?>
<p:tagLst xmlns:p="http://schemas.openxmlformats.org/presentationml/2006/main">
  <p:tag name="COMMONDATA" val="eyJoZGlkIjoiZWE3NjZlYjJkMjNiZjRmNDUwNDg2MDIyMjNiOTJhMjAifQ==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WPS 演示</Application>
  <PresentationFormat>宽屏</PresentationFormat>
  <Paragraphs>200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1_Office 主题​​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万润仪器贸易公司</cp:lastModifiedBy>
  <cp:revision>432</cp:revision>
  <dcterms:created xsi:type="dcterms:W3CDTF">2015-09-17T07:06:00Z</dcterms:created>
  <dcterms:modified xsi:type="dcterms:W3CDTF">2022-05-29T03:45:36Z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5F52C562F32346318B41ECBA3534CD18</vt:lpwstr>
  </property>
</Properties>
</file>