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handoutMasters/handoutMaster1.xml" ContentType="application/vnd.openxmlformats-officedocument.presentationml.handoutMaster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slideLayouts/slideLayout109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slideLayouts/slideLayout69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slideLayouts/slideLayout8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59.xml" ContentType="application/vnd.openxmlformats-officedocument.presentationml.tags+xml"/>
  <Override PartName="/ppt/tags/tag16.xml" ContentType="application/vnd.openxmlformats-officedocument.presentationml.tags+xml"/>
  <Override PartName="/ppt/tags/tag160.xml" ContentType="application/vnd.openxmlformats-officedocument.presentationml.tags+xml"/>
  <Override PartName="/ppt/tags/tag161.xml" ContentType="application/vnd.openxmlformats-officedocument.presentationml.tags+xml"/>
  <Override PartName="/ppt/tags/tag162.xml" ContentType="application/vnd.openxmlformats-officedocument.presentationml.tags+xml"/>
  <Override PartName="/ppt/tags/tag163.xml" ContentType="application/vnd.openxmlformats-officedocument.presentationml.tags+xml"/>
  <Override PartName="/ppt/tags/tag164.xml" ContentType="application/vnd.openxmlformats-officedocument.presentationml.tags+xml"/>
  <Override PartName="/ppt/tags/tag165.xml" ContentType="application/vnd.openxmlformats-officedocument.presentationml.tags+xml"/>
  <Override PartName="/ppt/tags/tag166.xml" ContentType="application/vnd.openxmlformats-officedocument.presentationml.tags+xml"/>
  <Override PartName="/ppt/tags/tag167.xml" ContentType="application/vnd.openxmlformats-officedocument.presentationml.tags+xml"/>
  <Override PartName="/ppt/tags/tag168.xml" ContentType="application/vnd.openxmlformats-officedocument.presentationml.tags+xml"/>
  <Override PartName="/ppt/tags/tag169.xml" ContentType="application/vnd.openxmlformats-officedocument.presentationml.tags+xml"/>
  <Override PartName="/ppt/tags/tag17.xml" ContentType="application/vnd.openxmlformats-officedocument.presentationml.tags+xml"/>
  <Override PartName="/ppt/tags/tag170.xml" ContentType="application/vnd.openxmlformats-officedocument.presentationml.tags+xml"/>
  <Override PartName="/ppt/tags/tag171.xml" ContentType="application/vnd.openxmlformats-officedocument.presentationml.tags+xml"/>
  <Override PartName="/ppt/tags/tag172.xml" ContentType="application/vnd.openxmlformats-officedocument.presentationml.tags+xml"/>
  <Override PartName="/ppt/tags/tag173.xml" ContentType="application/vnd.openxmlformats-officedocument.presentationml.tags+xml"/>
  <Override PartName="/ppt/tags/tag174.xml" ContentType="application/vnd.openxmlformats-officedocument.presentationml.tags+xml"/>
  <Override PartName="/ppt/tags/tag175.xml" ContentType="application/vnd.openxmlformats-officedocument.presentationml.tags+xml"/>
  <Override PartName="/ppt/tags/tag176.xml" ContentType="application/vnd.openxmlformats-officedocument.presentationml.tags+xml"/>
  <Override PartName="/ppt/tags/tag177.xml" ContentType="application/vnd.openxmlformats-officedocument.presentationml.tags+xml"/>
  <Override PartName="/ppt/tags/tag178.xml" ContentType="application/vnd.openxmlformats-officedocument.presentationml.tags+xml"/>
  <Override PartName="/ppt/tags/tag179.xml" ContentType="application/vnd.openxmlformats-officedocument.presentationml.tags+xml"/>
  <Override PartName="/ppt/tags/tag18.xml" ContentType="application/vnd.openxmlformats-officedocument.presentationml.tags+xml"/>
  <Override PartName="/ppt/tags/tag180.xml" ContentType="application/vnd.openxmlformats-officedocument.presentationml.tags+xml"/>
  <Override PartName="/ppt/tags/tag181.xml" ContentType="application/vnd.openxmlformats-officedocument.presentationml.tags+xml"/>
  <Override PartName="/ppt/tags/tag182.xml" ContentType="application/vnd.openxmlformats-officedocument.presentationml.tags+xml"/>
  <Override PartName="/ppt/tags/tag183.xml" ContentType="application/vnd.openxmlformats-officedocument.presentationml.tags+xml"/>
  <Override PartName="/ppt/tags/tag184.xml" ContentType="application/vnd.openxmlformats-officedocument.presentationml.tags+xml"/>
  <Override PartName="/ppt/tags/tag185.xml" ContentType="application/vnd.openxmlformats-officedocument.presentationml.tags+xml"/>
  <Override PartName="/ppt/tags/tag186.xml" ContentType="application/vnd.openxmlformats-officedocument.presentationml.tags+xml"/>
  <Override PartName="/ppt/tags/tag187.xml" ContentType="application/vnd.openxmlformats-officedocument.presentationml.tags+xml"/>
  <Override PartName="/ppt/tags/tag188.xml" ContentType="application/vnd.openxmlformats-officedocument.presentationml.tags+xml"/>
  <Override PartName="/ppt/tags/tag189.xml" ContentType="application/vnd.openxmlformats-officedocument.presentationml.tags+xml"/>
  <Override PartName="/ppt/tags/tag19.xml" ContentType="application/vnd.openxmlformats-officedocument.presentationml.tags+xml"/>
  <Override PartName="/ppt/tags/tag190.xml" ContentType="application/vnd.openxmlformats-officedocument.presentationml.tags+xml"/>
  <Override PartName="/ppt/tags/tag191.xml" ContentType="application/vnd.openxmlformats-officedocument.presentationml.tags+xml"/>
  <Override PartName="/ppt/tags/tag192.xml" ContentType="application/vnd.openxmlformats-officedocument.presentationml.tags+xml"/>
  <Override PartName="/ppt/tags/tag193.xml" ContentType="application/vnd.openxmlformats-officedocument.presentationml.tags+xml"/>
  <Override PartName="/ppt/tags/tag194.xml" ContentType="application/vnd.openxmlformats-officedocument.presentationml.tags+xml"/>
  <Override PartName="/ppt/tags/tag195.xml" ContentType="application/vnd.openxmlformats-officedocument.presentationml.tags+xml"/>
  <Override PartName="/ppt/tags/tag196.xml" ContentType="application/vnd.openxmlformats-officedocument.presentationml.tags+xml"/>
  <Override PartName="/ppt/tags/tag197.xml" ContentType="application/vnd.openxmlformats-officedocument.presentationml.tags+xml"/>
  <Override PartName="/ppt/tags/tag198.xml" ContentType="application/vnd.openxmlformats-officedocument.presentationml.tags+xml"/>
  <Override PartName="/ppt/tags/tag19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00.xml" ContentType="application/vnd.openxmlformats-officedocument.presentationml.tags+xml"/>
  <Override PartName="/ppt/tags/tag201.xml" ContentType="application/vnd.openxmlformats-officedocument.presentationml.tags+xml"/>
  <Override PartName="/ppt/tags/tag202.xml" ContentType="application/vnd.openxmlformats-officedocument.presentationml.tags+xml"/>
  <Override PartName="/ppt/tags/tag203.xml" ContentType="application/vnd.openxmlformats-officedocument.presentationml.tags+xml"/>
  <Override PartName="/ppt/tags/tag204.xml" ContentType="application/vnd.openxmlformats-officedocument.presentationml.tags+xml"/>
  <Override PartName="/ppt/tags/tag205.xml" ContentType="application/vnd.openxmlformats-officedocument.presentationml.tags+xml"/>
  <Override PartName="/ppt/tags/tag206.xml" ContentType="application/vnd.openxmlformats-officedocument.presentationml.tags+xml"/>
  <Override PartName="/ppt/tags/tag207.xml" ContentType="application/vnd.openxmlformats-officedocument.presentationml.tags+xml"/>
  <Override PartName="/ppt/tags/tag208.xml" ContentType="application/vnd.openxmlformats-officedocument.presentationml.tags+xml"/>
  <Override PartName="/ppt/tags/tag209.xml" ContentType="application/vnd.openxmlformats-officedocument.presentationml.tags+xml"/>
  <Override PartName="/ppt/tags/tag21.xml" ContentType="application/vnd.openxmlformats-officedocument.presentationml.tags+xml"/>
  <Override PartName="/ppt/tags/tag210.xml" ContentType="application/vnd.openxmlformats-officedocument.presentationml.tags+xml"/>
  <Override PartName="/ppt/tags/tag211.xml" ContentType="application/vnd.openxmlformats-officedocument.presentationml.tags+xml"/>
  <Override PartName="/ppt/tags/tag212.xml" ContentType="application/vnd.openxmlformats-officedocument.presentationml.tags+xml"/>
  <Override PartName="/ppt/tags/tag213.xml" ContentType="application/vnd.openxmlformats-officedocument.presentationml.tags+xml"/>
  <Override PartName="/ppt/tags/tag214.xml" ContentType="application/vnd.openxmlformats-officedocument.presentationml.tags+xml"/>
  <Override PartName="/ppt/tags/tag215.xml" ContentType="application/vnd.openxmlformats-officedocument.presentationml.tags+xml"/>
  <Override PartName="/ppt/tags/tag216.xml" ContentType="application/vnd.openxmlformats-officedocument.presentationml.tags+xml"/>
  <Override PartName="/ppt/tags/tag217.xml" ContentType="application/vnd.openxmlformats-officedocument.presentationml.tags+xml"/>
  <Override PartName="/ppt/tags/tag218.xml" ContentType="application/vnd.openxmlformats-officedocument.presentationml.tags+xml"/>
  <Override PartName="/ppt/tags/tag219.xml" ContentType="application/vnd.openxmlformats-officedocument.presentationml.tags+xml"/>
  <Override PartName="/ppt/tags/tag22.xml" ContentType="application/vnd.openxmlformats-officedocument.presentationml.tags+xml"/>
  <Override PartName="/ppt/tags/tag220.xml" ContentType="application/vnd.openxmlformats-officedocument.presentationml.tags+xml"/>
  <Override PartName="/ppt/tags/tag221.xml" ContentType="application/vnd.openxmlformats-officedocument.presentationml.tags+xml"/>
  <Override PartName="/ppt/tags/tag222.xml" ContentType="application/vnd.openxmlformats-officedocument.presentationml.tags+xml"/>
  <Override PartName="/ppt/tags/tag223.xml" ContentType="application/vnd.openxmlformats-officedocument.presentationml.tags+xml"/>
  <Override PartName="/ppt/tags/tag224.xml" ContentType="application/vnd.openxmlformats-officedocument.presentationml.tags+xml"/>
  <Override PartName="/ppt/tags/tag225.xml" ContentType="application/vnd.openxmlformats-officedocument.presentationml.tags+xml"/>
  <Override PartName="/ppt/tags/tag226.xml" ContentType="application/vnd.openxmlformats-officedocument.presentationml.tags+xml"/>
  <Override PartName="/ppt/tags/tag227.xml" ContentType="application/vnd.openxmlformats-officedocument.presentationml.tags+xml"/>
  <Override PartName="/ppt/tags/tag228.xml" ContentType="application/vnd.openxmlformats-officedocument.presentationml.tags+xml"/>
  <Override PartName="/ppt/tags/tag229.xml" ContentType="application/vnd.openxmlformats-officedocument.presentationml.tags+xml"/>
  <Override PartName="/ppt/tags/tag23.xml" ContentType="application/vnd.openxmlformats-officedocument.presentationml.tags+xml"/>
  <Override PartName="/ppt/tags/tag230.xml" ContentType="application/vnd.openxmlformats-officedocument.presentationml.tags+xml"/>
  <Override PartName="/ppt/tags/tag231.xml" ContentType="application/vnd.openxmlformats-officedocument.presentationml.tags+xml"/>
  <Override PartName="/ppt/tags/tag232.xml" ContentType="application/vnd.openxmlformats-officedocument.presentationml.tags+xml"/>
  <Override PartName="/ppt/tags/tag233.xml" ContentType="application/vnd.openxmlformats-officedocument.presentationml.tags+xml"/>
  <Override PartName="/ppt/tags/tag234.xml" ContentType="application/vnd.openxmlformats-officedocument.presentationml.tags+xml"/>
  <Override PartName="/ppt/tags/tag235.xml" ContentType="application/vnd.openxmlformats-officedocument.presentationml.tags+xml"/>
  <Override PartName="/ppt/tags/tag236.xml" ContentType="application/vnd.openxmlformats-officedocument.presentationml.tags+xml"/>
  <Override PartName="/ppt/tags/tag237.xml" ContentType="application/vnd.openxmlformats-officedocument.presentationml.tags+xml"/>
  <Override PartName="/ppt/tags/tag238.xml" ContentType="application/vnd.openxmlformats-officedocument.presentationml.tags+xml"/>
  <Override PartName="/ppt/tags/tag239.xml" ContentType="application/vnd.openxmlformats-officedocument.presentationml.tags+xml"/>
  <Override PartName="/ppt/tags/tag24.xml" ContentType="application/vnd.openxmlformats-officedocument.presentationml.tags+xml"/>
  <Override PartName="/ppt/tags/tag240.xml" ContentType="application/vnd.openxmlformats-officedocument.presentationml.tags+xml"/>
  <Override PartName="/ppt/tags/tag241.xml" ContentType="application/vnd.openxmlformats-officedocument.presentationml.tags+xml"/>
  <Override PartName="/ppt/tags/tag242.xml" ContentType="application/vnd.openxmlformats-officedocument.presentationml.tags+xml"/>
  <Override PartName="/ppt/tags/tag243.xml" ContentType="application/vnd.openxmlformats-officedocument.presentationml.tags+xml"/>
  <Override PartName="/ppt/tags/tag244.xml" ContentType="application/vnd.openxmlformats-officedocument.presentationml.tags+xml"/>
  <Override PartName="/ppt/tags/tag245.xml" ContentType="application/vnd.openxmlformats-officedocument.presentationml.tags+xml"/>
  <Override PartName="/ppt/tags/tag246.xml" ContentType="application/vnd.openxmlformats-officedocument.presentationml.tags+xml"/>
  <Override PartName="/ppt/tags/tag247.xml" ContentType="application/vnd.openxmlformats-officedocument.presentationml.tags+xml"/>
  <Override PartName="/ppt/tags/tag248.xml" ContentType="application/vnd.openxmlformats-officedocument.presentationml.tags+xml"/>
  <Override PartName="/ppt/tags/tag249.xml" ContentType="application/vnd.openxmlformats-officedocument.presentationml.tags+xml"/>
  <Override PartName="/ppt/tags/tag25.xml" ContentType="application/vnd.openxmlformats-officedocument.presentationml.tags+xml"/>
  <Override PartName="/ppt/tags/tag250.xml" ContentType="application/vnd.openxmlformats-officedocument.presentationml.tags+xml"/>
  <Override PartName="/ppt/tags/tag251.xml" ContentType="application/vnd.openxmlformats-officedocument.presentationml.tags+xml"/>
  <Override PartName="/ppt/tags/tag252.xml" ContentType="application/vnd.openxmlformats-officedocument.presentationml.tags+xml"/>
  <Override PartName="/ppt/tags/tag253.xml" ContentType="application/vnd.openxmlformats-officedocument.presentationml.tags+xml"/>
  <Override PartName="/ppt/tags/tag254.xml" ContentType="application/vnd.openxmlformats-officedocument.presentationml.tags+xml"/>
  <Override PartName="/ppt/tags/tag255.xml" ContentType="application/vnd.openxmlformats-officedocument.presentationml.tags+xml"/>
  <Override PartName="/ppt/tags/tag256.xml" ContentType="application/vnd.openxmlformats-officedocument.presentationml.tags+xml"/>
  <Override PartName="/ppt/tags/tag257.xml" ContentType="application/vnd.openxmlformats-officedocument.presentationml.tags+xml"/>
  <Override PartName="/ppt/tags/tag258.xml" ContentType="application/vnd.openxmlformats-officedocument.presentationml.tags+xml"/>
  <Override PartName="/ppt/tags/tag259.xml" ContentType="application/vnd.openxmlformats-officedocument.presentationml.tags+xml"/>
  <Override PartName="/ppt/tags/tag26.xml" ContentType="application/vnd.openxmlformats-officedocument.presentationml.tags+xml"/>
  <Override PartName="/ppt/tags/tag260.xml" ContentType="application/vnd.openxmlformats-officedocument.presentationml.tags+xml"/>
  <Override PartName="/ppt/tags/tag261.xml" ContentType="application/vnd.openxmlformats-officedocument.presentationml.tags+xml"/>
  <Override PartName="/ppt/tags/tag262.xml" ContentType="application/vnd.openxmlformats-officedocument.presentationml.tags+xml"/>
  <Override PartName="/ppt/tags/tag263.xml" ContentType="application/vnd.openxmlformats-officedocument.presentationml.tags+xml"/>
  <Override PartName="/ppt/tags/tag264.xml" ContentType="application/vnd.openxmlformats-officedocument.presentationml.tags+xml"/>
  <Override PartName="/ppt/tags/tag265.xml" ContentType="application/vnd.openxmlformats-officedocument.presentationml.tags+xml"/>
  <Override PartName="/ppt/tags/tag266.xml" ContentType="application/vnd.openxmlformats-officedocument.presentationml.tags+xml"/>
  <Override PartName="/ppt/tags/tag267.xml" ContentType="application/vnd.openxmlformats-officedocument.presentationml.tags+xml"/>
  <Override PartName="/ppt/tags/tag268.xml" ContentType="application/vnd.openxmlformats-officedocument.presentationml.tags+xml"/>
  <Override PartName="/ppt/tags/tag269.xml" ContentType="application/vnd.openxmlformats-officedocument.presentationml.tags+xml"/>
  <Override PartName="/ppt/tags/tag27.xml" ContentType="application/vnd.openxmlformats-officedocument.presentationml.tags+xml"/>
  <Override PartName="/ppt/tags/tag270.xml" ContentType="application/vnd.openxmlformats-officedocument.presentationml.tags+xml"/>
  <Override PartName="/ppt/tags/tag271.xml" ContentType="application/vnd.openxmlformats-officedocument.presentationml.tags+xml"/>
  <Override PartName="/ppt/tags/tag272.xml" ContentType="application/vnd.openxmlformats-officedocument.presentationml.tags+xml"/>
  <Override PartName="/ppt/tags/tag273.xml" ContentType="application/vnd.openxmlformats-officedocument.presentationml.tags+xml"/>
  <Override PartName="/ppt/tags/tag274.xml" ContentType="application/vnd.openxmlformats-officedocument.presentationml.tags+xml"/>
  <Override PartName="/ppt/tags/tag275.xml" ContentType="application/vnd.openxmlformats-officedocument.presentationml.tags+xml"/>
  <Override PartName="/ppt/tags/tag276.xml" ContentType="application/vnd.openxmlformats-officedocument.presentationml.tags+xml"/>
  <Override PartName="/ppt/tags/tag277.xml" ContentType="application/vnd.openxmlformats-officedocument.presentationml.tags+xml"/>
  <Override PartName="/ppt/tags/tag278.xml" ContentType="application/vnd.openxmlformats-officedocument.presentationml.tags+xml"/>
  <Override PartName="/ppt/tags/tag279.xml" ContentType="application/vnd.openxmlformats-officedocument.presentationml.tags+xml"/>
  <Override PartName="/ppt/tags/tag28.xml" ContentType="application/vnd.openxmlformats-officedocument.presentationml.tags+xml"/>
  <Override PartName="/ppt/tags/tag280.xml" ContentType="application/vnd.openxmlformats-officedocument.presentationml.tags+xml"/>
  <Override PartName="/ppt/tags/tag281.xml" ContentType="application/vnd.openxmlformats-officedocument.presentationml.tags+xml"/>
  <Override PartName="/ppt/tags/tag282.xml" ContentType="application/vnd.openxmlformats-officedocument.presentationml.tags+xml"/>
  <Override PartName="/ppt/tags/tag283.xml" ContentType="application/vnd.openxmlformats-officedocument.presentationml.tags+xml"/>
  <Override PartName="/ppt/tags/tag284.xml" ContentType="application/vnd.openxmlformats-officedocument.presentationml.tags+xml"/>
  <Override PartName="/ppt/tags/tag285.xml" ContentType="application/vnd.openxmlformats-officedocument.presentationml.tags+xml"/>
  <Override PartName="/ppt/tags/tag286.xml" ContentType="application/vnd.openxmlformats-officedocument.presentationml.tags+xml"/>
  <Override PartName="/ppt/tags/tag287.xml" ContentType="application/vnd.openxmlformats-officedocument.presentationml.tags+xml"/>
  <Override PartName="/ppt/tags/tag288.xml" ContentType="application/vnd.openxmlformats-officedocument.presentationml.tags+xml"/>
  <Override PartName="/ppt/tags/tag289.xml" ContentType="application/vnd.openxmlformats-officedocument.presentationml.tags+xml"/>
  <Override PartName="/ppt/tags/tag29.xml" ContentType="application/vnd.openxmlformats-officedocument.presentationml.tags+xml"/>
  <Override PartName="/ppt/tags/tag290.xml" ContentType="application/vnd.openxmlformats-officedocument.presentationml.tags+xml"/>
  <Override PartName="/ppt/tags/tag291.xml" ContentType="application/vnd.openxmlformats-officedocument.presentationml.tags+xml"/>
  <Override PartName="/ppt/tags/tag292.xml" ContentType="application/vnd.openxmlformats-officedocument.presentationml.tags+xml"/>
  <Override PartName="/ppt/tags/tag293.xml" ContentType="application/vnd.openxmlformats-officedocument.presentationml.tags+xml"/>
  <Override PartName="/ppt/tags/tag294.xml" ContentType="application/vnd.openxmlformats-officedocument.presentationml.tags+xml"/>
  <Override PartName="/ppt/tags/tag295.xml" ContentType="application/vnd.openxmlformats-officedocument.presentationml.tags+xml"/>
  <Override PartName="/ppt/tags/tag296.xml" ContentType="application/vnd.openxmlformats-officedocument.presentationml.tags+xml"/>
  <Override PartName="/ppt/tags/tag297.xml" ContentType="application/vnd.openxmlformats-officedocument.presentationml.tags+xml"/>
  <Override PartName="/ppt/tags/tag298.xml" ContentType="application/vnd.openxmlformats-officedocument.presentationml.tags+xml"/>
  <Override PartName="/ppt/tags/tag29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00.xml" ContentType="application/vnd.openxmlformats-officedocument.presentationml.tags+xml"/>
  <Override PartName="/ppt/tags/tag301.xml" ContentType="application/vnd.openxmlformats-officedocument.presentationml.tags+xml"/>
  <Override PartName="/ppt/tags/tag302.xml" ContentType="application/vnd.openxmlformats-officedocument.presentationml.tags+xml"/>
  <Override PartName="/ppt/tags/tag303.xml" ContentType="application/vnd.openxmlformats-officedocument.presentationml.tags+xml"/>
  <Override PartName="/ppt/tags/tag304.xml" ContentType="application/vnd.openxmlformats-officedocument.presentationml.tags+xml"/>
  <Override PartName="/ppt/tags/tag305.xml" ContentType="application/vnd.openxmlformats-officedocument.presentationml.tags+xml"/>
  <Override PartName="/ppt/tags/tag306.xml" ContentType="application/vnd.openxmlformats-officedocument.presentationml.tags+xml"/>
  <Override PartName="/ppt/tags/tag307.xml" ContentType="application/vnd.openxmlformats-officedocument.presentationml.tags+xml"/>
  <Override PartName="/ppt/tags/tag308.xml" ContentType="application/vnd.openxmlformats-officedocument.presentationml.tags+xml"/>
  <Override PartName="/ppt/tags/tag309.xml" ContentType="application/vnd.openxmlformats-officedocument.presentationml.tags+xml"/>
  <Override PartName="/ppt/tags/tag31.xml" ContentType="application/vnd.openxmlformats-officedocument.presentationml.tags+xml"/>
  <Override PartName="/ppt/tags/tag310.xml" ContentType="application/vnd.openxmlformats-officedocument.presentationml.tags+xml"/>
  <Override PartName="/ppt/tags/tag311.xml" ContentType="application/vnd.openxmlformats-officedocument.presentationml.tags+xml"/>
  <Override PartName="/ppt/tags/tag312.xml" ContentType="application/vnd.openxmlformats-officedocument.presentationml.tags+xml"/>
  <Override PartName="/ppt/tags/tag313.xml" ContentType="application/vnd.openxmlformats-officedocument.presentationml.tags+xml"/>
  <Override PartName="/ppt/tags/tag314.xml" ContentType="application/vnd.openxmlformats-officedocument.presentationml.tags+xml"/>
  <Override PartName="/ppt/tags/tag315.xml" ContentType="application/vnd.openxmlformats-officedocument.presentationml.tags+xml"/>
  <Override PartName="/ppt/tags/tag316.xml" ContentType="application/vnd.openxmlformats-officedocument.presentationml.tags+xml"/>
  <Override PartName="/ppt/tags/tag317.xml" ContentType="application/vnd.openxmlformats-officedocument.presentationml.tags+xml"/>
  <Override PartName="/ppt/tags/tag318.xml" ContentType="application/vnd.openxmlformats-officedocument.presentationml.tags+xml"/>
  <Override PartName="/ppt/tags/tag319.xml" ContentType="application/vnd.openxmlformats-officedocument.presentationml.tags+xml"/>
  <Override PartName="/ppt/tags/tag32.xml" ContentType="application/vnd.openxmlformats-officedocument.presentationml.tags+xml"/>
  <Override PartName="/ppt/tags/tag320.xml" ContentType="application/vnd.openxmlformats-officedocument.presentationml.tags+xml"/>
  <Override PartName="/ppt/tags/tag321.xml" ContentType="application/vnd.openxmlformats-officedocument.presentationml.tags+xml"/>
  <Override PartName="/ppt/tags/tag322.xml" ContentType="application/vnd.openxmlformats-officedocument.presentationml.tags+xml"/>
  <Override PartName="/ppt/tags/tag323.xml" ContentType="application/vnd.openxmlformats-officedocument.presentationml.tags+xml"/>
  <Override PartName="/ppt/tags/tag324.xml" ContentType="application/vnd.openxmlformats-officedocument.presentationml.tags+xml"/>
  <Override PartName="/ppt/tags/tag325.xml" ContentType="application/vnd.openxmlformats-officedocument.presentationml.tags+xml"/>
  <Override PartName="/ppt/tags/tag326.xml" ContentType="application/vnd.openxmlformats-officedocument.presentationml.tags+xml"/>
  <Override PartName="/ppt/tags/tag327.xml" ContentType="application/vnd.openxmlformats-officedocument.presentationml.tags+xml"/>
  <Override PartName="/ppt/tags/tag328.xml" ContentType="application/vnd.openxmlformats-officedocument.presentationml.tags+xml"/>
  <Override PartName="/ppt/tags/tag329.xml" ContentType="application/vnd.openxmlformats-officedocument.presentationml.tags+xml"/>
  <Override PartName="/ppt/tags/tag33.xml" ContentType="application/vnd.openxmlformats-officedocument.presentationml.tags+xml"/>
  <Override PartName="/ppt/tags/tag330.xml" ContentType="application/vnd.openxmlformats-officedocument.presentationml.tags+xml"/>
  <Override PartName="/ppt/tags/tag331.xml" ContentType="application/vnd.openxmlformats-officedocument.presentationml.tags+xml"/>
  <Override PartName="/ppt/tags/tag332.xml" ContentType="application/vnd.openxmlformats-officedocument.presentationml.tags+xml"/>
  <Override PartName="/ppt/tags/tag333.xml" ContentType="application/vnd.openxmlformats-officedocument.presentationml.tags+xml"/>
  <Override PartName="/ppt/tags/tag334.xml" ContentType="application/vnd.openxmlformats-officedocument.presentationml.tags+xml"/>
  <Override PartName="/ppt/tags/tag335.xml" ContentType="application/vnd.openxmlformats-officedocument.presentationml.tags+xml"/>
  <Override PartName="/ppt/tags/tag336.xml" ContentType="application/vnd.openxmlformats-officedocument.presentationml.tags+xml"/>
  <Override PartName="/ppt/tags/tag337.xml" ContentType="application/vnd.openxmlformats-officedocument.presentationml.tags+xml"/>
  <Override PartName="/ppt/tags/tag338.xml" ContentType="application/vnd.openxmlformats-officedocument.presentationml.tags+xml"/>
  <Override PartName="/ppt/tags/tag339.xml" ContentType="application/vnd.openxmlformats-officedocument.presentationml.tags+xml"/>
  <Override PartName="/ppt/tags/tag34.xml" ContentType="application/vnd.openxmlformats-officedocument.presentationml.tags+xml"/>
  <Override PartName="/ppt/tags/tag340.xml" ContentType="application/vnd.openxmlformats-officedocument.presentationml.tags+xml"/>
  <Override PartName="/ppt/tags/tag341.xml" ContentType="application/vnd.openxmlformats-officedocument.presentationml.tags+xml"/>
  <Override PartName="/ppt/tags/tag342.xml" ContentType="application/vnd.openxmlformats-officedocument.presentationml.tags+xml"/>
  <Override PartName="/ppt/tags/tag343.xml" ContentType="application/vnd.openxmlformats-officedocument.presentationml.tags+xml"/>
  <Override PartName="/ppt/tags/tag344.xml" ContentType="application/vnd.openxmlformats-officedocument.presentationml.tags+xml"/>
  <Override PartName="/ppt/tags/tag345.xml" ContentType="application/vnd.openxmlformats-officedocument.presentationml.tags+xml"/>
  <Override PartName="/ppt/tags/tag346.xml" ContentType="application/vnd.openxmlformats-officedocument.presentationml.tags+xml"/>
  <Override PartName="/ppt/tags/tag347.xml" ContentType="application/vnd.openxmlformats-officedocument.presentationml.tags+xml"/>
  <Override PartName="/ppt/tags/tag348.xml" ContentType="application/vnd.openxmlformats-officedocument.presentationml.tags+xml"/>
  <Override PartName="/ppt/tags/tag349.xml" ContentType="application/vnd.openxmlformats-officedocument.presentationml.tags+xml"/>
  <Override PartName="/ppt/tags/tag35.xml" ContentType="application/vnd.openxmlformats-officedocument.presentationml.tags+xml"/>
  <Override PartName="/ppt/tags/tag350.xml" ContentType="application/vnd.openxmlformats-officedocument.presentationml.tags+xml"/>
  <Override PartName="/ppt/tags/tag351.xml" ContentType="application/vnd.openxmlformats-officedocument.presentationml.tags+xml"/>
  <Override PartName="/ppt/tags/tag352.xml" ContentType="application/vnd.openxmlformats-officedocument.presentationml.tags+xml"/>
  <Override PartName="/ppt/tags/tag353.xml" ContentType="application/vnd.openxmlformats-officedocument.presentationml.tags+xml"/>
  <Override PartName="/ppt/tags/tag354.xml" ContentType="application/vnd.openxmlformats-officedocument.presentationml.tags+xml"/>
  <Override PartName="/ppt/tags/tag355.xml" ContentType="application/vnd.openxmlformats-officedocument.presentationml.tags+xml"/>
  <Override PartName="/ppt/tags/tag356.xml" ContentType="application/vnd.openxmlformats-officedocument.presentationml.tags+xml"/>
  <Override PartName="/ppt/tags/tag357.xml" ContentType="application/vnd.openxmlformats-officedocument.presentationml.tags+xml"/>
  <Override PartName="/ppt/tags/tag358.xml" ContentType="application/vnd.openxmlformats-officedocument.presentationml.tags+xml"/>
  <Override PartName="/ppt/tags/tag359.xml" ContentType="application/vnd.openxmlformats-officedocument.presentationml.tags+xml"/>
  <Override PartName="/ppt/tags/tag36.xml" ContentType="application/vnd.openxmlformats-officedocument.presentationml.tags+xml"/>
  <Override PartName="/ppt/tags/tag360.xml" ContentType="application/vnd.openxmlformats-officedocument.presentationml.tags+xml"/>
  <Override PartName="/ppt/tags/tag361.xml" ContentType="application/vnd.openxmlformats-officedocument.presentationml.tags+xml"/>
  <Override PartName="/ppt/tags/tag362.xml" ContentType="application/vnd.openxmlformats-officedocument.presentationml.tags+xml"/>
  <Override PartName="/ppt/tags/tag363.xml" ContentType="application/vnd.openxmlformats-officedocument.presentationml.tags+xml"/>
  <Override PartName="/ppt/tags/tag364.xml" ContentType="application/vnd.openxmlformats-officedocument.presentationml.tags+xml"/>
  <Override PartName="/ppt/tags/tag365.xml" ContentType="application/vnd.openxmlformats-officedocument.presentationml.tags+xml"/>
  <Override PartName="/ppt/tags/tag366.xml" ContentType="application/vnd.openxmlformats-officedocument.presentationml.tags+xml"/>
  <Override PartName="/ppt/tags/tag367.xml" ContentType="application/vnd.openxmlformats-officedocument.presentationml.tags+xml"/>
  <Override PartName="/ppt/tags/tag368.xml" ContentType="application/vnd.openxmlformats-officedocument.presentationml.tags+xml"/>
  <Override PartName="/ppt/tags/tag369.xml" ContentType="application/vnd.openxmlformats-officedocument.presentationml.tags+xml"/>
  <Override PartName="/ppt/tags/tag37.xml" ContentType="application/vnd.openxmlformats-officedocument.presentationml.tags+xml"/>
  <Override PartName="/ppt/tags/tag370.xml" ContentType="application/vnd.openxmlformats-officedocument.presentationml.tags+xml"/>
  <Override PartName="/ppt/tags/tag371.xml" ContentType="application/vnd.openxmlformats-officedocument.presentationml.tags+xml"/>
  <Override PartName="/ppt/tags/tag372.xml" ContentType="application/vnd.openxmlformats-officedocument.presentationml.tags+xml"/>
  <Override PartName="/ppt/tags/tag373.xml" ContentType="application/vnd.openxmlformats-officedocument.presentationml.tags+xml"/>
  <Override PartName="/ppt/tags/tag374.xml" ContentType="application/vnd.openxmlformats-officedocument.presentationml.tags+xml"/>
  <Override PartName="/ppt/tags/tag375.xml" ContentType="application/vnd.openxmlformats-officedocument.presentationml.tags+xml"/>
  <Override PartName="/ppt/tags/tag376.xml" ContentType="application/vnd.openxmlformats-officedocument.presentationml.tags+xml"/>
  <Override PartName="/ppt/tags/tag377.xml" ContentType="application/vnd.openxmlformats-officedocument.presentationml.tags+xml"/>
  <Override PartName="/ppt/tags/tag378.xml" ContentType="application/vnd.openxmlformats-officedocument.presentationml.tags+xml"/>
  <Override PartName="/ppt/tags/tag379.xml" ContentType="application/vnd.openxmlformats-officedocument.presentationml.tags+xml"/>
  <Override PartName="/ppt/tags/tag38.xml" ContentType="application/vnd.openxmlformats-officedocument.presentationml.tags+xml"/>
  <Override PartName="/ppt/tags/tag380.xml" ContentType="application/vnd.openxmlformats-officedocument.presentationml.tags+xml"/>
  <Override PartName="/ppt/tags/tag381.xml" ContentType="application/vnd.openxmlformats-officedocument.presentationml.tags+xml"/>
  <Override PartName="/ppt/tags/tag382.xml" ContentType="application/vnd.openxmlformats-officedocument.presentationml.tags+xml"/>
  <Override PartName="/ppt/tags/tag383.xml" ContentType="application/vnd.openxmlformats-officedocument.presentationml.tags+xml"/>
  <Override PartName="/ppt/tags/tag384.xml" ContentType="application/vnd.openxmlformats-officedocument.presentationml.tags+xml"/>
  <Override PartName="/ppt/tags/tag385.xml" ContentType="application/vnd.openxmlformats-officedocument.presentationml.tags+xml"/>
  <Override PartName="/ppt/tags/tag386.xml" ContentType="application/vnd.openxmlformats-officedocument.presentationml.tags+xml"/>
  <Override PartName="/ppt/tags/tag387.xml" ContentType="application/vnd.openxmlformats-officedocument.presentationml.tags+xml"/>
  <Override PartName="/ppt/tags/tag388.xml" ContentType="application/vnd.openxmlformats-officedocument.presentationml.tags+xml"/>
  <Override PartName="/ppt/tags/tag389.xml" ContentType="application/vnd.openxmlformats-officedocument.presentationml.tags+xml"/>
  <Override PartName="/ppt/tags/tag39.xml" ContentType="application/vnd.openxmlformats-officedocument.presentationml.tags+xml"/>
  <Override PartName="/ppt/tags/tag390.xml" ContentType="application/vnd.openxmlformats-officedocument.presentationml.tags+xml"/>
  <Override PartName="/ppt/tags/tag391.xml" ContentType="application/vnd.openxmlformats-officedocument.presentationml.tags+xml"/>
  <Override PartName="/ppt/tags/tag392.xml" ContentType="application/vnd.openxmlformats-officedocument.presentationml.tags+xml"/>
  <Override PartName="/ppt/tags/tag393.xml" ContentType="application/vnd.openxmlformats-officedocument.presentationml.tags+xml"/>
  <Override PartName="/ppt/tags/tag394.xml" ContentType="application/vnd.openxmlformats-officedocument.presentationml.tags+xml"/>
  <Override PartName="/ppt/tags/tag395.xml" ContentType="application/vnd.openxmlformats-officedocument.presentationml.tags+xml"/>
  <Override PartName="/ppt/tags/tag396.xml" ContentType="application/vnd.openxmlformats-officedocument.presentationml.tags+xml"/>
  <Override PartName="/ppt/tags/tag397.xml" ContentType="application/vnd.openxmlformats-officedocument.presentationml.tags+xml"/>
  <Override PartName="/ppt/tags/tag398.xml" ContentType="application/vnd.openxmlformats-officedocument.presentationml.tags+xml"/>
  <Override PartName="/ppt/tags/tag39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00.xml" ContentType="application/vnd.openxmlformats-officedocument.presentationml.tags+xml"/>
  <Override PartName="/ppt/tags/tag401.xml" ContentType="application/vnd.openxmlformats-officedocument.presentationml.tags+xml"/>
  <Override PartName="/ppt/tags/tag402.xml" ContentType="application/vnd.openxmlformats-officedocument.presentationml.tags+xml"/>
  <Override PartName="/ppt/tags/tag403.xml" ContentType="application/vnd.openxmlformats-officedocument.presentationml.tags+xml"/>
  <Override PartName="/ppt/tags/tag404.xml" ContentType="application/vnd.openxmlformats-officedocument.presentationml.tags+xml"/>
  <Override PartName="/ppt/tags/tag405.xml" ContentType="application/vnd.openxmlformats-officedocument.presentationml.tags+xml"/>
  <Override PartName="/ppt/tags/tag406.xml" ContentType="application/vnd.openxmlformats-officedocument.presentationml.tags+xml"/>
  <Override PartName="/ppt/tags/tag407.xml" ContentType="application/vnd.openxmlformats-officedocument.presentationml.tags+xml"/>
  <Override PartName="/ppt/tags/tag408.xml" ContentType="application/vnd.openxmlformats-officedocument.presentationml.tags+xml"/>
  <Override PartName="/ppt/tags/tag409.xml" ContentType="application/vnd.openxmlformats-officedocument.presentationml.tags+xml"/>
  <Override PartName="/ppt/tags/tag41.xml" ContentType="application/vnd.openxmlformats-officedocument.presentationml.tags+xml"/>
  <Override PartName="/ppt/tags/tag410.xml" ContentType="application/vnd.openxmlformats-officedocument.presentationml.tags+xml"/>
  <Override PartName="/ppt/tags/tag411.xml" ContentType="application/vnd.openxmlformats-officedocument.presentationml.tags+xml"/>
  <Override PartName="/ppt/tags/tag412.xml" ContentType="application/vnd.openxmlformats-officedocument.presentationml.tags+xml"/>
  <Override PartName="/ppt/tags/tag413.xml" ContentType="application/vnd.openxmlformats-officedocument.presentationml.tags+xml"/>
  <Override PartName="/ppt/tags/tag414.xml" ContentType="application/vnd.openxmlformats-officedocument.presentationml.tags+xml"/>
  <Override PartName="/ppt/tags/tag415.xml" ContentType="application/vnd.openxmlformats-officedocument.presentationml.tags+xml"/>
  <Override PartName="/ppt/tags/tag416.xml" ContentType="application/vnd.openxmlformats-officedocument.presentationml.tags+xml"/>
  <Override PartName="/ppt/tags/tag417.xml" ContentType="application/vnd.openxmlformats-officedocument.presentationml.tags+xml"/>
  <Override PartName="/ppt/tags/tag418.xml" ContentType="application/vnd.openxmlformats-officedocument.presentationml.tags+xml"/>
  <Override PartName="/ppt/tags/tag419.xml" ContentType="application/vnd.openxmlformats-officedocument.presentationml.tags+xml"/>
  <Override PartName="/ppt/tags/tag42.xml" ContentType="application/vnd.openxmlformats-officedocument.presentationml.tags+xml"/>
  <Override PartName="/ppt/tags/tag420.xml" ContentType="application/vnd.openxmlformats-officedocument.presentationml.tags+xml"/>
  <Override PartName="/ppt/tags/tag421.xml" ContentType="application/vnd.openxmlformats-officedocument.presentationml.tags+xml"/>
  <Override PartName="/ppt/tags/tag422.xml" ContentType="application/vnd.openxmlformats-officedocument.presentationml.tags+xml"/>
  <Override PartName="/ppt/tags/tag423.xml" ContentType="application/vnd.openxmlformats-officedocument.presentationml.tags+xml"/>
  <Override PartName="/ppt/tags/tag424.xml" ContentType="application/vnd.openxmlformats-officedocument.presentationml.tags+xml"/>
  <Override PartName="/ppt/tags/tag425.xml" ContentType="application/vnd.openxmlformats-officedocument.presentationml.tags+xml"/>
  <Override PartName="/ppt/tags/tag426.xml" ContentType="application/vnd.openxmlformats-officedocument.presentationml.tags+xml"/>
  <Override PartName="/ppt/tags/tag427.xml" ContentType="application/vnd.openxmlformats-officedocument.presentationml.tags+xml"/>
  <Override PartName="/ppt/tags/tag428.xml" ContentType="application/vnd.openxmlformats-officedocument.presentationml.tags+xml"/>
  <Override PartName="/ppt/tags/tag429.xml" ContentType="application/vnd.openxmlformats-officedocument.presentationml.tags+xml"/>
  <Override PartName="/ppt/tags/tag43.xml" ContentType="application/vnd.openxmlformats-officedocument.presentationml.tags+xml"/>
  <Override PartName="/ppt/tags/tag430.xml" ContentType="application/vnd.openxmlformats-officedocument.presentationml.tags+xml"/>
  <Override PartName="/ppt/tags/tag431.xml" ContentType="application/vnd.openxmlformats-officedocument.presentationml.tags+xml"/>
  <Override PartName="/ppt/tags/tag432.xml" ContentType="application/vnd.openxmlformats-officedocument.presentationml.tags+xml"/>
  <Override PartName="/ppt/tags/tag433.xml" ContentType="application/vnd.openxmlformats-officedocument.presentationml.tags+xml"/>
  <Override PartName="/ppt/tags/tag434.xml" ContentType="application/vnd.openxmlformats-officedocument.presentationml.tags+xml"/>
  <Override PartName="/ppt/tags/tag435.xml" ContentType="application/vnd.openxmlformats-officedocument.presentationml.tags+xml"/>
  <Override PartName="/ppt/tags/tag436.xml" ContentType="application/vnd.openxmlformats-officedocument.presentationml.tags+xml"/>
  <Override PartName="/ppt/tags/tag437.xml" ContentType="application/vnd.openxmlformats-officedocument.presentationml.tags+xml"/>
  <Override PartName="/ppt/tags/tag438.xml" ContentType="application/vnd.openxmlformats-officedocument.presentationml.tags+xml"/>
  <Override PartName="/ppt/tags/tag439.xml" ContentType="application/vnd.openxmlformats-officedocument.presentationml.tags+xml"/>
  <Override PartName="/ppt/tags/tag44.xml" ContentType="application/vnd.openxmlformats-officedocument.presentationml.tags+xml"/>
  <Override PartName="/ppt/tags/tag440.xml" ContentType="application/vnd.openxmlformats-officedocument.presentationml.tags+xml"/>
  <Override PartName="/ppt/tags/tag441.xml" ContentType="application/vnd.openxmlformats-officedocument.presentationml.tags+xml"/>
  <Override PartName="/ppt/tags/tag442.xml" ContentType="application/vnd.openxmlformats-officedocument.presentationml.tags+xml"/>
  <Override PartName="/ppt/tags/tag443.xml" ContentType="application/vnd.openxmlformats-officedocument.presentationml.tags+xml"/>
  <Override PartName="/ppt/tags/tag444.xml" ContentType="application/vnd.openxmlformats-officedocument.presentationml.tags+xml"/>
  <Override PartName="/ppt/tags/tag445.xml" ContentType="application/vnd.openxmlformats-officedocument.presentationml.tags+xml"/>
  <Override PartName="/ppt/tags/tag446.xml" ContentType="application/vnd.openxmlformats-officedocument.presentationml.tags+xml"/>
  <Override PartName="/ppt/tags/tag447.xml" ContentType="application/vnd.openxmlformats-officedocument.presentationml.tags+xml"/>
  <Override PartName="/ppt/tags/tag448.xml" ContentType="application/vnd.openxmlformats-officedocument.presentationml.tags+xml"/>
  <Override PartName="/ppt/tags/tag449.xml" ContentType="application/vnd.openxmlformats-officedocument.presentationml.tags+xml"/>
  <Override PartName="/ppt/tags/tag45.xml" ContentType="application/vnd.openxmlformats-officedocument.presentationml.tags+xml"/>
  <Override PartName="/ppt/tags/tag450.xml" ContentType="application/vnd.openxmlformats-officedocument.presentationml.tags+xml"/>
  <Override PartName="/ppt/tags/tag451.xml" ContentType="application/vnd.openxmlformats-officedocument.presentationml.tags+xml"/>
  <Override PartName="/ppt/tags/tag452.xml" ContentType="application/vnd.openxmlformats-officedocument.presentationml.tags+xml"/>
  <Override PartName="/ppt/tags/tag453.xml" ContentType="application/vnd.openxmlformats-officedocument.presentationml.tags+xml"/>
  <Override PartName="/ppt/tags/tag454.xml" ContentType="application/vnd.openxmlformats-officedocument.presentationml.tags+xml"/>
  <Override PartName="/ppt/tags/tag455.xml" ContentType="application/vnd.openxmlformats-officedocument.presentationml.tags+xml"/>
  <Override PartName="/ppt/tags/tag456.xml" ContentType="application/vnd.openxmlformats-officedocument.presentationml.tags+xml"/>
  <Override PartName="/ppt/tags/tag457.xml" ContentType="application/vnd.openxmlformats-officedocument.presentationml.tags+xml"/>
  <Override PartName="/ppt/tags/tag458.xml" ContentType="application/vnd.openxmlformats-officedocument.presentationml.tags+xml"/>
  <Override PartName="/ppt/tags/tag459.xml" ContentType="application/vnd.openxmlformats-officedocument.presentationml.tags+xml"/>
  <Override PartName="/ppt/tags/tag46.xml" ContentType="application/vnd.openxmlformats-officedocument.presentationml.tags+xml"/>
  <Override PartName="/ppt/tags/tag460.xml" ContentType="application/vnd.openxmlformats-officedocument.presentationml.tags+xml"/>
  <Override PartName="/ppt/tags/tag461.xml" ContentType="application/vnd.openxmlformats-officedocument.presentationml.tags+xml"/>
  <Override PartName="/ppt/tags/tag462.xml" ContentType="application/vnd.openxmlformats-officedocument.presentationml.tags+xml"/>
  <Override PartName="/ppt/tags/tag463.xml" ContentType="application/vnd.openxmlformats-officedocument.presentationml.tags+xml"/>
  <Override PartName="/ppt/tags/tag464.xml" ContentType="application/vnd.openxmlformats-officedocument.presentationml.tags+xml"/>
  <Override PartName="/ppt/tags/tag465.xml" ContentType="application/vnd.openxmlformats-officedocument.presentationml.tags+xml"/>
  <Override PartName="/ppt/tags/tag466.xml" ContentType="application/vnd.openxmlformats-officedocument.presentationml.tags+xml"/>
  <Override PartName="/ppt/tags/tag467.xml" ContentType="application/vnd.openxmlformats-officedocument.presentationml.tags+xml"/>
  <Override PartName="/ppt/tags/tag468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10.xml" ContentType="application/vnd.openxmlformats-officedocument.theme+xml"/>
  <Override PartName="/ppt/theme/theme11.xml" ContentType="application/vnd.openxmlformats-officedocument.theme+xml"/>
  <Override PartName="/ppt/theme/theme12.xml" ContentType="application/vnd.openxmlformats-officedocument.theme+xml"/>
  <Override PartName="/ppt/theme/theme13.xml" ContentType="application/vnd.openxmlformats-officedocument.theme+xml"/>
  <Override PartName="/ppt/theme/theme14.xml" ContentType="application/vnd.openxmlformats-officedocument.theme+xml"/>
  <Override PartName="/ppt/theme/theme15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theme/theme8.xml" ContentType="application/vnd.openxmlformats-officedocument.theme+xml"/>
  <Override PartName="/ppt/theme/theme9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4" r:id="rId3"/>
    <p:sldMasterId id="2147483666" r:id="rId4"/>
    <p:sldMasterId id="2147483678" r:id="rId5"/>
    <p:sldMasterId id="2147483690" r:id="rId6"/>
    <p:sldMasterId id="2147483702" r:id="rId7"/>
    <p:sldMasterId id="2147483714" r:id="rId8"/>
    <p:sldMasterId id="2147483726" r:id="rId9"/>
    <p:sldMasterId id="2147483738" r:id="rId10"/>
    <p:sldMasterId id="2147483750" r:id="rId11"/>
    <p:sldMasterId id="2147483762" r:id="rId12"/>
    <p:sldMasterId id="2147483774" r:id="rId13"/>
    <p:sldMasterId id="2147483776" r:id="rId14"/>
  </p:sldMasterIdLst>
  <p:notesMasterIdLst>
    <p:notesMasterId r:id="rId40"/>
  </p:notesMasterIdLst>
  <p:handoutMasterIdLst>
    <p:handoutMasterId r:id="rId41"/>
  </p:handoutMasterIdLst>
  <p:sldIdLst>
    <p:sldId id="362" r:id="rId15"/>
    <p:sldId id="363" r:id="rId16"/>
    <p:sldId id="364" r:id="rId17"/>
    <p:sldId id="365" r:id="rId18"/>
    <p:sldId id="366" r:id="rId19"/>
    <p:sldId id="367" r:id="rId20"/>
    <p:sldId id="368" r:id="rId21"/>
    <p:sldId id="369" r:id="rId22"/>
    <p:sldId id="370" r:id="rId23"/>
    <p:sldId id="371" r:id="rId24"/>
    <p:sldId id="372" r:id="rId25"/>
    <p:sldId id="373" r:id="rId26"/>
    <p:sldId id="374" r:id="rId27"/>
    <p:sldId id="375" r:id="rId28"/>
    <p:sldId id="376" r:id="rId29"/>
    <p:sldId id="377" r:id="rId30"/>
    <p:sldId id="378" r:id="rId31"/>
    <p:sldId id="379" r:id="rId32"/>
    <p:sldId id="380" r:id="rId33"/>
    <p:sldId id="381" r:id="rId34"/>
    <p:sldId id="382" r:id="rId35"/>
    <p:sldId id="383" r:id="rId36"/>
    <p:sldId id="384" r:id="rId37"/>
    <p:sldId id="385" r:id="rId38"/>
    <p:sldId id="386" r:id="rId39"/>
  </p:sldIdLst>
  <p:sldSz cx="12192000" cy="6858000"/>
  <p:notesSz cx="6858000" cy="9144000"/>
  <p:custDataLst>
    <p:tags r:id="rId46"/>
  </p:custDataLst>
  <p:defaultTextStyle>
    <a:defPPr>
      <a:defRPr lang="zh-CN"/>
    </a:defPPr>
    <a:lvl1pPr marL="0" lvl="0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rtl="0" eaLnBrk="1" fontAlgn="base" latinLnBrk="0" hangingPunct="1">
      <a:lnSpc>
        <a:spcPct val="100000"/>
      </a:lnSpc>
      <a:spcBef>
        <a:spcPct val="0"/>
      </a:spcBef>
      <a:spcAft>
        <a:spcPct val="0"/>
      </a:spcAft>
      <a:buFont typeface="Arial" panose="020B0604020202020204" pitchFamily="34" charset="0"/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作者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6633"/>
    <a:srgbClr val="9999FF"/>
    <a:srgbClr val="FFFF00"/>
    <a:srgbClr val="CC0066"/>
    <a:srgbClr val="660033"/>
    <a:srgbClr val="0033CC"/>
    <a:srgbClr val="FF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howGuides="1">
      <p:cViewPr varScale="1">
        <p:scale>
          <a:sx n="67" d="100"/>
          <a:sy n="67" d="100"/>
        </p:scale>
        <p:origin x="644" y="52"/>
      </p:cViewPr>
      <p:guideLst>
        <p:guide orient="horz" pos="2226"/>
        <p:guide pos="384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Master" Target="slideMasters/slideMaster8.xml"/><Relationship Id="rId8" Type="http://schemas.openxmlformats.org/officeDocument/2006/relationships/slideMaster" Target="slideMasters/slideMaster7.xml"/><Relationship Id="rId7" Type="http://schemas.openxmlformats.org/officeDocument/2006/relationships/slideMaster" Target="slideMasters/slideMaster6.xml"/><Relationship Id="rId6" Type="http://schemas.openxmlformats.org/officeDocument/2006/relationships/slideMaster" Target="slideMasters/slideMaster5.xml"/><Relationship Id="rId5" Type="http://schemas.openxmlformats.org/officeDocument/2006/relationships/slideMaster" Target="slideMasters/slideMaster4.xml"/><Relationship Id="rId46" Type="http://schemas.openxmlformats.org/officeDocument/2006/relationships/tags" Target="tags/tag468.xml"/><Relationship Id="rId45" Type="http://schemas.openxmlformats.org/officeDocument/2006/relationships/commentAuthors" Target="commentAuthors.xml"/><Relationship Id="rId44" Type="http://schemas.openxmlformats.org/officeDocument/2006/relationships/tableStyles" Target="tableStyles.xml"/><Relationship Id="rId43" Type="http://schemas.openxmlformats.org/officeDocument/2006/relationships/viewProps" Target="viewProps.xml"/><Relationship Id="rId42" Type="http://schemas.openxmlformats.org/officeDocument/2006/relationships/presProps" Target="presProps.xml"/><Relationship Id="rId41" Type="http://schemas.openxmlformats.org/officeDocument/2006/relationships/handoutMaster" Target="handoutMasters/handoutMaster1.xml"/><Relationship Id="rId40" Type="http://schemas.openxmlformats.org/officeDocument/2006/relationships/notesMaster" Target="notesMasters/notesMaster1.xml"/><Relationship Id="rId4" Type="http://schemas.openxmlformats.org/officeDocument/2006/relationships/slideMaster" Target="slideMasters/slideMaster3.xml"/><Relationship Id="rId39" Type="http://schemas.openxmlformats.org/officeDocument/2006/relationships/slide" Target="slides/slide25.xml"/><Relationship Id="rId38" Type="http://schemas.openxmlformats.org/officeDocument/2006/relationships/slide" Target="slides/slide24.xml"/><Relationship Id="rId37" Type="http://schemas.openxmlformats.org/officeDocument/2006/relationships/slide" Target="slides/slide23.xml"/><Relationship Id="rId36" Type="http://schemas.openxmlformats.org/officeDocument/2006/relationships/slide" Target="slides/slide22.xml"/><Relationship Id="rId35" Type="http://schemas.openxmlformats.org/officeDocument/2006/relationships/slide" Target="slides/slide21.xml"/><Relationship Id="rId34" Type="http://schemas.openxmlformats.org/officeDocument/2006/relationships/slide" Target="slides/slide20.xml"/><Relationship Id="rId33" Type="http://schemas.openxmlformats.org/officeDocument/2006/relationships/slide" Target="slides/slide19.xml"/><Relationship Id="rId32" Type="http://schemas.openxmlformats.org/officeDocument/2006/relationships/slide" Target="slides/slide18.xml"/><Relationship Id="rId31" Type="http://schemas.openxmlformats.org/officeDocument/2006/relationships/slide" Target="slides/slide17.xml"/><Relationship Id="rId30" Type="http://schemas.openxmlformats.org/officeDocument/2006/relationships/slide" Target="slides/slide16.xml"/><Relationship Id="rId3" Type="http://schemas.openxmlformats.org/officeDocument/2006/relationships/slideMaster" Target="slideMasters/slideMaster2.xml"/><Relationship Id="rId29" Type="http://schemas.openxmlformats.org/officeDocument/2006/relationships/slide" Target="slides/slide15.xml"/><Relationship Id="rId28" Type="http://schemas.openxmlformats.org/officeDocument/2006/relationships/slide" Target="slides/slide14.xml"/><Relationship Id="rId27" Type="http://schemas.openxmlformats.org/officeDocument/2006/relationships/slide" Target="slides/slide13.xml"/><Relationship Id="rId26" Type="http://schemas.openxmlformats.org/officeDocument/2006/relationships/slide" Target="slides/slide12.xml"/><Relationship Id="rId25" Type="http://schemas.openxmlformats.org/officeDocument/2006/relationships/slide" Target="slides/slide11.xml"/><Relationship Id="rId24" Type="http://schemas.openxmlformats.org/officeDocument/2006/relationships/slide" Target="slides/slide10.xml"/><Relationship Id="rId23" Type="http://schemas.openxmlformats.org/officeDocument/2006/relationships/slide" Target="slides/slide9.xml"/><Relationship Id="rId22" Type="http://schemas.openxmlformats.org/officeDocument/2006/relationships/slide" Target="slides/slide8.xml"/><Relationship Id="rId21" Type="http://schemas.openxmlformats.org/officeDocument/2006/relationships/slide" Target="slides/slide7.xml"/><Relationship Id="rId20" Type="http://schemas.openxmlformats.org/officeDocument/2006/relationships/slide" Target="slides/slide6.xml"/><Relationship Id="rId2" Type="http://schemas.openxmlformats.org/officeDocument/2006/relationships/theme" Target="theme/theme1.xml"/><Relationship Id="rId19" Type="http://schemas.openxmlformats.org/officeDocument/2006/relationships/slide" Target="slides/slide5.xml"/><Relationship Id="rId18" Type="http://schemas.openxmlformats.org/officeDocument/2006/relationships/slide" Target="slides/slide4.xml"/><Relationship Id="rId17" Type="http://schemas.openxmlformats.org/officeDocument/2006/relationships/slide" Target="slides/slide3.xml"/><Relationship Id="rId16" Type="http://schemas.openxmlformats.org/officeDocument/2006/relationships/slide" Target="slides/slide2.xml"/><Relationship Id="rId15" Type="http://schemas.openxmlformats.org/officeDocument/2006/relationships/slide" Target="slides/slide1.xml"/><Relationship Id="rId14" Type="http://schemas.openxmlformats.org/officeDocument/2006/relationships/slideMaster" Target="slideMasters/slideMaster13.xml"/><Relationship Id="rId13" Type="http://schemas.openxmlformats.org/officeDocument/2006/relationships/slideMaster" Target="slideMasters/slideMaster12.xml"/><Relationship Id="rId12" Type="http://schemas.openxmlformats.org/officeDocument/2006/relationships/slideMaster" Target="slideMasters/slideMaster11.xml"/><Relationship Id="rId11" Type="http://schemas.openxmlformats.org/officeDocument/2006/relationships/slideMaster" Target="slideMasters/slideMaster10.xml"/><Relationship Id="rId10" Type="http://schemas.openxmlformats.org/officeDocument/2006/relationships/slideMaster" Target="slideMasters/slideMaster9.xml"/><Relationship Id="rId1" Type="http://schemas.openxmlformats.org/officeDocument/2006/relationships/slideMaster" Target="slideMasters/slide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页眉占位符 52225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l" fontAlgn="base"/>
            <a:endParaRPr lang="zh-CN" altLang="en-US" sz="1200" strike="noStrike" noProof="1">
              <a:latin typeface="Times New Roman" panose="02020603050405020304" pitchFamily="18" charset="0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52227" name="日期占位符 52226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 algn="r" fontAlgn="base"/>
            <a:endParaRPr lang="zh-CN" altLang="en-US" sz="1200" strike="noStrike" noProof="1"/>
          </a:p>
        </p:txBody>
      </p:sp>
      <p:sp>
        <p:nvSpPr>
          <p:cNvPr id="52228" name="页脚占位符 52227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l" fontAlgn="base"/>
            <a:endParaRPr lang="zh-CN" altLang="en-US" sz="1200" strike="noStrike" noProof="1">
              <a:latin typeface="Times New Roman" panose="02020603050405020304" pitchFamily="18" charset="0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52229" name="灯片编号占位符 52228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</a:ln>
        </p:spPr>
        <p:txBody>
          <a:bodyPr anchor="b"/>
          <a:lstStyle/>
          <a:p>
            <a:pPr lvl="0" algn="r" fontAlgn="base"/>
            <a:fld id="{9A0DB2DC-4C9A-4742-B13C-FB6460FD3503}" type="slidenum">
              <a:rPr lang="zh-CN" altLang="en-US" sz="1200" strike="noStrike" noProof="1" dirty="0">
                <a:latin typeface="Times New Roman" panose="02020603050405020304" pitchFamily="18" charset="0"/>
                <a:ea typeface="黑体" panose="02010609060101010101" pitchFamily="2" charset="-122"/>
                <a:cs typeface="黑体" panose="02010609060101010101" pitchFamily="2" charset="-122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algn="l" eaLnBrk="1" fontAlgn="base" hangingPunct="1"/>
            <a:endParaRPr lang="zh-CN" altLang="en-US" sz="1200" strike="noStrike" noProof="1">
              <a:latin typeface="Times New Roman" panose="02020603050405020304" pitchFamily="18" charset="0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  <a:sym typeface="Times New Roman" panose="02020603050405020304" pitchFamily="18" charset="0"/>
              </a:defRPr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单击此处编辑母版文本样式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457200" marR="0" lvl="1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第二级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914400" marR="0" lvl="2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第三级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371600" marR="0" lvl="3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第四级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1828800" marR="0" lvl="4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defRPr/>
            </a:pPr>
            <a:r>
              <a:rPr kumimoji="0" lang="zh-CN" altLang="en-US" sz="1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第五级</a:t>
            </a:r>
            <a:endParaRPr kumimoji="0" lang="zh-CN" altLang="en-US" sz="1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l" eaLnBrk="1" fontAlgn="base" hangingPunct="1"/>
            <a:endParaRPr lang="zh-CN" altLang="en-US" sz="1200" strike="noStrike" noProof="1">
              <a:latin typeface="Times New Roman" panose="02020603050405020304" pitchFamily="18" charset="0"/>
              <a:ea typeface="黑体" panose="02010609060101010101" pitchFamily="2" charset="-122"/>
              <a:cs typeface="黑体" panose="02010609060101010101" pitchFamily="2" charset="-122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/>
          <a:p>
            <a:pPr lvl="0" algn="r" eaLnBrk="1" fontAlgn="base" hangingPunct="1"/>
            <a:fld id="{9A0DB2DC-4C9A-4742-B13C-FB6460FD3503}" type="slidenum">
              <a:rPr lang="zh-CN" altLang="en-US" sz="1200" strike="noStrike" noProof="1" dirty="0">
                <a:latin typeface="Times New Roman" panose="02020603050405020304" pitchFamily="18" charset="0"/>
                <a:ea typeface="黑体" panose="02010609060101010101" pitchFamily="2" charset="-122"/>
                <a:cs typeface="黑体" panose="02010609060101010101" pitchFamily="2" charset="-122"/>
              </a:rPr>
            </a:fld>
            <a:endParaRPr lang="zh-CN" altLang="en-US" sz="1200" strike="noStrike" noProof="1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sldNum="0"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2" charset="-122"/>
        <a:cs typeface="Times New Roman" panose="02020603050405020304" pitchFamily="18" charset="0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2" charset="-122"/>
        <a:cs typeface="Times New Roman" panose="02020603050405020304" pitchFamily="18" charset="0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2" charset="-122"/>
        <a:cs typeface="Times New Roman" panose="02020603050405020304" pitchFamily="18" charset="0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2" charset="-122"/>
        <a:cs typeface="Times New Roman" panose="02020603050405020304" pitchFamily="18" charset="0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黑体" panose="02010609060101010101" pitchFamily="2" charset="-122"/>
        <a:cs typeface="Times New Roman" panose="02020603050405020304" pitchFamily="18" charset="0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116C3F6B-65B8-4E47-8F7F-3E4E3D942588}" type="slidenum">
              <a:rPr kumimoji="1" lang="zh-CN" altLang="en-US" smtClean="0"/>
            </a:fld>
            <a:endParaRPr kumimoji="1"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0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1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1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1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1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1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1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9" Type="http://schemas.openxmlformats.org/officeDocument/2006/relationships/tags" Target="../tags/tag6.xml"/><Relationship Id="rId8" Type="http://schemas.openxmlformats.org/officeDocument/2006/relationships/tags" Target="../tags/tag5.xml"/><Relationship Id="rId7" Type="http://schemas.openxmlformats.org/officeDocument/2006/relationships/tags" Target="../tags/tag4.xml"/><Relationship Id="rId6" Type="http://schemas.openxmlformats.org/officeDocument/2006/relationships/tags" Target="../tags/tag3.xml"/><Relationship Id="rId5" Type="http://schemas.openxmlformats.org/officeDocument/2006/relationships/image" Target="../media/image11.png"/><Relationship Id="rId4" Type="http://schemas.openxmlformats.org/officeDocument/2006/relationships/tags" Target="../tags/tag2.xml"/><Relationship Id="rId3" Type="http://schemas.openxmlformats.org/officeDocument/2006/relationships/image" Target="../media/image10.png"/><Relationship Id="rId21" Type="http://schemas.openxmlformats.org/officeDocument/2006/relationships/tags" Target="../tags/tag18.xml"/><Relationship Id="rId20" Type="http://schemas.openxmlformats.org/officeDocument/2006/relationships/tags" Target="../tags/tag17.xml"/><Relationship Id="rId2" Type="http://schemas.openxmlformats.org/officeDocument/2006/relationships/tags" Target="../tags/tag1.xml"/><Relationship Id="rId19" Type="http://schemas.openxmlformats.org/officeDocument/2006/relationships/tags" Target="../tags/tag16.xml"/><Relationship Id="rId18" Type="http://schemas.openxmlformats.org/officeDocument/2006/relationships/tags" Target="../tags/tag15.xml"/><Relationship Id="rId17" Type="http://schemas.openxmlformats.org/officeDocument/2006/relationships/tags" Target="../tags/tag14.xml"/><Relationship Id="rId16" Type="http://schemas.openxmlformats.org/officeDocument/2006/relationships/tags" Target="../tags/tag13.xml"/><Relationship Id="rId15" Type="http://schemas.openxmlformats.org/officeDocument/2006/relationships/tags" Target="../tags/tag12.xml"/><Relationship Id="rId14" Type="http://schemas.openxmlformats.org/officeDocument/2006/relationships/tags" Target="../tags/tag11.xml"/><Relationship Id="rId13" Type="http://schemas.openxmlformats.org/officeDocument/2006/relationships/tags" Target="../tags/tag10.xml"/><Relationship Id="rId12" Type="http://schemas.openxmlformats.org/officeDocument/2006/relationships/tags" Target="../tags/tag9.xml"/><Relationship Id="rId11" Type="http://schemas.openxmlformats.org/officeDocument/2006/relationships/tags" Target="../tags/tag8.xml"/><Relationship Id="rId10" Type="http://schemas.openxmlformats.org/officeDocument/2006/relationships/tags" Target="../tags/tag7.xml"/><Relationship Id="rId1" Type="http://schemas.openxmlformats.org/officeDocument/2006/relationships/slideMaster" Target="../slideMasters/slideMaster13.xml"/></Relationships>
</file>

<file path=ppt/slideLayouts/_rels/slideLayout118.xml.rels><?xml version="1.0" encoding="UTF-8" standalone="yes"?>
<Relationships xmlns="http://schemas.openxmlformats.org/package/2006/relationships"><Relationship Id="rId8" Type="http://schemas.openxmlformats.org/officeDocument/2006/relationships/tags" Target="../tags/tag24.xml"/><Relationship Id="rId7" Type="http://schemas.openxmlformats.org/officeDocument/2006/relationships/tags" Target="../tags/tag23.xml"/><Relationship Id="rId6" Type="http://schemas.openxmlformats.org/officeDocument/2006/relationships/tags" Target="../tags/tag22.xml"/><Relationship Id="rId5" Type="http://schemas.openxmlformats.org/officeDocument/2006/relationships/tags" Target="../tags/tag21.xml"/><Relationship Id="rId4" Type="http://schemas.openxmlformats.org/officeDocument/2006/relationships/tags" Target="../tags/tag20.xml"/><Relationship Id="rId3" Type="http://schemas.openxmlformats.org/officeDocument/2006/relationships/image" Target="../media/image12.png"/><Relationship Id="rId2" Type="http://schemas.openxmlformats.org/officeDocument/2006/relationships/tags" Target="../tags/tag19.xml"/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9" Type="http://schemas.openxmlformats.org/officeDocument/2006/relationships/tags" Target="../tags/tag31.xml"/><Relationship Id="rId8" Type="http://schemas.openxmlformats.org/officeDocument/2006/relationships/tags" Target="../tags/tag30.xml"/><Relationship Id="rId7" Type="http://schemas.openxmlformats.org/officeDocument/2006/relationships/tags" Target="../tags/tag29.xml"/><Relationship Id="rId6" Type="http://schemas.openxmlformats.org/officeDocument/2006/relationships/tags" Target="../tags/tag28.xml"/><Relationship Id="rId5" Type="http://schemas.openxmlformats.org/officeDocument/2006/relationships/tags" Target="../tags/tag27.xml"/><Relationship Id="rId4" Type="http://schemas.openxmlformats.org/officeDocument/2006/relationships/tags" Target="../tags/tag26.xml"/><Relationship Id="rId3" Type="http://schemas.openxmlformats.org/officeDocument/2006/relationships/image" Target="../media/image13.png"/><Relationship Id="rId2" Type="http://schemas.openxmlformats.org/officeDocument/2006/relationships/tags" Target="../tags/tag25.xml"/><Relationship Id="rId17" Type="http://schemas.openxmlformats.org/officeDocument/2006/relationships/tags" Target="../tags/tag39.xml"/><Relationship Id="rId16" Type="http://schemas.openxmlformats.org/officeDocument/2006/relationships/tags" Target="../tags/tag38.xml"/><Relationship Id="rId15" Type="http://schemas.openxmlformats.org/officeDocument/2006/relationships/tags" Target="../tags/tag37.xml"/><Relationship Id="rId14" Type="http://schemas.openxmlformats.org/officeDocument/2006/relationships/tags" Target="../tags/tag36.xml"/><Relationship Id="rId13" Type="http://schemas.openxmlformats.org/officeDocument/2006/relationships/tags" Target="../tags/tag35.xml"/><Relationship Id="rId12" Type="http://schemas.openxmlformats.org/officeDocument/2006/relationships/tags" Target="../tags/tag34.xml"/><Relationship Id="rId11" Type="http://schemas.openxmlformats.org/officeDocument/2006/relationships/tags" Target="../tags/tag33.xml"/><Relationship Id="rId10" Type="http://schemas.openxmlformats.org/officeDocument/2006/relationships/tags" Target="../tags/tag32.xml"/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9" Type="http://schemas.openxmlformats.org/officeDocument/2006/relationships/tags" Target="../tags/tag46.xml"/><Relationship Id="rId8" Type="http://schemas.openxmlformats.org/officeDocument/2006/relationships/tags" Target="../tags/tag45.xml"/><Relationship Id="rId7" Type="http://schemas.openxmlformats.org/officeDocument/2006/relationships/tags" Target="../tags/tag44.xml"/><Relationship Id="rId6" Type="http://schemas.openxmlformats.org/officeDocument/2006/relationships/tags" Target="../tags/tag43.xml"/><Relationship Id="rId5" Type="http://schemas.openxmlformats.org/officeDocument/2006/relationships/tags" Target="../tags/tag42.xml"/><Relationship Id="rId4" Type="http://schemas.openxmlformats.org/officeDocument/2006/relationships/tags" Target="../tags/tag41.xml"/><Relationship Id="rId3" Type="http://schemas.openxmlformats.org/officeDocument/2006/relationships/image" Target="../media/image12.png"/><Relationship Id="rId2" Type="http://schemas.openxmlformats.org/officeDocument/2006/relationships/tags" Target="../tags/tag40.xml"/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9" Type="http://schemas.openxmlformats.org/officeDocument/2006/relationships/tags" Target="../tags/tag53.xml"/><Relationship Id="rId8" Type="http://schemas.openxmlformats.org/officeDocument/2006/relationships/tags" Target="../tags/tag52.xml"/><Relationship Id="rId7" Type="http://schemas.openxmlformats.org/officeDocument/2006/relationships/tags" Target="../tags/tag51.xml"/><Relationship Id="rId6" Type="http://schemas.openxmlformats.org/officeDocument/2006/relationships/tags" Target="../tags/tag50.xml"/><Relationship Id="rId5" Type="http://schemas.openxmlformats.org/officeDocument/2006/relationships/tags" Target="../tags/tag49.xml"/><Relationship Id="rId4" Type="http://schemas.openxmlformats.org/officeDocument/2006/relationships/tags" Target="../tags/tag48.xml"/><Relationship Id="rId3" Type="http://schemas.openxmlformats.org/officeDocument/2006/relationships/image" Target="../media/image12.png"/><Relationship Id="rId2" Type="http://schemas.openxmlformats.org/officeDocument/2006/relationships/tags" Target="../tags/tag47.xml"/><Relationship Id="rId11" Type="http://schemas.openxmlformats.org/officeDocument/2006/relationships/tags" Target="../tags/tag55.xml"/><Relationship Id="rId10" Type="http://schemas.openxmlformats.org/officeDocument/2006/relationships/tags" Target="../tags/tag54.xml"/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9" Type="http://schemas.openxmlformats.org/officeDocument/2006/relationships/tags" Target="../tags/tag63.xml"/><Relationship Id="rId8" Type="http://schemas.openxmlformats.org/officeDocument/2006/relationships/tags" Target="../tags/tag62.xml"/><Relationship Id="rId7" Type="http://schemas.openxmlformats.org/officeDocument/2006/relationships/tags" Target="../tags/tag61.xml"/><Relationship Id="rId6" Type="http://schemas.openxmlformats.org/officeDocument/2006/relationships/tags" Target="../tags/tag60.xml"/><Relationship Id="rId5" Type="http://schemas.openxmlformats.org/officeDocument/2006/relationships/tags" Target="../tags/tag59.xml"/><Relationship Id="rId4" Type="http://schemas.openxmlformats.org/officeDocument/2006/relationships/tags" Target="../tags/tag58.xml"/><Relationship Id="rId34" Type="http://schemas.openxmlformats.org/officeDocument/2006/relationships/tags" Target="../tags/tag88.xml"/><Relationship Id="rId33" Type="http://schemas.openxmlformats.org/officeDocument/2006/relationships/tags" Target="../tags/tag87.xml"/><Relationship Id="rId32" Type="http://schemas.openxmlformats.org/officeDocument/2006/relationships/tags" Target="../tags/tag86.xml"/><Relationship Id="rId31" Type="http://schemas.openxmlformats.org/officeDocument/2006/relationships/tags" Target="../tags/tag85.xml"/><Relationship Id="rId30" Type="http://schemas.openxmlformats.org/officeDocument/2006/relationships/tags" Target="../tags/tag84.xml"/><Relationship Id="rId3" Type="http://schemas.openxmlformats.org/officeDocument/2006/relationships/tags" Target="../tags/tag57.xml"/><Relationship Id="rId29" Type="http://schemas.openxmlformats.org/officeDocument/2006/relationships/tags" Target="../tags/tag83.xml"/><Relationship Id="rId28" Type="http://schemas.openxmlformats.org/officeDocument/2006/relationships/tags" Target="../tags/tag82.xml"/><Relationship Id="rId27" Type="http://schemas.openxmlformats.org/officeDocument/2006/relationships/tags" Target="../tags/tag81.xml"/><Relationship Id="rId26" Type="http://schemas.openxmlformats.org/officeDocument/2006/relationships/tags" Target="../tags/tag80.xml"/><Relationship Id="rId25" Type="http://schemas.openxmlformats.org/officeDocument/2006/relationships/tags" Target="../tags/tag79.xml"/><Relationship Id="rId24" Type="http://schemas.openxmlformats.org/officeDocument/2006/relationships/tags" Target="../tags/tag78.xml"/><Relationship Id="rId23" Type="http://schemas.openxmlformats.org/officeDocument/2006/relationships/tags" Target="../tags/tag77.xml"/><Relationship Id="rId22" Type="http://schemas.openxmlformats.org/officeDocument/2006/relationships/tags" Target="../tags/tag76.xml"/><Relationship Id="rId21" Type="http://schemas.openxmlformats.org/officeDocument/2006/relationships/tags" Target="../tags/tag75.xml"/><Relationship Id="rId20" Type="http://schemas.openxmlformats.org/officeDocument/2006/relationships/tags" Target="../tags/tag74.xml"/><Relationship Id="rId2" Type="http://schemas.openxmlformats.org/officeDocument/2006/relationships/tags" Target="../tags/tag56.xml"/><Relationship Id="rId19" Type="http://schemas.openxmlformats.org/officeDocument/2006/relationships/tags" Target="../tags/tag73.xml"/><Relationship Id="rId18" Type="http://schemas.openxmlformats.org/officeDocument/2006/relationships/tags" Target="../tags/tag72.xml"/><Relationship Id="rId17" Type="http://schemas.openxmlformats.org/officeDocument/2006/relationships/tags" Target="../tags/tag71.xml"/><Relationship Id="rId16" Type="http://schemas.openxmlformats.org/officeDocument/2006/relationships/tags" Target="../tags/tag70.xml"/><Relationship Id="rId15" Type="http://schemas.openxmlformats.org/officeDocument/2006/relationships/tags" Target="../tags/tag69.xml"/><Relationship Id="rId14" Type="http://schemas.openxmlformats.org/officeDocument/2006/relationships/tags" Target="../tags/tag68.xml"/><Relationship Id="rId13" Type="http://schemas.openxmlformats.org/officeDocument/2006/relationships/tags" Target="../tags/tag67.xml"/><Relationship Id="rId12" Type="http://schemas.openxmlformats.org/officeDocument/2006/relationships/tags" Target="../tags/tag66.xml"/><Relationship Id="rId11" Type="http://schemas.openxmlformats.org/officeDocument/2006/relationships/tags" Target="../tags/tag65.xml"/><Relationship Id="rId10" Type="http://schemas.openxmlformats.org/officeDocument/2006/relationships/tags" Target="../tags/tag64.xml"/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4" Type="http://schemas.openxmlformats.org/officeDocument/2006/relationships/tags" Target="../tags/tag91.xml"/><Relationship Id="rId3" Type="http://schemas.openxmlformats.org/officeDocument/2006/relationships/tags" Target="../tags/tag90.xml"/><Relationship Id="rId2" Type="http://schemas.openxmlformats.org/officeDocument/2006/relationships/tags" Target="../tags/tag89.xml"/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9" Type="http://schemas.openxmlformats.org/officeDocument/2006/relationships/tags" Target="../tags/tag98.xml"/><Relationship Id="rId8" Type="http://schemas.openxmlformats.org/officeDocument/2006/relationships/tags" Target="../tags/tag97.xml"/><Relationship Id="rId7" Type="http://schemas.openxmlformats.org/officeDocument/2006/relationships/tags" Target="../tags/tag96.xml"/><Relationship Id="rId6" Type="http://schemas.openxmlformats.org/officeDocument/2006/relationships/tags" Target="../tags/tag95.xml"/><Relationship Id="rId5" Type="http://schemas.openxmlformats.org/officeDocument/2006/relationships/tags" Target="../tags/tag94.xml"/><Relationship Id="rId4" Type="http://schemas.openxmlformats.org/officeDocument/2006/relationships/tags" Target="../tags/tag93.xml"/><Relationship Id="rId3" Type="http://schemas.openxmlformats.org/officeDocument/2006/relationships/image" Target="../media/image12.png"/><Relationship Id="rId2" Type="http://schemas.openxmlformats.org/officeDocument/2006/relationships/tags" Target="../tags/tag92.xml"/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8" Type="http://schemas.openxmlformats.org/officeDocument/2006/relationships/tags" Target="../tags/tag104.xml"/><Relationship Id="rId7" Type="http://schemas.openxmlformats.org/officeDocument/2006/relationships/tags" Target="../tags/tag103.xml"/><Relationship Id="rId6" Type="http://schemas.openxmlformats.org/officeDocument/2006/relationships/tags" Target="../tags/tag102.xml"/><Relationship Id="rId5" Type="http://schemas.openxmlformats.org/officeDocument/2006/relationships/tags" Target="../tags/tag101.xml"/><Relationship Id="rId4" Type="http://schemas.openxmlformats.org/officeDocument/2006/relationships/tags" Target="../tags/tag100.xml"/><Relationship Id="rId3" Type="http://schemas.openxmlformats.org/officeDocument/2006/relationships/image" Target="../media/image12.png"/><Relationship Id="rId2" Type="http://schemas.openxmlformats.org/officeDocument/2006/relationships/tags" Target="../tags/tag99.xml"/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image" Target="../media/image12.png"/><Relationship Id="rId2" Type="http://schemas.openxmlformats.org/officeDocument/2006/relationships/tags" Target="../tags/tag105.xml"/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9" Type="http://schemas.openxmlformats.org/officeDocument/2006/relationships/tags" Target="../tags/tag116.xml"/><Relationship Id="rId8" Type="http://schemas.openxmlformats.org/officeDocument/2006/relationships/tags" Target="../tags/tag115.xml"/><Relationship Id="rId7" Type="http://schemas.openxmlformats.org/officeDocument/2006/relationships/tags" Target="../tags/tag114.xml"/><Relationship Id="rId6" Type="http://schemas.openxmlformats.org/officeDocument/2006/relationships/tags" Target="../tags/tag113.xml"/><Relationship Id="rId5" Type="http://schemas.openxmlformats.org/officeDocument/2006/relationships/tags" Target="../tags/tag112.xml"/><Relationship Id="rId4" Type="http://schemas.openxmlformats.org/officeDocument/2006/relationships/image" Target="../media/image14.png"/><Relationship Id="rId3" Type="http://schemas.openxmlformats.org/officeDocument/2006/relationships/tags" Target="../tags/tag111.xml"/><Relationship Id="rId25" Type="http://schemas.openxmlformats.org/officeDocument/2006/relationships/tags" Target="../tags/tag132.xml"/><Relationship Id="rId24" Type="http://schemas.openxmlformats.org/officeDocument/2006/relationships/tags" Target="../tags/tag131.xml"/><Relationship Id="rId23" Type="http://schemas.openxmlformats.org/officeDocument/2006/relationships/tags" Target="../tags/tag130.xml"/><Relationship Id="rId22" Type="http://schemas.openxmlformats.org/officeDocument/2006/relationships/tags" Target="../tags/tag129.xml"/><Relationship Id="rId21" Type="http://schemas.openxmlformats.org/officeDocument/2006/relationships/tags" Target="../tags/tag128.xml"/><Relationship Id="rId20" Type="http://schemas.openxmlformats.org/officeDocument/2006/relationships/tags" Target="../tags/tag127.xml"/><Relationship Id="rId2" Type="http://schemas.openxmlformats.org/officeDocument/2006/relationships/tags" Target="../tags/tag110.xml"/><Relationship Id="rId19" Type="http://schemas.openxmlformats.org/officeDocument/2006/relationships/tags" Target="../tags/tag126.xml"/><Relationship Id="rId18" Type="http://schemas.openxmlformats.org/officeDocument/2006/relationships/tags" Target="../tags/tag125.xml"/><Relationship Id="rId17" Type="http://schemas.openxmlformats.org/officeDocument/2006/relationships/tags" Target="../tags/tag124.xml"/><Relationship Id="rId16" Type="http://schemas.openxmlformats.org/officeDocument/2006/relationships/tags" Target="../tags/tag123.xml"/><Relationship Id="rId15" Type="http://schemas.openxmlformats.org/officeDocument/2006/relationships/tags" Target="../tags/tag122.xml"/><Relationship Id="rId14" Type="http://schemas.openxmlformats.org/officeDocument/2006/relationships/tags" Target="../tags/tag121.xml"/><Relationship Id="rId13" Type="http://schemas.openxmlformats.org/officeDocument/2006/relationships/tags" Target="../tags/tag120.xml"/><Relationship Id="rId12" Type="http://schemas.openxmlformats.org/officeDocument/2006/relationships/tags" Target="../tags/tag119.xml"/><Relationship Id="rId11" Type="http://schemas.openxmlformats.org/officeDocument/2006/relationships/tags" Target="../tags/tag118.xml"/><Relationship Id="rId10" Type="http://schemas.openxmlformats.org/officeDocument/2006/relationships/tags" Target="../tags/tag117.xml"/><Relationship Id="rId1" Type="http://schemas.openxmlformats.org/officeDocument/2006/relationships/slideMaster" Target="../slideMasters/slideMaster13.xml"/></Relationships>
</file>

<file path=ppt/slideLayouts/_rels/slideLayout128.xml.rels><?xml version="1.0" encoding="UTF-8" standalone="yes"?>
<Relationships xmlns="http://schemas.openxmlformats.org/package/2006/relationships"><Relationship Id="rId9" Type="http://schemas.openxmlformats.org/officeDocument/2006/relationships/tags" Target="../tags/tag140.xml"/><Relationship Id="rId8" Type="http://schemas.openxmlformats.org/officeDocument/2006/relationships/tags" Target="../tags/tag139.xml"/><Relationship Id="rId7" Type="http://schemas.openxmlformats.org/officeDocument/2006/relationships/tags" Target="../tags/tag138.xml"/><Relationship Id="rId6" Type="http://schemas.openxmlformats.org/officeDocument/2006/relationships/tags" Target="../tags/tag137.xml"/><Relationship Id="rId5" Type="http://schemas.openxmlformats.org/officeDocument/2006/relationships/tags" Target="../tags/tag136.xml"/><Relationship Id="rId4" Type="http://schemas.openxmlformats.org/officeDocument/2006/relationships/tags" Target="../tags/tag135.xml"/><Relationship Id="rId3" Type="http://schemas.openxmlformats.org/officeDocument/2006/relationships/tags" Target="../tags/tag134.xml"/><Relationship Id="rId2" Type="http://schemas.openxmlformats.org/officeDocument/2006/relationships/tags" Target="../tags/tag133.xml"/><Relationship Id="rId14" Type="http://schemas.openxmlformats.org/officeDocument/2006/relationships/tags" Target="../tags/tag145.xml"/><Relationship Id="rId13" Type="http://schemas.openxmlformats.org/officeDocument/2006/relationships/tags" Target="../tags/tag144.xml"/><Relationship Id="rId12" Type="http://schemas.openxmlformats.org/officeDocument/2006/relationships/tags" Target="../tags/tag143.xml"/><Relationship Id="rId11" Type="http://schemas.openxmlformats.org/officeDocument/2006/relationships/tags" Target="../tags/tag142.xml"/><Relationship Id="rId10" Type="http://schemas.openxmlformats.org/officeDocument/2006/relationships/tags" Target="../tags/tag141.xml"/><Relationship Id="rId1" Type="http://schemas.openxmlformats.org/officeDocument/2006/relationships/slideMaster" Target="../slideMasters/slideMaster13.xml"/></Relationships>
</file>

<file path=ppt/slideLayouts/_rels/slideLayout129.xml.rels><?xml version="1.0" encoding="UTF-8" standalone="yes"?>
<Relationships xmlns="http://schemas.openxmlformats.org/package/2006/relationships"><Relationship Id="rId9" Type="http://schemas.openxmlformats.org/officeDocument/2006/relationships/tags" Target="../tags/tag152.xml"/><Relationship Id="rId8" Type="http://schemas.openxmlformats.org/officeDocument/2006/relationships/tags" Target="../tags/tag151.xml"/><Relationship Id="rId7" Type="http://schemas.openxmlformats.org/officeDocument/2006/relationships/tags" Target="../tags/tag150.xml"/><Relationship Id="rId6" Type="http://schemas.openxmlformats.org/officeDocument/2006/relationships/tags" Target="../tags/tag149.xml"/><Relationship Id="rId5" Type="http://schemas.openxmlformats.org/officeDocument/2006/relationships/tags" Target="../tags/tag148.xml"/><Relationship Id="rId4" Type="http://schemas.openxmlformats.org/officeDocument/2006/relationships/image" Target="../media/image12.png"/><Relationship Id="rId3" Type="http://schemas.openxmlformats.org/officeDocument/2006/relationships/tags" Target="../tags/tag147.xml"/><Relationship Id="rId2" Type="http://schemas.openxmlformats.org/officeDocument/2006/relationships/tags" Target="../tags/tag146.xml"/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9" Type="http://schemas.openxmlformats.org/officeDocument/2006/relationships/tags" Target="../tags/tag160.xml"/><Relationship Id="rId8" Type="http://schemas.openxmlformats.org/officeDocument/2006/relationships/tags" Target="../tags/tag159.xml"/><Relationship Id="rId7" Type="http://schemas.openxmlformats.org/officeDocument/2006/relationships/tags" Target="../tags/tag158.xml"/><Relationship Id="rId6" Type="http://schemas.openxmlformats.org/officeDocument/2006/relationships/tags" Target="../tags/tag157.xml"/><Relationship Id="rId5" Type="http://schemas.openxmlformats.org/officeDocument/2006/relationships/tags" Target="../tags/tag156.xml"/><Relationship Id="rId4" Type="http://schemas.openxmlformats.org/officeDocument/2006/relationships/tags" Target="../tags/tag155.xml"/><Relationship Id="rId3" Type="http://schemas.openxmlformats.org/officeDocument/2006/relationships/tags" Target="../tags/tag154.xml"/><Relationship Id="rId2" Type="http://schemas.openxmlformats.org/officeDocument/2006/relationships/tags" Target="../tags/tag153.xml"/><Relationship Id="rId17" Type="http://schemas.openxmlformats.org/officeDocument/2006/relationships/tags" Target="../tags/tag168.xml"/><Relationship Id="rId16" Type="http://schemas.openxmlformats.org/officeDocument/2006/relationships/tags" Target="../tags/tag167.xml"/><Relationship Id="rId15" Type="http://schemas.openxmlformats.org/officeDocument/2006/relationships/tags" Target="../tags/tag166.xml"/><Relationship Id="rId14" Type="http://schemas.openxmlformats.org/officeDocument/2006/relationships/tags" Target="../tags/tag165.xml"/><Relationship Id="rId13" Type="http://schemas.openxmlformats.org/officeDocument/2006/relationships/tags" Target="../tags/tag164.xml"/><Relationship Id="rId12" Type="http://schemas.openxmlformats.org/officeDocument/2006/relationships/tags" Target="../tags/tag163.xml"/><Relationship Id="rId11" Type="http://schemas.openxmlformats.org/officeDocument/2006/relationships/tags" Target="../tags/tag162.xml"/><Relationship Id="rId10" Type="http://schemas.openxmlformats.org/officeDocument/2006/relationships/tags" Target="../tags/tag161.xml"/><Relationship Id="rId1" Type="http://schemas.openxmlformats.org/officeDocument/2006/relationships/slideMaster" Target="../slideMasters/slideMaster13.xml"/></Relationships>
</file>

<file path=ppt/slideLayouts/_rels/slideLayout131.xml.rels><?xml version="1.0" encoding="UTF-8" standalone="yes"?>
<Relationships xmlns="http://schemas.openxmlformats.org/package/2006/relationships"><Relationship Id="rId9" Type="http://schemas.openxmlformats.org/officeDocument/2006/relationships/tags" Target="../tags/tag175.xml"/><Relationship Id="rId8" Type="http://schemas.openxmlformats.org/officeDocument/2006/relationships/tags" Target="../tags/tag174.xml"/><Relationship Id="rId7" Type="http://schemas.openxmlformats.org/officeDocument/2006/relationships/tags" Target="../tags/tag173.xml"/><Relationship Id="rId6" Type="http://schemas.openxmlformats.org/officeDocument/2006/relationships/tags" Target="../tags/tag172.xml"/><Relationship Id="rId5" Type="http://schemas.openxmlformats.org/officeDocument/2006/relationships/tags" Target="../tags/tag171.xml"/><Relationship Id="rId4" Type="http://schemas.openxmlformats.org/officeDocument/2006/relationships/image" Target="../media/image12.png"/><Relationship Id="rId3" Type="http://schemas.openxmlformats.org/officeDocument/2006/relationships/tags" Target="../tags/tag170.xml"/><Relationship Id="rId2" Type="http://schemas.openxmlformats.org/officeDocument/2006/relationships/tags" Target="../tags/tag169.xml"/><Relationship Id="rId10" Type="http://schemas.openxmlformats.org/officeDocument/2006/relationships/tags" Target="../tags/tag176.xml"/><Relationship Id="rId1" Type="http://schemas.openxmlformats.org/officeDocument/2006/relationships/slideMaster" Target="../slideMasters/slideMaster13.xml"/></Relationships>
</file>

<file path=ppt/slideLayouts/_rels/slideLayout132.xml.rels><?xml version="1.0" encoding="UTF-8" standalone="yes"?>
<Relationships xmlns="http://schemas.openxmlformats.org/package/2006/relationships"><Relationship Id="rId9" Type="http://schemas.openxmlformats.org/officeDocument/2006/relationships/tags" Target="../tags/tag184.xml"/><Relationship Id="rId8" Type="http://schemas.openxmlformats.org/officeDocument/2006/relationships/tags" Target="../tags/tag183.xml"/><Relationship Id="rId7" Type="http://schemas.openxmlformats.org/officeDocument/2006/relationships/tags" Target="../tags/tag182.xml"/><Relationship Id="rId6" Type="http://schemas.openxmlformats.org/officeDocument/2006/relationships/tags" Target="../tags/tag181.xml"/><Relationship Id="rId5" Type="http://schemas.openxmlformats.org/officeDocument/2006/relationships/tags" Target="../tags/tag180.xml"/><Relationship Id="rId4" Type="http://schemas.openxmlformats.org/officeDocument/2006/relationships/tags" Target="../tags/tag179.xml"/><Relationship Id="rId3" Type="http://schemas.openxmlformats.org/officeDocument/2006/relationships/tags" Target="../tags/tag178.xml"/><Relationship Id="rId2" Type="http://schemas.openxmlformats.org/officeDocument/2006/relationships/tags" Target="../tags/tag177.xml"/><Relationship Id="rId15" Type="http://schemas.openxmlformats.org/officeDocument/2006/relationships/tags" Target="../tags/tag190.xml"/><Relationship Id="rId14" Type="http://schemas.openxmlformats.org/officeDocument/2006/relationships/tags" Target="../tags/tag189.xml"/><Relationship Id="rId13" Type="http://schemas.openxmlformats.org/officeDocument/2006/relationships/tags" Target="../tags/tag188.xml"/><Relationship Id="rId12" Type="http://schemas.openxmlformats.org/officeDocument/2006/relationships/tags" Target="../tags/tag187.xml"/><Relationship Id="rId11" Type="http://schemas.openxmlformats.org/officeDocument/2006/relationships/tags" Target="../tags/tag186.xml"/><Relationship Id="rId10" Type="http://schemas.openxmlformats.org/officeDocument/2006/relationships/tags" Target="../tags/tag185.xml"/><Relationship Id="rId1" Type="http://schemas.openxmlformats.org/officeDocument/2006/relationships/slideMaster" Target="../slideMasters/slideMaster13.xml"/></Relationships>
</file>

<file path=ppt/slideLayouts/_rels/slideLayout133.xml.rels><?xml version="1.0" encoding="UTF-8" standalone="yes"?>
<Relationships xmlns="http://schemas.openxmlformats.org/package/2006/relationships"><Relationship Id="rId9" Type="http://schemas.openxmlformats.org/officeDocument/2006/relationships/tags" Target="../tags/tag197.xml"/><Relationship Id="rId8" Type="http://schemas.openxmlformats.org/officeDocument/2006/relationships/tags" Target="../tags/tag196.xml"/><Relationship Id="rId7" Type="http://schemas.openxmlformats.org/officeDocument/2006/relationships/tags" Target="../tags/tag195.xml"/><Relationship Id="rId6" Type="http://schemas.openxmlformats.org/officeDocument/2006/relationships/tags" Target="../tags/tag194.xml"/><Relationship Id="rId5" Type="http://schemas.openxmlformats.org/officeDocument/2006/relationships/tags" Target="../tags/tag193.xml"/><Relationship Id="rId4" Type="http://schemas.openxmlformats.org/officeDocument/2006/relationships/image" Target="../media/image15.png"/><Relationship Id="rId3" Type="http://schemas.openxmlformats.org/officeDocument/2006/relationships/tags" Target="../tags/tag192.xml"/><Relationship Id="rId2" Type="http://schemas.openxmlformats.org/officeDocument/2006/relationships/tags" Target="../tags/tag191.xml"/><Relationship Id="rId12" Type="http://schemas.openxmlformats.org/officeDocument/2006/relationships/tags" Target="../tags/tag200.xml"/><Relationship Id="rId11" Type="http://schemas.openxmlformats.org/officeDocument/2006/relationships/tags" Target="../tags/tag199.xml"/><Relationship Id="rId10" Type="http://schemas.openxmlformats.org/officeDocument/2006/relationships/tags" Target="../tags/tag198.xml"/><Relationship Id="rId1" Type="http://schemas.openxmlformats.org/officeDocument/2006/relationships/slideMaster" Target="../slideMasters/slideMaster13.xml"/></Relationships>
</file>

<file path=ppt/slideLayouts/_rels/slideLayout134.xml.rels><?xml version="1.0" encoding="UTF-8" standalone="yes"?>
<Relationships xmlns="http://schemas.openxmlformats.org/package/2006/relationships"><Relationship Id="rId9" Type="http://schemas.openxmlformats.org/officeDocument/2006/relationships/tags" Target="../tags/tag208.xml"/><Relationship Id="rId8" Type="http://schemas.openxmlformats.org/officeDocument/2006/relationships/tags" Target="../tags/tag207.xml"/><Relationship Id="rId7" Type="http://schemas.openxmlformats.org/officeDocument/2006/relationships/tags" Target="../tags/tag206.xml"/><Relationship Id="rId6" Type="http://schemas.openxmlformats.org/officeDocument/2006/relationships/tags" Target="../tags/tag205.xml"/><Relationship Id="rId5" Type="http://schemas.openxmlformats.org/officeDocument/2006/relationships/tags" Target="../tags/tag204.xml"/><Relationship Id="rId4" Type="http://schemas.openxmlformats.org/officeDocument/2006/relationships/tags" Target="../tags/tag203.xml"/><Relationship Id="rId3" Type="http://schemas.openxmlformats.org/officeDocument/2006/relationships/tags" Target="../tags/tag202.xml"/><Relationship Id="rId22" Type="http://schemas.openxmlformats.org/officeDocument/2006/relationships/tags" Target="../tags/tag221.xml"/><Relationship Id="rId21" Type="http://schemas.openxmlformats.org/officeDocument/2006/relationships/tags" Target="../tags/tag220.xml"/><Relationship Id="rId20" Type="http://schemas.openxmlformats.org/officeDocument/2006/relationships/tags" Target="../tags/tag219.xml"/><Relationship Id="rId2" Type="http://schemas.openxmlformats.org/officeDocument/2006/relationships/tags" Target="../tags/tag201.xml"/><Relationship Id="rId19" Type="http://schemas.openxmlformats.org/officeDocument/2006/relationships/tags" Target="../tags/tag218.xml"/><Relationship Id="rId18" Type="http://schemas.openxmlformats.org/officeDocument/2006/relationships/tags" Target="../tags/tag217.xml"/><Relationship Id="rId17" Type="http://schemas.openxmlformats.org/officeDocument/2006/relationships/tags" Target="../tags/tag216.xml"/><Relationship Id="rId16" Type="http://schemas.openxmlformats.org/officeDocument/2006/relationships/tags" Target="../tags/tag215.xml"/><Relationship Id="rId15" Type="http://schemas.openxmlformats.org/officeDocument/2006/relationships/tags" Target="../tags/tag214.xml"/><Relationship Id="rId14" Type="http://schemas.openxmlformats.org/officeDocument/2006/relationships/tags" Target="../tags/tag213.xml"/><Relationship Id="rId13" Type="http://schemas.openxmlformats.org/officeDocument/2006/relationships/tags" Target="../tags/tag212.xml"/><Relationship Id="rId12" Type="http://schemas.openxmlformats.org/officeDocument/2006/relationships/tags" Target="../tags/tag211.xml"/><Relationship Id="rId11" Type="http://schemas.openxmlformats.org/officeDocument/2006/relationships/tags" Target="../tags/tag210.xml"/><Relationship Id="rId10" Type="http://schemas.openxmlformats.org/officeDocument/2006/relationships/tags" Target="../tags/tag209.xml"/><Relationship Id="rId1" Type="http://schemas.openxmlformats.org/officeDocument/2006/relationships/slideMaster" Target="../slideMasters/slideMaster13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plus/>
  </p:transition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DE39A50D-4142-4749-82FD-26F070E24430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E70ABA-3006-4E02-9CB2-978F2096D4D5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031E2BD-17B3-4FC4-9C79-768636D18CFA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4F0DC838-BACC-4B30-B50C-BF685CAA0E70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071E1CA-1ACC-4313-A1B7-47366F9BB1E5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525F6E1-9C52-415A-B5B3-EBD7ACCC8E88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8977E421-6DE3-4F28-8868-30441B54287C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3EE8BC35-C6AC-49EA-8CD4-8E565AF1D86C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15A9B2A6-A104-4B8C-8829-EE8E33ADABA2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1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1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29214CAB-8256-4988-9C2B-C13FDB3EC496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FF63DAAC-FB35-44B6-89E1-972860A6C2C6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D9B834BD-7C07-40C9-8B55-935F5B96189E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C89708DA-AE60-4C00-838B-D1325870F4D9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FAD946C6-5B01-40B6-9D90-6D3EB25BFAF2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0A632D5D-F3DD-41CE-AC8C-5249B30E4704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3772B19-E6FD-4FD0-9B43-F4ABB980A9AC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35A8AB38-EA30-46A8-9FB7-4F7262D86867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1E1F719B-67EE-4B60-897F-0D40A5ABE480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2B1FC678-0F3A-4BD7-BAC3-C30782C65C74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B5F81B5A-AB95-4569-B26A-ADF7A2B65092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bg>
      <p:bgPr>
        <a:blipFill rotWithShape="0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1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A12D95E1-CA57-4E92-A5F0-49A1BD0CD220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>
                <a:latin typeface="Times New Roman" panose="02020603050405020304" pitchFamily="18" charset="0"/>
                <a:ea typeface="微软雅黑" panose="020B0503020204020204" charset="-122"/>
                <a:cs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微软雅黑" panose="020B0503020204020204" charset="-122"/>
            </a:endParaRPr>
          </a:p>
        </p:txBody>
      </p:sp>
      <p:sp>
        <p:nvSpPr>
          <p:cNvPr id="1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>
              <a:defRPr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98D94813-8076-4D98-8FDC-A3578BA7CA5A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</p:spTree>
  </p:cSld>
  <p:clrMapOvr>
    <a:masterClrMapping/>
  </p:clrMapOvr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图片 10" descr="图片1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/>
          <a:srcRect/>
          <a:stretch>
            <a:fillRect/>
          </a:stretch>
        </p:blipFill>
        <p:spPr>
          <a:xfrm>
            <a:off x="0" y="3725545"/>
            <a:ext cx="2499360" cy="3132455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 userDrawn="1">
            <p:custDataLst>
              <p:tags r:id="rId4"/>
            </p:custDataLst>
          </p:nvPr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9278620" y="4258945"/>
            <a:ext cx="2935605" cy="2621915"/>
          </a:xfrm>
          <a:prstGeom prst="rect">
            <a:avLst/>
          </a:prstGeom>
        </p:spPr>
      </p:pic>
      <p:sp>
        <p:nvSpPr>
          <p:cNvPr id="7" name="矩形 6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41" name="组合 40"/>
          <p:cNvGrpSpPr/>
          <p:nvPr userDrawn="1">
            <p:custDataLst>
              <p:tags r:id="rId7"/>
            </p:custDataLst>
          </p:nvPr>
        </p:nvGrpSpPr>
        <p:grpSpPr>
          <a:xfrm rot="14680333">
            <a:off x="10252710" y="392430"/>
            <a:ext cx="1537335" cy="1480820"/>
            <a:chOff x="3464771" y="1644163"/>
            <a:chExt cx="206269" cy="198616"/>
          </a:xfrm>
        </p:grpSpPr>
        <p:sp>
          <p:nvSpPr>
            <p:cNvPr id="42" name="任意多边形: 形状 41"/>
            <p:cNvSpPr/>
            <p:nvPr>
              <p:custDataLst>
                <p:tags r:id="rId8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tx2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3" name="任意多边形: 形状 42"/>
            <p:cNvSpPr/>
            <p:nvPr>
              <p:custDataLst>
                <p:tags r:id="rId9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0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1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2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ctrTitle" hasCustomPrompt="1"/>
            <p:custDataLst>
              <p:tags r:id="rId13"/>
            </p:custDataLst>
          </p:nvPr>
        </p:nvSpPr>
        <p:spPr>
          <a:xfrm>
            <a:off x="2288471" y="2141466"/>
            <a:ext cx="7562259" cy="1389323"/>
          </a:xfrm>
        </p:spPr>
        <p:txBody>
          <a:bodyPr lIns="90000" tIns="46800" rIns="90000" bIns="0" anchor="b" anchorCtr="0">
            <a:normAutofit/>
          </a:bodyPr>
          <a:lstStyle>
            <a:lvl1pPr algn="ctr">
              <a:defRPr sz="6000" spc="600" baseline="0">
                <a:solidFill>
                  <a:schemeClr val="accent1"/>
                </a:solidFill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 userDrawn="1">
            <p:ph type="subTitle" idx="1" hasCustomPrompt="1"/>
            <p:custDataLst>
              <p:tags r:id="rId14"/>
            </p:custDataLst>
          </p:nvPr>
        </p:nvSpPr>
        <p:spPr>
          <a:xfrm>
            <a:off x="2288472" y="3577014"/>
            <a:ext cx="7562258" cy="1193124"/>
          </a:xfrm>
        </p:spPr>
        <p:txBody>
          <a:bodyPr lIns="90000" tIns="0" rIns="90000" bIns="46800">
            <a:normAutofit/>
          </a:bodyPr>
          <a:lstStyle>
            <a:lvl1pPr marL="0" indent="0" algn="ctr" eaLnBrk="1" fontAlgn="auto" latinLnBrk="0" hangingPunct="1">
              <a:lnSpc>
                <a:spcPct val="100000"/>
              </a:lnSpc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单击此处编辑副标题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 userDrawn="1">
            <p:ph type="dt" sz="half" idx="10"/>
            <p:custDataLst>
              <p:tags r:id="rId1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 userDrawn="1">
            <p:ph type="ftr" sz="quarter" idx="11"/>
            <p:custDataLst>
              <p:tags r:id="rId1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 userDrawn="1">
            <p:ph type="sldNum" sz="quarter" idx="12"/>
            <p:custDataLst>
              <p:tags r:id="rId1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47" name="组合 46"/>
          <p:cNvGrpSpPr/>
          <p:nvPr userDrawn="1">
            <p:custDataLst>
              <p:tags r:id="rId18"/>
            </p:custDataLst>
          </p:nvPr>
        </p:nvGrpSpPr>
        <p:grpSpPr>
          <a:xfrm rot="1202429">
            <a:off x="10139680" y="290830"/>
            <a:ext cx="1784985" cy="1891665"/>
            <a:chOff x="4159239" y="1559399"/>
            <a:chExt cx="266873" cy="282805"/>
          </a:xfrm>
        </p:grpSpPr>
        <p:sp>
          <p:nvSpPr>
            <p:cNvPr id="48" name="任意多边形: 形状 47"/>
            <p:cNvSpPr/>
            <p:nvPr>
              <p:custDataLst>
                <p:tags r:id="rId19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9" name="任意多边形: 形状 48"/>
            <p:cNvSpPr/>
            <p:nvPr>
              <p:custDataLst>
                <p:tags r:id="rId20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50" name="任意多边形: 形状 49"/>
            <p:cNvSpPr/>
            <p:nvPr>
              <p:custDataLst>
                <p:tags r:id="rId21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</p:spTree>
  </p:cSld>
  <p:clrMapOvr>
    <a:masterClrMapping/>
  </p:clrMapOvr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5"/>
            </p:custDataLst>
          </p:nvPr>
        </p:nvSpPr>
        <p:spPr>
          <a:xfrm>
            <a:off x="669882" y="952508"/>
            <a:ext cx="10852237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节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" name="图片 37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2981" y="4093103"/>
            <a:ext cx="2731245" cy="2237426"/>
          </a:xfrm>
          <a:prstGeom prst="rect">
            <a:avLst/>
          </a:prstGeom>
        </p:spPr>
      </p:pic>
      <p:grpSp>
        <p:nvGrpSpPr>
          <p:cNvPr id="25" name="组合 24"/>
          <p:cNvGrpSpPr/>
          <p:nvPr userDrawn="1">
            <p:custDataLst>
              <p:tags r:id="rId4"/>
            </p:custDataLst>
          </p:nvPr>
        </p:nvGrpSpPr>
        <p:grpSpPr>
          <a:xfrm>
            <a:off x="9437551" y="294635"/>
            <a:ext cx="2084524" cy="2386580"/>
            <a:chOff x="9278257" y="343273"/>
            <a:chExt cx="2084524" cy="2386580"/>
          </a:xfrm>
        </p:grpSpPr>
        <p:grpSp>
          <p:nvGrpSpPr>
            <p:cNvPr id="26" name="组合 25"/>
            <p:cNvGrpSpPr/>
            <p:nvPr/>
          </p:nvGrpSpPr>
          <p:grpSpPr>
            <a:xfrm rot="14134458">
              <a:off x="9244087" y="377443"/>
              <a:ext cx="1841834" cy="1773494"/>
              <a:chOff x="3464771" y="1644163"/>
              <a:chExt cx="206269" cy="198616"/>
            </a:xfrm>
          </p:grpSpPr>
          <p:sp>
            <p:nvSpPr>
              <p:cNvPr id="31" name="任意多边形: 形状 30"/>
              <p:cNvSpPr/>
              <p:nvPr>
                <p:custDataLst>
                  <p:tags r:id="rId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3" name="任意多边形: 形状 32"/>
              <p:cNvSpPr/>
              <p:nvPr>
                <p:custDataLst>
                  <p:tags r:id="rId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4" name="任意多边形: 形状 33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5" name="任意多边形: 形状 34"/>
              <p:cNvSpPr/>
              <p:nvPr>
                <p:custDataLst>
                  <p:tags r:id="rId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  <p:grpSp>
          <p:nvGrpSpPr>
            <p:cNvPr id="27" name="组合 26"/>
            <p:cNvGrpSpPr/>
            <p:nvPr/>
          </p:nvGrpSpPr>
          <p:grpSpPr>
            <a:xfrm rot="1187154">
              <a:off x="9363540" y="611264"/>
              <a:ext cx="1999241" cy="2118589"/>
              <a:chOff x="4159239" y="1559399"/>
              <a:chExt cx="266873" cy="282805"/>
            </a:xfrm>
          </p:grpSpPr>
          <p:sp>
            <p:nvSpPr>
              <p:cNvPr id="28" name="任意多边形: 形状 27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29" name="任意多边形: 形状 28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  <p:sp>
            <p:nvSpPr>
              <p:cNvPr id="30" name="任意多边形: 形状 29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/>
                  <a:ea typeface="微软雅黑" panose="020B0503020204020204" charset="-122"/>
                  <a:cs typeface="+mn-cs"/>
                </a:endParaRPr>
              </a:p>
            </p:txBody>
          </p:sp>
        </p:grpSp>
      </p:grp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13"/>
            </p:custDataLst>
          </p:nvPr>
        </p:nvSpPr>
        <p:spPr>
          <a:xfrm>
            <a:off x="2912111" y="3514508"/>
            <a:ext cx="6367780" cy="1011555"/>
          </a:xfrm>
        </p:spPr>
        <p:txBody>
          <a:bodyPr lIns="90000" tIns="0" rIns="90000" bIns="46800" anchor="t" anchorCtr="0">
            <a:normAutofit/>
          </a:bodyPr>
          <a:lstStyle>
            <a:lvl1pPr algn="ctr"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1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1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1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矩形 6"/>
          <p:cNvSpPr/>
          <p:nvPr userDrawn="1">
            <p:custDataLst>
              <p:tags r:id="rId17"/>
            </p:custDataLst>
          </p:nvPr>
        </p:nvSpPr>
        <p:spPr>
          <a:xfrm>
            <a:off x="1439694" y="975620"/>
            <a:ext cx="9312612" cy="4906760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/>
              <a:ea typeface="微软雅黑" panose="020B0503020204020204" charset="-122"/>
              <a:cs typeface="+mn-cs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图片 24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  <a:p>
            <a:pPr lvl="1"/>
            <a:r>
              <a:rPr>
                <a:sym typeface="+mn-ea"/>
              </a:rPr>
              <a:t>第二级</a:t>
            </a:r>
            <a:endParaRPr>
              <a:sym typeface="+mn-ea"/>
            </a:endParaRPr>
          </a:p>
          <a:p>
            <a:pPr lvl="2"/>
            <a:r>
              <a:rPr>
                <a:sym typeface="+mn-ea"/>
              </a:rPr>
              <a:t>第三级</a:t>
            </a:r>
            <a:endParaRPr>
              <a:sym typeface="+mn-ea"/>
            </a:endParaRPr>
          </a:p>
          <a:p>
            <a:pPr lvl="3"/>
            <a:r>
              <a:rPr>
                <a:sym typeface="+mn-ea"/>
              </a:rPr>
              <a:t>第四级</a:t>
            </a:r>
            <a:endParaRPr>
              <a:sym typeface="+mn-ea"/>
            </a:endParaRPr>
          </a:p>
          <a:p>
            <a:pPr lvl="4"/>
            <a:r>
              <a:rPr>
                <a:sym typeface="+mn-ea"/>
              </a:rPr>
              <a:t>第五级</a:t>
            </a:r>
            <a:endParaRPr>
              <a:sym typeface="+mn-ea"/>
            </a:endParaRP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238877" y="952508"/>
            <a:ext cx="5283242" cy="5388907"/>
          </a:xfrm>
        </p:spPr>
        <p:txBody>
          <a:bodyPr lIns="90000" tIns="46800" rIns="90000" bIns="46800">
            <a:normAutofit/>
          </a:bodyPr>
          <a:lstStyle>
            <a:lvl1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sz="1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882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5"/>
            </p:custDataLst>
          </p:nvPr>
        </p:nvSpPr>
        <p:spPr>
          <a:xfrm>
            <a:off x="669930" y="952508"/>
            <a:ext cx="5283242" cy="381003"/>
          </a:xfrm>
        </p:spPr>
        <p:txBody>
          <a:bodyPr lIns="90000" tIns="46800" rIns="90000" bIns="46800" anchor="t" anchorCtr="0">
            <a:normAutofit/>
          </a:bodyPr>
          <a:lstStyle>
            <a:lvl1pPr marL="0" indent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sz="2000" b="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6"/>
            </p:custDataLst>
          </p:nvPr>
        </p:nvSpPr>
        <p:spPr>
          <a:xfrm>
            <a:off x="669925" y="1406525"/>
            <a:ext cx="5283200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7"/>
            </p:custDataLst>
          </p:nvPr>
        </p:nvSpPr>
        <p:spPr>
          <a:xfrm>
            <a:off x="6235750" y="952508"/>
            <a:ext cx="5283242" cy="381003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Arial" panose="020B0604020202020204" pitchFamily="34" charset="0"/>
              <a:buNone/>
              <a:defRPr kumimoji="0" lang="zh-CN" altLang="en-US" sz="2000" b="0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>
                <a:sym typeface="+mn-ea"/>
              </a:rPr>
              <a:t>单击此处编辑文本</a:t>
            </a:r>
            <a:endParaRPr>
              <a:sym typeface="+mn-ea"/>
            </a:endParaRP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8"/>
            </p:custDataLst>
          </p:nvPr>
        </p:nvSpPr>
        <p:spPr>
          <a:xfrm>
            <a:off x="6235750" y="1406525"/>
            <a:ext cx="5283242" cy="4934752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5pPr>
          </a:lstStyle>
          <a:p>
            <a:pPr lvl="0"/>
            <a:r>
              <a:rPr dirty="0">
                <a:sym typeface="+mn-ea"/>
              </a:rPr>
              <a:t>单击此处编辑母版文本样式</a:t>
            </a:r>
            <a:endParaRPr dirty="0">
              <a:sym typeface="+mn-ea"/>
            </a:endParaRPr>
          </a:p>
          <a:p>
            <a:pPr lvl="1"/>
            <a:r>
              <a:rPr dirty="0">
                <a:sym typeface="+mn-ea"/>
              </a:rPr>
              <a:t>第二级</a:t>
            </a:r>
            <a:endParaRPr dirty="0">
              <a:sym typeface="+mn-ea"/>
            </a:endParaRPr>
          </a:p>
          <a:p>
            <a:pPr lvl="2"/>
            <a:r>
              <a:rPr dirty="0">
                <a:sym typeface="+mn-ea"/>
              </a:rPr>
              <a:t>第三级</a:t>
            </a:r>
            <a:endParaRPr dirty="0">
              <a:sym typeface="+mn-ea"/>
            </a:endParaRPr>
          </a:p>
          <a:p>
            <a:pPr lvl="3"/>
            <a:r>
              <a:rPr dirty="0">
                <a:sym typeface="+mn-ea"/>
              </a:rPr>
              <a:t>第四级</a:t>
            </a:r>
            <a:endParaRPr dirty="0">
              <a:sym typeface="+mn-ea"/>
            </a:endParaRPr>
          </a:p>
          <a:p>
            <a:pPr lvl="4"/>
            <a:r>
              <a:rPr dirty="0">
                <a:sym typeface="+mn-ea"/>
              </a:rPr>
              <a:t>第五级</a:t>
            </a:r>
            <a:endParaRPr dirty="0">
              <a:sym typeface="+mn-ea"/>
            </a:endParaRP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10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1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矩形 17"/>
          <p:cNvSpPr/>
          <p:nvPr userDrawn="1">
            <p:custDataLst>
              <p:tags r:id="rId2"/>
            </p:custDataLst>
          </p:nvPr>
        </p:nvSpPr>
        <p:spPr>
          <a:xfrm>
            <a:off x="1329430" y="1081786"/>
            <a:ext cx="3300936" cy="4694428"/>
          </a:xfrm>
          <a:prstGeom prst="rect">
            <a:avLst/>
          </a:pr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6" name="组合 5"/>
          <p:cNvGrpSpPr/>
          <p:nvPr userDrawn="1">
            <p:custDataLst>
              <p:tags r:id="rId3"/>
            </p:custDataLst>
          </p:nvPr>
        </p:nvGrpSpPr>
        <p:grpSpPr>
          <a:xfrm flipH="1">
            <a:off x="772423" y="1301077"/>
            <a:ext cx="1189352" cy="155434"/>
            <a:chOff x="2224544" y="3400956"/>
            <a:chExt cx="1206600" cy="157689"/>
          </a:xfrm>
          <a:solidFill>
            <a:schemeClr val="accent2">
              <a:lumMod val="60000"/>
              <a:lumOff val="40000"/>
            </a:schemeClr>
          </a:solidFill>
        </p:grpSpPr>
        <p:sp>
          <p:nvSpPr>
            <p:cNvPr id="7" name="任意多边形: 形状 6"/>
            <p:cNvSpPr/>
            <p:nvPr>
              <p:custDataLst>
                <p:tags r:id="rId4"/>
              </p:custDataLst>
            </p:nvPr>
          </p:nvSpPr>
          <p:spPr>
            <a:xfrm>
              <a:off x="2224544" y="3400956"/>
              <a:ext cx="911049" cy="157689"/>
            </a:xfrm>
            <a:custGeom>
              <a:avLst/>
              <a:gdLst/>
              <a:ahLst/>
              <a:cxnLst/>
              <a:rect l="0" t="0" r="0" b="0"/>
              <a:pathLst>
                <a:path w="887096" h="153544">
                  <a:moveTo>
                    <a:pt x="813562" y="153543"/>
                  </a:moveTo>
                  <a:lnTo>
                    <a:pt x="57023" y="153543"/>
                  </a:lnTo>
                  <a:cubicBezTo>
                    <a:pt x="20701" y="116205"/>
                    <a:pt x="0" y="50419"/>
                    <a:pt x="57023" y="0"/>
                  </a:cubicBezTo>
                  <a:lnTo>
                    <a:pt x="813562" y="0"/>
                  </a:lnTo>
                  <a:cubicBezTo>
                    <a:pt x="884936" y="36830"/>
                    <a:pt x="887095" y="112395"/>
                    <a:pt x="813562" y="153543"/>
                  </a:cubicBezTo>
                  <a:close/>
                </a:path>
              </a:pathLst>
            </a:cu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8" name="椭圆 7"/>
            <p:cNvSpPr/>
            <p:nvPr>
              <p:custDataLst>
                <p:tags r:id="rId5"/>
              </p:custDataLst>
            </p:nvPr>
          </p:nvSpPr>
          <p:spPr>
            <a:xfrm>
              <a:off x="3278281" y="3405782"/>
              <a:ext cx="152863" cy="152862"/>
            </a:xfrm>
            <a:prstGeom prst="ellipse">
              <a:avLst/>
            </a:prstGeom>
            <a:grpFill/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9" name="矩形 8"/>
          <p:cNvSpPr/>
          <p:nvPr userDrawn="1">
            <p:custDataLst>
              <p:tags r:id="rId6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grpSp>
        <p:nvGrpSpPr>
          <p:cNvPr id="10" name="组合 9"/>
          <p:cNvGrpSpPr/>
          <p:nvPr userDrawn="1">
            <p:custDataLst>
              <p:tags r:id="rId7"/>
            </p:custDataLst>
          </p:nvPr>
        </p:nvGrpSpPr>
        <p:grpSpPr>
          <a:xfrm rot="302429">
            <a:off x="3657600" y="4095115"/>
            <a:ext cx="2152650" cy="2281555"/>
            <a:chOff x="4159239" y="1559399"/>
            <a:chExt cx="266873" cy="282805"/>
          </a:xfrm>
        </p:grpSpPr>
        <p:sp>
          <p:nvSpPr>
            <p:cNvPr id="11" name="任意多边形: 形状 51"/>
            <p:cNvSpPr/>
            <p:nvPr>
              <p:custDataLst>
                <p:tags r:id="rId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2" name="任意多边形: 形状 52"/>
            <p:cNvSpPr/>
            <p:nvPr>
              <p:custDataLst>
                <p:tags r:id="rId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13" name="任意多边形: 形状 53"/>
            <p:cNvSpPr/>
            <p:nvPr>
              <p:custDataLst>
                <p:tags r:id="rId1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14" name="组合 13"/>
          <p:cNvGrpSpPr/>
          <p:nvPr userDrawn="1">
            <p:custDataLst>
              <p:tags r:id="rId11"/>
            </p:custDataLst>
          </p:nvPr>
        </p:nvGrpSpPr>
        <p:grpSpPr>
          <a:xfrm>
            <a:off x="4630684" y="4651742"/>
            <a:ext cx="791790" cy="1273300"/>
            <a:chOff x="4515453" y="2474469"/>
            <a:chExt cx="68557" cy="110251"/>
          </a:xfrm>
        </p:grpSpPr>
        <p:sp>
          <p:nvSpPr>
            <p:cNvPr id="15" name="矩形 14"/>
            <p:cNvSpPr/>
            <p:nvPr>
              <p:custDataLst>
                <p:tags r:id="rId12"/>
              </p:custDataLst>
            </p:nvPr>
          </p:nvSpPr>
          <p:spPr>
            <a:xfrm>
              <a:off x="4525258" y="2474469"/>
              <a:ext cx="48097" cy="25962"/>
            </a:xfrm>
            <a:prstGeom prst="rect">
              <a:avLst/>
            </a:prstGeom>
            <a:solidFill>
              <a:schemeClr val="accent5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6" name="任意多边形: 形状 15"/>
            <p:cNvSpPr/>
            <p:nvPr>
              <p:custDataLst>
                <p:tags r:id="rId13"/>
              </p:custDataLst>
            </p:nvPr>
          </p:nvSpPr>
          <p:spPr>
            <a:xfrm>
              <a:off x="4516303" y="2500006"/>
              <a:ext cx="67706" cy="84714"/>
            </a:xfrm>
            <a:custGeom>
              <a:avLst/>
              <a:gdLst/>
              <a:ahLst/>
              <a:cxnLst/>
              <a:rect l="0" t="0" r="0" b="0"/>
              <a:pathLst>
                <a:path w="343790" h="430150">
                  <a:moveTo>
                    <a:pt x="0" y="67056"/>
                  </a:moveTo>
                  <a:cubicBezTo>
                    <a:pt x="24256" y="54102"/>
                    <a:pt x="58928" y="25654"/>
                    <a:pt x="75692" y="0"/>
                  </a:cubicBezTo>
                  <a:lnTo>
                    <a:pt x="259969" y="0"/>
                  </a:lnTo>
                  <a:cubicBezTo>
                    <a:pt x="278638" y="29464"/>
                    <a:pt x="316738" y="53467"/>
                    <a:pt x="343789" y="67056"/>
                  </a:cubicBezTo>
                  <a:lnTo>
                    <a:pt x="343789" y="389128"/>
                  </a:lnTo>
                  <a:cubicBezTo>
                    <a:pt x="334518" y="414528"/>
                    <a:pt x="326517" y="424307"/>
                    <a:pt x="302768" y="430149"/>
                  </a:cubicBezTo>
                  <a:lnTo>
                    <a:pt x="33528" y="430149"/>
                  </a:lnTo>
                  <a:cubicBezTo>
                    <a:pt x="17018" y="427101"/>
                    <a:pt x="5969" y="415417"/>
                    <a:pt x="0" y="395605"/>
                  </a:cubicBezTo>
                  <a:cubicBezTo>
                    <a:pt x="0" y="281051"/>
                    <a:pt x="0" y="120015"/>
                    <a:pt x="0" y="67056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800" dirty="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  <p:sp>
          <p:nvSpPr>
            <p:cNvPr id="17" name="任意多边形: 形状 16"/>
            <p:cNvSpPr/>
            <p:nvPr>
              <p:custDataLst>
                <p:tags r:id="rId14"/>
              </p:custDataLst>
            </p:nvPr>
          </p:nvSpPr>
          <p:spPr>
            <a:xfrm>
              <a:off x="4515453" y="2531395"/>
              <a:ext cx="68557" cy="24286"/>
            </a:xfrm>
            <a:custGeom>
              <a:avLst/>
              <a:gdLst/>
              <a:ahLst/>
              <a:cxnLst/>
              <a:rect l="0" t="0" r="0" b="0"/>
              <a:pathLst>
                <a:path w="348108" h="123318">
                  <a:moveTo>
                    <a:pt x="0" y="0"/>
                  </a:moveTo>
                  <a:lnTo>
                    <a:pt x="348107" y="0"/>
                  </a:lnTo>
                  <a:lnTo>
                    <a:pt x="348107" y="123317"/>
                  </a:lnTo>
                  <a:lnTo>
                    <a:pt x="0" y="108712"/>
                  </a:lnTo>
                </a:path>
              </a:pathLst>
            </a:custGeom>
            <a:solidFill>
              <a:schemeClr val="accent5">
                <a:lumMod val="7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zh-CN" altLang="en-US" sz="1800">
                <a:latin typeface="Arial" panose="020B0604020202020204" pitchFamily="34" charset="0"/>
                <a:ea typeface="幼圆" panose="02010509060101010101" pitchFamily="49" charset="-122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  <p:custDataLst>
              <p:tags r:id="rId15"/>
            </p:custDataLst>
          </p:nvPr>
        </p:nvSpPr>
        <p:spPr/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16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17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18"/>
            </p:custDataLst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19" name="矩形 18"/>
          <p:cNvSpPr/>
          <p:nvPr userDrawn="1">
            <p:custDataLst>
              <p:tags r:id="rId19"/>
            </p:custDataLst>
          </p:nvPr>
        </p:nvSpPr>
        <p:spPr>
          <a:xfrm>
            <a:off x="1953685" y="3819680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0" name="矩形 19"/>
          <p:cNvSpPr/>
          <p:nvPr userDrawn="1">
            <p:custDataLst>
              <p:tags r:id="rId20"/>
            </p:custDataLst>
          </p:nvPr>
        </p:nvSpPr>
        <p:spPr>
          <a:xfrm>
            <a:off x="1952664" y="431030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1" name="矩形 20"/>
          <p:cNvSpPr/>
          <p:nvPr userDrawn="1">
            <p:custDataLst>
              <p:tags r:id="rId21"/>
            </p:custDataLst>
          </p:nvPr>
        </p:nvSpPr>
        <p:spPr>
          <a:xfrm>
            <a:off x="1949864" y="480093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2" name="矩形 21"/>
          <p:cNvSpPr/>
          <p:nvPr userDrawn="1">
            <p:custDataLst>
              <p:tags r:id="rId22"/>
            </p:custDataLst>
          </p:nvPr>
        </p:nvSpPr>
        <p:spPr>
          <a:xfrm>
            <a:off x="1948843" y="5291567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3" name="矩形 22"/>
          <p:cNvSpPr/>
          <p:nvPr userDrawn="1">
            <p:custDataLst>
              <p:tags r:id="rId23"/>
            </p:custDataLst>
          </p:nvPr>
        </p:nvSpPr>
        <p:spPr>
          <a:xfrm>
            <a:off x="1953158" y="2844359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4" name="矩形 23"/>
          <p:cNvSpPr/>
          <p:nvPr userDrawn="1">
            <p:custDataLst>
              <p:tags r:id="rId24"/>
            </p:custDataLst>
          </p:nvPr>
        </p:nvSpPr>
        <p:spPr>
          <a:xfrm>
            <a:off x="1950391" y="3334988"/>
            <a:ext cx="1538438" cy="17505"/>
          </a:xfrm>
          <a:prstGeom prst="rect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-2500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sp>
        <p:nvSpPr>
          <p:cNvPr id="25" name="矩形 24"/>
          <p:cNvSpPr/>
          <p:nvPr userDrawn="1">
            <p:custDataLst>
              <p:tags r:id="rId25"/>
            </p:custDataLst>
          </p:nvPr>
        </p:nvSpPr>
        <p:spPr>
          <a:xfrm>
            <a:off x="3837629" y="273976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3" name="矩形 42"/>
          <p:cNvSpPr/>
          <p:nvPr userDrawn="1">
            <p:custDataLst>
              <p:tags r:id="rId26"/>
            </p:custDataLst>
          </p:nvPr>
        </p:nvSpPr>
        <p:spPr>
          <a:xfrm>
            <a:off x="3837629" y="322702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4" name="矩形 43"/>
          <p:cNvSpPr/>
          <p:nvPr userDrawn="1">
            <p:custDataLst>
              <p:tags r:id="rId27"/>
            </p:custDataLst>
          </p:nvPr>
        </p:nvSpPr>
        <p:spPr>
          <a:xfrm>
            <a:off x="3837629" y="371428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5" name="矩形 44"/>
          <p:cNvSpPr/>
          <p:nvPr userDrawn="1">
            <p:custDataLst>
              <p:tags r:id="rId28"/>
            </p:custDataLst>
          </p:nvPr>
        </p:nvSpPr>
        <p:spPr>
          <a:xfrm>
            <a:off x="3837629" y="420154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6" name="矩形 45"/>
          <p:cNvSpPr/>
          <p:nvPr userDrawn="1">
            <p:custDataLst>
              <p:tags r:id="rId29"/>
            </p:custDataLst>
          </p:nvPr>
        </p:nvSpPr>
        <p:spPr>
          <a:xfrm>
            <a:off x="3837629" y="4688807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47" name="矩形 46"/>
          <p:cNvSpPr/>
          <p:nvPr userDrawn="1">
            <p:custDataLst>
              <p:tags r:id="rId30"/>
            </p:custDataLst>
          </p:nvPr>
        </p:nvSpPr>
        <p:spPr>
          <a:xfrm>
            <a:off x="3837629" y="5176068"/>
            <a:ext cx="240846" cy="240846"/>
          </a:xfrm>
          <a:prstGeom prst="rect">
            <a:avLst/>
          </a:prstGeom>
          <a:noFill/>
          <a:ln w="19050">
            <a:solidFill>
              <a:schemeClr val="bg1">
                <a:alpha val="68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sp>
        <p:nvSpPr>
          <p:cNvPr id="26" name="文本框 25"/>
          <p:cNvSpPr txBox="1"/>
          <p:nvPr userDrawn="1">
            <p:custDataLst>
              <p:tags r:id="rId31"/>
            </p:custDataLst>
          </p:nvPr>
        </p:nvSpPr>
        <p:spPr>
          <a:xfrm>
            <a:off x="3770416" y="2603802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48" name="文本框 47"/>
          <p:cNvSpPr txBox="1"/>
          <p:nvPr userDrawn="1">
            <p:custDataLst>
              <p:tags r:id="rId32"/>
            </p:custDataLst>
          </p:nvPr>
        </p:nvSpPr>
        <p:spPr>
          <a:xfrm>
            <a:off x="3770416" y="3093876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0" name="文本框 49"/>
          <p:cNvSpPr txBox="1"/>
          <p:nvPr userDrawn="1">
            <p:custDataLst>
              <p:tags r:id="rId33"/>
            </p:custDataLst>
          </p:nvPr>
        </p:nvSpPr>
        <p:spPr>
          <a:xfrm>
            <a:off x="3770416" y="4074024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  <p:sp>
        <p:nvSpPr>
          <p:cNvPr id="52" name="文本框 51"/>
          <p:cNvSpPr txBox="1"/>
          <p:nvPr userDrawn="1">
            <p:custDataLst>
              <p:tags r:id="rId34"/>
            </p:custDataLst>
          </p:nvPr>
        </p:nvSpPr>
        <p:spPr>
          <a:xfrm>
            <a:off x="3770416" y="5054171"/>
            <a:ext cx="387661" cy="413109"/>
          </a:xfrm>
          <a:prstGeom prst="rect">
            <a:avLst/>
          </a:prstGeom>
          <a:noFill/>
        </p:spPr>
        <p:txBody>
          <a:bodyPr wrap="none" rtlCol="0" anchor="ctr" anchorCtr="1">
            <a:noAutofit/>
          </a:bodyPr>
          <a:lstStyle/>
          <a:p>
            <a:r>
              <a:rPr lang="zh-CN" altLang="en-US" sz="3600" dirty="0">
                <a:solidFill>
                  <a:schemeClr val="bg1">
                    <a:alpha val="78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  <a:cs typeface="Arial" panose="020B0604020202020204" pitchFamily="34" charset="0"/>
              </a:rPr>
              <a:t>√</a:t>
            </a:r>
            <a:endParaRPr lang="zh-CN" altLang="en-US" sz="3600" dirty="0">
              <a:solidFill>
                <a:schemeClr val="bg1">
                  <a:alpha val="78000"/>
                </a:schemeClr>
              </a:solidFill>
              <a:latin typeface="Arial" panose="020B0604020202020204" pitchFamily="34" charset="0"/>
              <a:ea typeface="幼圆" panose="02010509060101010101" pitchFamily="49" charset="-122"/>
              <a:cs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图片 26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4"/>
            </p:custDataLst>
          </p:nvPr>
        </p:nvSpPr>
        <p:spPr>
          <a:xfrm>
            <a:off x="669930" y="443234"/>
            <a:ext cx="10852237" cy="441964"/>
          </a:xfrm>
        </p:spPr>
        <p:txBody>
          <a:bodyPr vert="horz" lIns="90000" tIns="46800" rIns="90000" bIns="46800" rtlCol="0" anchor="t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单击此处编辑母版标题样式</a:t>
            </a:r>
            <a:endParaRPr dirty="0">
              <a:sym typeface="+mn-ea"/>
            </a:endParaRP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5"/>
            </p:custDataLst>
          </p:nvPr>
        </p:nvSpPr>
        <p:spPr>
          <a:xfrm>
            <a:off x="669930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0" marR="0" lvl="0" indent="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  <a:lvl2pPr marL="685800" marR="0" lvl="1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2pPr>
            <a:lvl3pPr marL="1143000" marR="0" lvl="2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3pPr>
            <a:lvl4pPr marL="1600200" marR="0" lvl="3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4pPr>
            <a:lvl5pPr marL="2057400" marR="0" lvl="4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/>
                </a:solidFill>
                <a:uFillTx/>
                <a:latin typeface="+mn-lt"/>
                <a:ea typeface="+mn-ea"/>
                <a:cs typeface="+mn-cs"/>
                <a:sym typeface="+mn-ea"/>
              </a:defRPr>
            </a:lvl5pPr>
          </a:lstStyle>
          <a:p>
            <a:pPr lvl="0"/>
            <a:endParaRPr dirty="0">
              <a:sym typeface="+mn-ea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6"/>
            </p:custDataLst>
          </p:nvPr>
        </p:nvSpPr>
        <p:spPr>
          <a:xfrm>
            <a:off x="6238925" y="952508"/>
            <a:ext cx="5283242" cy="5388907"/>
          </a:xfrm>
        </p:spPr>
        <p:txBody>
          <a:bodyPr vert="horz" lIns="90000" tIns="46800" rIns="90000" bIns="46800" rtlCol="0">
            <a:normAutofit/>
          </a:bodyPr>
          <a:lstStyle>
            <a:lvl1pPr marL="228600" marR="0" lvl="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kumimoji="0" lang="zh-CN" altLang="en-US" sz="1600" b="0" i="0" u="none" strike="noStrike" kern="1200" cap="none" spc="15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单击此处编辑母版文本样式</a:t>
            </a:r>
            <a:endParaRPr>
              <a:sym typeface="+mn-ea"/>
            </a:endParaRP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竖排标题 1"/>
          <p:cNvSpPr>
            <a:spLocks noGrp="1"/>
          </p:cNvSpPr>
          <p:nvPr>
            <p:ph type="title" orient="vert"/>
            <p:custDataLst>
              <p:tags r:id="rId4"/>
            </p:custDataLst>
          </p:nvPr>
        </p:nvSpPr>
        <p:spPr>
          <a:xfrm>
            <a:off x="10571135" y="952508"/>
            <a:ext cx="950984" cy="5388907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 marL="0" marR="0" lvl="0" algn="l" defTabSz="914400" rtl="0" eaLnBrk="1" fontAlgn="auto" latinLnBrk="0" hangingPunct="1">
              <a:lnSpc>
                <a:spcPct val="100000"/>
              </a:lnSpc>
              <a:spcAft>
                <a:spcPts val="0"/>
              </a:spcAft>
              <a:buNone/>
              <a:defRPr kumimoji="0" lang="zh-CN" altLang="en-US" sz="2400" b="1" i="0" u="none" strike="noStrike" kern="1200" cap="none" spc="200" normalizeH="0" baseline="0" noProof="1" dirty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j-cs"/>
                <a:sym typeface="+mn-ea"/>
              </a:defRPr>
            </a:lvl1pPr>
          </a:lstStyle>
          <a:p>
            <a:pPr lvl="0"/>
            <a:r>
              <a:rPr>
                <a:sym typeface="+mn-ea"/>
              </a:rPr>
              <a:t>单击此处编辑母版标题样式</a:t>
            </a:r>
            <a:endParaRPr>
              <a:sym typeface="+mn-ea"/>
            </a:endParaRP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5"/>
            </p:custDataLst>
          </p:nvPr>
        </p:nvSpPr>
        <p:spPr>
          <a:xfrm>
            <a:off x="669925" y="952500"/>
            <a:ext cx="9828101" cy="5388907"/>
          </a:xfrm>
        </p:spPr>
        <p:txBody>
          <a:bodyPr vert="eaVert" lIns="90000" tIns="46800" rIns="90000" bIns="46800">
            <a:normAutofit/>
          </a:bodyPr>
          <a:lstStyle>
            <a:lvl1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 indent="0" eaLnBrk="1" fontAlgn="auto" latinLnBrk="0" hangingPunct="1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" name="图片 23"/>
          <p:cNvPicPr>
            <a:picLocks noChangeAspect="1"/>
          </p:cNvPicPr>
          <p:nvPr userDrawn="1">
            <p:custDataLst>
              <p:tags r:id="rId2"/>
            </p:custDataLst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69930" y="952508"/>
            <a:ext cx="10852237" cy="538890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/>
          <p:nvPr userDrawn="1">
            <p:custDataLst>
              <p:tags r:id="rId2"/>
            </p:custDataLst>
          </p:nvPr>
        </p:nvSpPr>
        <p:spPr>
          <a:xfrm>
            <a:off x="439366" y="448553"/>
            <a:ext cx="11313268" cy="5960894"/>
          </a:xfrm>
          <a:prstGeom prst="rect">
            <a:avLst/>
          </a:prstGeom>
          <a:noFill/>
          <a:ln w="50800">
            <a:solidFill>
              <a:schemeClr val="accent2">
                <a:lumMod val="60000"/>
                <a:lumOff val="40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kumimoji="0" lang="zh-CN" alt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cs typeface="+mn-cs"/>
            </a:endParaRPr>
          </a:p>
        </p:txBody>
      </p:sp>
      <p:pic>
        <p:nvPicPr>
          <p:cNvPr id="54" name="图片 53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4234" y="3940633"/>
            <a:ext cx="2901948" cy="3133616"/>
          </a:xfrm>
          <a:prstGeom prst="rect">
            <a:avLst/>
          </a:prstGeom>
        </p:spPr>
      </p:pic>
      <p:grpSp>
        <p:nvGrpSpPr>
          <p:cNvPr id="28" name="组合 27"/>
          <p:cNvGrpSpPr/>
          <p:nvPr userDrawn="1">
            <p:custDataLst>
              <p:tags r:id="rId5"/>
            </p:custDataLst>
          </p:nvPr>
        </p:nvGrpSpPr>
        <p:grpSpPr>
          <a:xfrm rot="420000">
            <a:off x="9607550" y="3907790"/>
            <a:ext cx="2837180" cy="2929890"/>
            <a:chOff x="-798" y="6266"/>
            <a:chExt cx="4468" cy="4614"/>
          </a:xfrm>
        </p:grpSpPr>
        <p:grpSp>
          <p:nvGrpSpPr>
            <p:cNvPr id="29" name="组合 28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3" name="矩形 32"/>
              <p:cNvSpPr/>
              <p:nvPr>
                <p:custDataLst>
                  <p:tags r:id="rId6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34" name="组合 3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35" name="任意多边形: 形状 34"/>
                <p:cNvSpPr/>
                <p:nvPr>
                  <p:custDataLst>
                    <p:tags r:id="rId7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rgbClr val="FFFFFF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36" name="任意多边形: 形状 35"/>
                <p:cNvSpPr/>
                <p:nvPr>
                  <p:custDataLst>
                    <p:tags r:id="rId8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0" name="组合 29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1" name="任意多边形: 形状 30"/>
              <p:cNvSpPr/>
              <p:nvPr>
                <p:custDataLst>
                  <p:tags r:id="rId9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2" name="PA_ImportSvg_637165986937551442"/>
              <p:cNvSpPr/>
              <p:nvPr>
                <p:custDataLst>
                  <p:tags r:id="rId10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38" name="组合 37"/>
          <p:cNvGrpSpPr/>
          <p:nvPr>
            <p:custDataLst>
              <p:tags r:id="rId11"/>
            </p:custDataLst>
          </p:nvPr>
        </p:nvGrpSpPr>
        <p:grpSpPr>
          <a:xfrm rot="6919667" flipH="1">
            <a:off x="182245" y="404495"/>
            <a:ext cx="1537335" cy="1480820"/>
            <a:chOff x="3464771" y="1644163"/>
            <a:chExt cx="206269" cy="198616"/>
          </a:xfrm>
        </p:grpSpPr>
        <p:sp>
          <p:nvSpPr>
            <p:cNvPr id="43" name="任意多边形: 形状 42"/>
            <p:cNvSpPr/>
            <p:nvPr>
              <p:custDataLst>
                <p:tags r:id="rId12"/>
              </p:custDataLst>
            </p:nvPr>
          </p:nvSpPr>
          <p:spPr>
            <a:xfrm>
              <a:off x="3527149" y="1691234"/>
              <a:ext cx="20209" cy="20434"/>
            </a:xfrm>
            <a:custGeom>
              <a:avLst/>
              <a:gdLst>
                <a:gd name="connsiteX0" fmla="*/ 0 w 102616"/>
                <a:gd name="connsiteY0" fmla="*/ 61595 h 103759"/>
                <a:gd name="connsiteX1" fmla="*/ 61595 w 102616"/>
                <a:gd name="connsiteY1" fmla="*/ 0 h 103759"/>
                <a:gd name="connsiteX2" fmla="*/ 102616 w 102616"/>
                <a:gd name="connsiteY2" fmla="*/ 40005 h 103759"/>
                <a:gd name="connsiteX3" fmla="*/ 39878 w 102616"/>
                <a:gd name="connsiteY3" fmla="*/ 103759 h 103759"/>
                <a:gd name="connsiteX4" fmla="*/ 0 w 102616"/>
                <a:gd name="connsiteY4" fmla="*/ 61595 h 103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2616" h="103759">
                  <a:moveTo>
                    <a:pt x="0" y="61595"/>
                  </a:moveTo>
                  <a:lnTo>
                    <a:pt x="61595" y="0"/>
                  </a:lnTo>
                  <a:lnTo>
                    <a:pt x="102616" y="40005"/>
                  </a:lnTo>
                  <a:lnTo>
                    <a:pt x="39878" y="103759"/>
                  </a:lnTo>
                  <a:lnTo>
                    <a:pt x="0" y="61595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4" name="任意多边形: 形状 43"/>
            <p:cNvSpPr/>
            <p:nvPr>
              <p:custDataLst>
                <p:tags r:id="rId13"/>
              </p:custDataLst>
            </p:nvPr>
          </p:nvSpPr>
          <p:spPr>
            <a:xfrm>
              <a:off x="3535003" y="1699738"/>
              <a:ext cx="130285" cy="136663"/>
            </a:xfrm>
            <a:custGeom>
              <a:avLst/>
              <a:gdLst>
                <a:gd name="connsiteX0" fmla="*/ 11430 w 661543"/>
                <a:gd name="connsiteY0" fmla="*/ 181610 h 693928"/>
                <a:gd name="connsiteX1" fmla="*/ 0 w 661543"/>
                <a:gd name="connsiteY1" fmla="*/ 60579 h 693928"/>
                <a:gd name="connsiteX2" fmla="*/ 57404 w 661543"/>
                <a:gd name="connsiteY2" fmla="*/ 0 h 693928"/>
                <a:gd name="connsiteX3" fmla="*/ 168656 w 661543"/>
                <a:gd name="connsiteY3" fmla="*/ 8636 h 693928"/>
                <a:gd name="connsiteX4" fmla="*/ 661543 w 661543"/>
                <a:gd name="connsiteY4" fmla="*/ 445389 h 693928"/>
                <a:gd name="connsiteX5" fmla="*/ 421640 w 661543"/>
                <a:gd name="connsiteY5" fmla="*/ 693928 h 693928"/>
                <a:gd name="connsiteX6" fmla="*/ 11430 w 661543"/>
                <a:gd name="connsiteY6" fmla="*/ 181610 h 693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61543" h="693928">
                  <a:moveTo>
                    <a:pt x="11430" y="181610"/>
                  </a:moveTo>
                  <a:lnTo>
                    <a:pt x="0" y="60579"/>
                  </a:lnTo>
                  <a:lnTo>
                    <a:pt x="57404" y="0"/>
                  </a:lnTo>
                  <a:lnTo>
                    <a:pt x="168656" y="8636"/>
                  </a:lnTo>
                  <a:lnTo>
                    <a:pt x="661543" y="445389"/>
                  </a:lnTo>
                  <a:lnTo>
                    <a:pt x="421640" y="693928"/>
                  </a:lnTo>
                  <a:lnTo>
                    <a:pt x="11430" y="181610"/>
                  </a:lnTo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5" name="任意多边形: 形状 44"/>
            <p:cNvSpPr/>
            <p:nvPr>
              <p:custDataLst>
                <p:tags r:id="rId14"/>
              </p:custDataLst>
            </p:nvPr>
          </p:nvSpPr>
          <p:spPr>
            <a:xfrm>
              <a:off x="3618041" y="1788504"/>
              <a:ext cx="52999" cy="54275"/>
            </a:xfrm>
            <a:custGeom>
              <a:avLst/>
              <a:gdLst>
                <a:gd name="connsiteX0" fmla="*/ 269113 w 269113"/>
                <a:gd name="connsiteY0" fmla="*/ 32512 h 275590"/>
                <a:gd name="connsiteX1" fmla="*/ 239903 w 269113"/>
                <a:gd name="connsiteY1" fmla="*/ 0 h 275590"/>
                <a:gd name="connsiteX2" fmla="*/ 0 w 269113"/>
                <a:gd name="connsiteY2" fmla="*/ 243205 h 275590"/>
                <a:gd name="connsiteX3" fmla="*/ 32385 w 269113"/>
                <a:gd name="connsiteY3" fmla="*/ 275590 h 275590"/>
                <a:gd name="connsiteX4" fmla="*/ 269113 w 269113"/>
                <a:gd name="connsiteY4" fmla="*/ 32512 h 2755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69113" h="275590">
                  <a:moveTo>
                    <a:pt x="269113" y="32512"/>
                  </a:moveTo>
                  <a:lnTo>
                    <a:pt x="239903" y="0"/>
                  </a:lnTo>
                  <a:lnTo>
                    <a:pt x="0" y="243205"/>
                  </a:lnTo>
                  <a:lnTo>
                    <a:pt x="32385" y="275590"/>
                  </a:lnTo>
                  <a:lnTo>
                    <a:pt x="269113" y="32512"/>
                  </a:lnTo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6" name="任意多边形: 形状 45"/>
            <p:cNvSpPr/>
            <p:nvPr>
              <p:custDataLst>
                <p:tags r:id="rId15"/>
              </p:custDataLst>
            </p:nvPr>
          </p:nvSpPr>
          <p:spPr>
            <a:xfrm>
              <a:off x="3537254" y="1702515"/>
              <a:ext cx="71633" cy="75985"/>
            </a:xfrm>
            <a:custGeom>
              <a:avLst/>
              <a:gdLst>
                <a:gd name="connsiteX0" fmla="*/ 363728 w 363728"/>
                <a:gd name="connsiteY0" fmla="*/ 182626 h 385826"/>
                <a:gd name="connsiteX1" fmla="*/ 171323 w 363728"/>
                <a:gd name="connsiteY1" fmla="*/ 385826 h 385826"/>
                <a:gd name="connsiteX2" fmla="*/ 0 w 363728"/>
                <a:gd name="connsiteY2" fmla="*/ 172974 h 385826"/>
                <a:gd name="connsiteX3" fmla="*/ 161544 w 363728"/>
                <a:gd name="connsiteY3" fmla="*/ 0 h 385826"/>
                <a:gd name="connsiteX4" fmla="*/ 363728 w 363728"/>
                <a:gd name="connsiteY4" fmla="*/ 182626 h 3858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63728" h="385826">
                  <a:moveTo>
                    <a:pt x="363728" y="182626"/>
                  </a:moveTo>
                  <a:lnTo>
                    <a:pt x="171323" y="385826"/>
                  </a:lnTo>
                  <a:lnTo>
                    <a:pt x="0" y="172974"/>
                  </a:lnTo>
                  <a:lnTo>
                    <a:pt x="161544" y="0"/>
                  </a:lnTo>
                  <a:lnTo>
                    <a:pt x="363728" y="182626"/>
                  </a:lnTo>
                </a:path>
              </a:pathLst>
            </a:custGeom>
            <a:solidFill>
              <a:schemeClr val="accent1"/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7" name="任意多边形: 形状 46"/>
            <p:cNvSpPr/>
            <p:nvPr>
              <p:custDataLst>
                <p:tags r:id="rId16"/>
              </p:custDataLst>
            </p:nvPr>
          </p:nvSpPr>
          <p:spPr>
            <a:xfrm>
              <a:off x="3464771" y="1644163"/>
              <a:ext cx="77261" cy="55526"/>
            </a:xfrm>
            <a:custGeom>
              <a:avLst/>
              <a:gdLst/>
              <a:ahLst/>
              <a:cxnLst/>
              <a:rect l="0" t="0" r="0" b="0"/>
              <a:pathLst>
                <a:path w="392304" h="281941">
                  <a:moveTo>
                    <a:pt x="93980" y="68199"/>
                  </a:moveTo>
                  <a:cubicBezTo>
                    <a:pt x="117475" y="53594"/>
                    <a:pt x="140970" y="76327"/>
                    <a:pt x="119380" y="98933"/>
                  </a:cubicBezTo>
                  <a:lnTo>
                    <a:pt x="76708" y="143764"/>
                  </a:lnTo>
                  <a:cubicBezTo>
                    <a:pt x="62357" y="178308"/>
                    <a:pt x="94869" y="198628"/>
                    <a:pt x="117729" y="182626"/>
                  </a:cubicBezTo>
                  <a:lnTo>
                    <a:pt x="291338" y="16129"/>
                  </a:lnTo>
                  <a:cubicBezTo>
                    <a:pt x="356616" y="0"/>
                    <a:pt x="392303" y="33909"/>
                    <a:pt x="381508" y="99314"/>
                  </a:cubicBezTo>
                  <a:cubicBezTo>
                    <a:pt x="372110" y="128778"/>
                    <a:pt x="356616" y="136017"/>
                    <a:pt x="330708" y="163068"/>
                  </a:cubicBezTo>
                  <a:cubicBezTo>
                    <a:pt x="308229" y="187452"/>
                    <a:pt x="315468" y="204978"/>
                    <a:pt x="332867" y="220345"/>
                  </a:cubicBezTo>
                  <a:lnTo>
                    <a:pt x="364871" y="252095"/>
                  </a:lnTo>
                  <a:lnTo>
                    <a:pt x="335026" y="281940"/>
                  </a:lnTo>
                  <a:lnTo>
                    <a:pt x="292862" y="239014"/>
                  </a:lnTo>
                  <a:cubicBezTo>
                    <a:pt x="261747" y="206883"/>
                    <a:pt x="271526" y="172847"/>
                    <a:pt x="300482" y="142875"/>
                  </a:cubicBezTo>
                  <a:lnTo>
                    <a:pt x="341503" y="100711"/>
                  </a:lnTo>
                  <a:cubicBezTo>
                    <a:pt x="356616" y="73914"/>
                    <a:pt x="338836" y="41529"/>
                    <a:pt x="296164" y="58547"/>
                  </a:cubicBezTo>
                  <a:lnTo>
                    <a:pt x="149098" y="217424"/>
                  </a:lnTo>
                  <a:cubicBezTo>
                    <a:pt x="82677" y="262763"/>
                    <a:pt x="0" y="217424"/>
                    <a:pt x="44196" y="122301"/>
                  </a:cubicBezTo>
                  <a:close/>
                </a:path>
              </a:pathLst>
            </a:custGeom>
            <a:solidFill>
              <a:schemeClr val="accent1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grpSp>
        <p:nvGrpSpPr>
          <p:cNvPr id="39" name="组合 38"/>
          <p:cNvGrpSpPr/>
          <p:nvPr>
            <p:custDataLst>
              <p:tags r:id="rId17"/>
            </p:custDataLst>
          </p:nvPr>
        </p:nvGrpSpPr>
        <p:grpSpPr>
          <a:xfrm rot="20397571" flipH="1">
            <a:off x="47625" y="302895"/>
            <a:ext cx="1784985" cy="1891665"/>
            <a:chOff x="4159239" y="1559399"/>
            <a:chExt cx="266873" cy="282805"/>
          </a:xfrm>
        </p:grpSpPr>
        <p:sp>
          <p:nvSpPr>
            <p:cNvPr id="40" name="任意多边形: 形状 39"/>
            <p:cNvSpPr/>
            <p:nvPr>
              <p:custDataLst>
                <p:tags r:id="rId18"/>
              </p:custDataLst>
            </p:nvPr>
          </p:nvSpPr>
          <p:spPr>
            <a:xfrm>
              <a:off x="4219467" y="1559399"/>
              <a:ext cx="206645" cy="207245"/>
            </a:xfrm>
            <a:custGeom>
              <a:avLst/>
              <a:gdLst/>
              <a:ahLst/>
              <a:cxnLst/>
              <a:rect l="0" t="0" r="0" b="0"/>
              <a:pathLst>
                <a:path w="1049275" h="1052323">
                  <a:moveTo>
                    <a:pt x="993648" y="16510"/>
                  </a:moveTo>
                  <a:cubicBezTo>
                    <a:pt x="1039622" y="0"/>
                    <a:pt x="1049274" y="26289"/>
                    <a:pt x="1045591" y="68453"/>
                  </a:cubicBezTo>
                  <a:cubicBezTo>
                    <a:pt x="726059" y="414782"/>
                    <a:pt x="205740" y="1052322"/>
                    <a:pt x="137668" y="1045591"/>
                  </a:cubicBezTo>
                  <a:cubicBezTo>
                    <a:pt x="119762" y="1046861"/>
                    <a:pt x="81662" y="1002157"/>
                    <a:pt x="63374" y="981456"/>
                  </a:cubicBezTo>
                  <a:cubicBezTo>
                    <a:pt x="0" y="941832"/>
                    <a:pt x="652653" y="362331"/>
                    <a:pt x="993648" y="16510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1" name="任意多边形: 形状 40"/>
            <p:cNvSpPr/>
            <p:nvPr>
              <p:custDataLst>
                <p:tags r:id="rId19"/>
              </p:custDataLst>
            </p:nvPr>
          </p:nvSpPr>
          <p:spPr>
            <a:xfrm>
              <a:off x="4213989" y="1754038"/>
              <a:ext cx="29864" cy="29514"/>
            </a:xfrm>
            <a:custGeom>
              <a:avLst/>
              <a:gdLst>
                <a:gd name="connsiteX0" fmla="*/ 0 w 151638"/>
                <a:gd name="connsiteY0" fmla="*/ 101219 h 149860"/>
                <a:gd name="connsiteX1" fmla="*/ 46990 w 151638"/>
                <a:gd name="connsiteY1" fmla="*/ 149860 h 149860"/>
                <a:gd name="connsiteX2" fmla="*/ 151638 w 151638"/>
                <a:gd name="connsiteY2" fmla="*/ 46990 h 149860"/>
                <a:gd name="connsiteX3" fmla="*/ 102235 w 151638"/>
                <a:gd name="connsiteY3" fmla="*/ 0 h 149860"/>
                <a:gd name="connsiteX4" fmla="*/ 0 w 151638"/>
                <a:gd name="connsiteY4" fmla="*/ 101219 h 1498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51638" h="149860">
                  <a:moveTo>
                    <a:pt x="0" y="101219"/>
                  </a:moveTo>
                  <a:lnTo>
                    <a:pt x="46990" y="149860"/>
                  </a:lnTo>
                  <a:lnTo>
                    <a:pt x="151638" y="46990"/>
                  </a:lnTo>
                  <a:lnTo>
                    <a:pt x="102235" y="0"/>
                  </a:lnTo>
                  <a:lnTo>
                    <a:pt x="0" y="101219"/>
                  </a:lnTo>
                </a:path>
              </a:pathLst>
            </a:custGeom>
            <a:solidFill>
              <a:schemeClr val="bg1">
                <a:lumMod val="85000"/>
              </a:schemeClr>
            </a:solidFill>
            <a:ln w="635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6350">
                  <a:solidFill>
                    <a:schemeClr val="accent1"/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  <p:sp>
          <p:nvSpPr>
            <p:cNvPr id="42" name="任意多边形: 形状 41"/>
            <p:cNvSpPr/>
            <p:nvPr>
              <p:custDataLst>
                <p:tags r:id="rId20"/>
              </p:custDataLst>
            </p:nvPr>
          </p:nvSpPr>
          <p:spPr>
            <a:xfrm>
              <a:off x="4159239" y="1771071"/>
              <a:ext cx="66231" cy="71133"/>
            </a:xfrm>
            <a:custGeom>
              <a:avLst/>
              <a:gdLst/>
              <a:ahLst/>
              <a:cxnLst/>
              <a:rect l="0" t="0" r="0" b="0"/>
              <a:pathLst>
                <a:path w="336297" h="361189">
                  <a:moveTo>
                    <a:pt x="0" y="345567"/>
                  </a:moveTo>
                  <a:lnTo>
                    <a:pt x="160782" y="46736"/>
                  </a:lnTo>
                  <a:cubicBezTo>
                    <a:pt x="196723" y="5969"/>
                    <a:pt x="229489" y="0"/>
                    <a:pt x="278003" y="14859"/>
                  </a:cubicBezTo>
                  <a:lnTo>
                    <a:pt x="324993" y="63500"/>
                  </a:lnTo>
                  <a:cubicBezTo>
                    <a:pt x="336296" y="118110"/>
                    <a:pt x="331089" y="161290"/>
                    <a:pt x="302260" y="188341"/>
                  </a:cubicBezTo>
                  <a:lnTo>
                    <a:pt x="17780" y="359283"/>
                  </a:lnTo>
                  <a:cubicBezTo>
                    <a:pt x="8128" y="361188"/>
                    <a:pt x="1651" y="357378"/>
                    <a:pt x="0" y="345567"/>
                  </a:cubicBezTo>
                  <a:close/>
                </a:path>
              </a:pathLst>
            </a:custGeom>
            <a:solidFill>
              <a:schemeClr val="accent6"/>
            </a:solidFill>
            <a:ln w="12700" cap="flat" cmpd="sng" algn="ctr">
              <a:noFill/>
              <a:prstDash val="solid"/>
              <a:miter lim="800000"/>
            </a:ln>
            <a:effectLst/>
            <a:extLst>
              <a:ext uri="{91240B29-F687-4F45-9708-019B960494DF}">
                <a14:hiddenLine xmlns:a14="http://schemas.microsoft.com/office/drawing/2010/main" w="12700">
                  <a:solidFill>
                    <a:schemeClr val="accent1">
                      <a:shade val="50000"/>
                    </a:schemeClr>
                  </a:solidFill>
                  <a:prstDash val="solid"/>
                  <a:miter lim="800000"/>
                  <a:headEnd/>
                  <a:tailEnd/>
                </a14:hiddenLine>
              </a:ext>
            </a:ex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rtl="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endParaRPr kumimoji="0" lang="zh-CN" altLang="en-US" sz="1800" b="0" i="0" u="none" strike="noStrike" kern="1200" cap="none" spc="0" normalizeH="0" baseline="0" noProof="0">
                <a:ln>
                  <a:noFill/>
                </a:ln>
                <a:solidFill>
                  <a:srgbClr val="FFFFFF"/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endParaRPr>
            </a:p>
          </p:txBody>
        </p:sp>
      </p:grpSp>
      <p:sp>
        <p:nvSpPr>
          <p:cNvPr id="2" name="标题 1"/>
          <p:cNvSpPr>
            <a:spLocks noGrp="1"/>
          </p:cNvSpPr>
          <p:nvPr userDrawn="1">
            <p:ph type="title" hasCustomPrompt="1"/>
            <p:custDataLst>
              <p:tags r:id="rId21"/>
            </p:custDataLst>
          </p:nvPr>
        </p:nvSpPr>
        <p:spPr>
          <a:xfrm>
            <a:off x="2311246" y="2153955"/>
            <a:ext cx="7561907" cy="1360084"/>
          </a:xfr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lvl="0"/>
            <a:r>
              <a:rPr dirty="0">
                <a:sym typeface="+mn-ea"/>
              </a:rPr>
              <a:t>编辑标题</a:t>
            </a:r>
            <a:endParaRPr dirty="0">
              <a:sym typeface="+mn-ea"/>
            </a:endParaRPr>
          </a:p>
        </p:txBody>
      </p:sp>
      <p:sp>
        <p:nvSpPr>
          <p:cNvPr id="3" name="日期占位符 2"/>
          <p:cNvSpPr>
            <a:spLocks noGrp="1"/>
          </p:cNvSpPr>
          <p:nvPr userDrawn="1">
            <p:ph type="dt" sz="half" idx="10"/>
            <p:custDataLst>
              <p:tags r:id="rId22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 userDrawn="1">
            <p:ph type="ftr" sz="quarter" idx="11"/>
            <p:custDataLst>
              <p:tags r:id="rId2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 userDrawn="1">
            <p:ph type="sldNum" sz="quarter" idx="12"/>
            <p:custDataLst>
              <p:tags r:id="rId2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52" name="文本占位符 51"/>
          <p:cNvSpPr>
            <a:spLocks noGrp="1"/>
          </p:cNvSpPr>
          <p:nvPr userDrawn="1">
            <p:ph type="body" sz="quarter" idx="13" hasCustomPrompt="1"/>
            <p:custDataLst>
              <p:tags r:id="rId25"/>
            </p:custDataLst>
          </p:nvPr>
        </p:nvSpPr>
        <p:spPr>
          <a:xfrm>
            <a:off x="2298400" y="3605466"/>
            <a:ext cx="7506161" cy="1192557"/>
          </a:xfrm>
        </p:spPr>
        <p:txBody>
          <a:bodyPr lIns="90000" tIns="0" rIns="90000" bIns="46800">
            <a:normAutofit/>
          </a:bodyPr>
          <a:lstStyle>
            <a:lvl1pPr marL="0" indent="0" algn="ctr">
              <a:buNone/>
              <a:defRPr sz="2800"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通用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6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7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8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9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1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2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3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4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相框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292800" y="304200"/>
            <a:ext cx="11606400" cy="62496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 baseline="0">
              <a:latin typeface="Arial" panose="020B0604020202020204" pitchFamily="34" charset="0"/>
              <a:ea typeface="幼圆" panose="02010509060101010101" pitchFamily="49" charset="-122"/>
            </a:endParaRPr>
          </a:p>
        </p:txBody>
      </p:sp>
      <p:pic>
        <p:nvPicPr>
          <p:cNvPr id="25" name="图片 24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6320" y="4763484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5"/>
            </p:custDataLst>
          </p:nvPr>
        </p:nvSpPr>
        <p:spPr>
          <a:xfrm>
            <a:off x="1281600" y="1249200"/>
            <a:ext cx="9626400" cy="723600"/>
          </a:xfrm>
        </p:spPr>
        <p:txBody>
          <a:bodyPr anchor="ctr"/>
          <a:lstStyle>
            <a:lvl1pPr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1281113" y="2163600"/>
            <a:ext cx="9626600" cy="3445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9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左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4823460" cy="6866255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 dirty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583200" y="770400"/>
            <a:ext cx="3960000" cy="882000"/>
          </a:xfrm>
        </p:spPr>
        <p:txBody>
          <a:bodyPr anchor="ctr"/>
          <a:lstStyle>
            <a:lvl1pPr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586800" y="1764000"/>
            <a:ext cx="3956400" cy="4093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8"/>
            </p:custDataLst>
          </p:nvPr>
        </p:nvSpPr>
        <p:spPr>
          <a:xfrm>
            <a:off x="5101200" y="769938"/>
            <a:ext cx="6480000" cy="5087937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grpSp>
        <p:nvGrpSpPr>
          <p:cNvPr id="26" name="组合 25"/>
          <p:cNvGrpSpPr/>
          <p:nvPr userDrawn="1">
            <p:custDataLst>
              <p:tags r:id="rId9"/>
            </p:custDataLst>
          </p:nvPr>
        </p:nvGrpSpPr>
        <p:grpSpPr>
          <a:xfrm flipH="1">
            <a:off x="391160" y="547560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10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11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12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13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14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15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16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17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上下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26640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27" name="图片 26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247207" y="62310"/>
            <a:ext cx="1944793" cy="1597290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612000" y="781200"/>
            <a:ext cx="10976400" cy="626400"/>
          </a:xfrm>
        </p:spPr>
        <p:txBody>
          <a:bodyPr anchor="ctr"/>
          <a:lstStyle>
            <a:lvl1pPr algn="ctr">
              <a:defRPr sz="3600"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9"/>
            </p:custDataLst>
          </p:nvPr>
        </p:nvSpPr>
        <p:spPr>
          <a:xfrm>
            <a:off x="612000" y="1659600"/>
            <a:ext cx="10975975" cy="828000"/>
          </a:xfrm>
        </p:spPr>
        <p:txBody>
          <a:bodyPr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12775" y="2808000"/>
            <a:ext cx="10965600" cy="34308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effectLst/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下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 userDrawn="1">
            <p:custDataLst>
              <p:tags r:id="rId2"/>
            </p:custDataLst>
          </p:nvPr>
        </p:nvSpPr>
        <p:spPr>
          <a:xfrm>
            <a:off x="0" y="5029201"/>
            <a:ext cx="12192000" cy="1828799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4800" y="669600"/>
            <a:ext cx="10976400" cy="565200"/>
          </a:xfrm>
        </p:spPr>
        <p:txBody>
          <a:bodyPr anchor="ctr"/>
          <a:lstStyle>
            <a:lvl1pPr algn="ctr">
              <a:defRPr sz="32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7"/>
            </p:custDataLst>
          </p:nvPr>
        </p:nvSpPr>
        <p:spPr>
          <a:xfrm>
            <a:off x="604837" y="1681200"/>
            <a:ext cx="10990800" cy="321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文本占位符 8"/>
          <p:cNvSpPr>
            <a:spLocks noGrp="1"/>
          </p:cNvSpPr>
          <p:nvPr>
            <p:ph type="body" sz="quarter" idx="14"/>
            <p:custDataLst>
              <p:tags r:id="rId8"/>
            </p:custDataLst>
          </p:nvPr>
        </p:nvSpPr>
        <p:spPr>
          <a:xfrm>
            <a:off x="594000" y="5180400"/>
            <a:ext cx="11001600" cy="10116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6" name="组合 5"/>
          <p:cNvGrpSpPr/>
          <p:nvPr userDrawn="1">
            <p:custDataLst>
              <p:tags r:id="rId9"/>
            </p:custDataLst>
          </p:nvPr>
        </p:nvGrpSpPr>
        <p:grpSpPr>
          <a:xfrm>
            <a:off x="574040" y="32385"/>
            <a:ext cx="1461770" cy="1548765"/>
            <a:chOff x="5760" y="6449"/>
            <a:chExt cx="3390" cy="3592"/>
          </a:xfrm>
        </p:grpSpPr>
        <p:grpSp>
          <p:nvGrpSpPr>
            <p:cNvPr id="10" name="组合 9"/>
            <p:cNvGrpSpPr/>
            <p:nvPr/>
          </p:nvGrpSpPr>
          <p:grpSpPr>
            <a:xfrm rot="302429">
              <a:off x="5760" y="6449"/>
              <a:ext cx="3390" cy="3593"/>
              <a:chOff x="4159239" y="1559399"/>
              <a:chExt cx="266873" cy="282805"/>
            </a:xfrm>
          </p:grpSpPr>
          <p:sp>
            <p:nvSpPr>
              <p:cNvPr id="11" name="任意多边形: 形状 51"/>
              <p:cNvSpPr/>
              <p:nvPr>
                <p:custDataLst>
                  <p:tags r:id="rId1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2"/>
              <p:cNvSpPr/>
              <p:nvPr>
                <p:custDataLst>
                  <p:tags r:id="rId1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8" name="任意多边形: 形状 53"/>
              <p:cNvSpPr/>
              <p:nvPr>
                <p:custDataLst>
                  <p:tags r:id="rId1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33" name="组合 32"/>
            <p:cNvGrpSpPr/>
            <p:nvPr/>
          </p:nvGrpSpPr>
          <p:grpSpPr>
            <a:xfrm>
              <a:off x="7292" y="7326"/>
              <a:ext cx="1247" cy="2005"/>
              <a:chOff x="4515453" y="2474469"/>
              <a:chExt cx="68557" cy="110251"/>
            </a:xfrm>
          </p:grpSpPr>
          <p:sp>
            <p:nvSpPr>
              <p:cNvPr id="30" name="矩形 29"/>
              <p:cNvSpPr/>
              <p:nvPr>
                <p:custDataLst>
                  <p:tags r:id="rId13"/>
                </p:custDataLst>
              </p:nvPr>
            </p:nvSpPr>
            <p:spPr>
              <a:xfrm>
                <a:off x="4525258" y="2474469"/>
                <a:ext cx="48097" cy="25962"/>
              </a:xfrm>
              <a:prstGeom prst="rect">
                <a:avLst/>
              </a:prstGeom>
              <a:solidFill>
                <a:schemeClr val="accent6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1" name="任意多边形: 形状 30"/>
              <p:cNvSpPr/>
              <p:nvPr>
                <p:custDataLst>
                  <p:tags r:id="rId14"/>
                </p:custDataLst>
              </p:nvPr>
            </p:nvSpPr>
            <p:spPr>
              <a:xfrm>
                <a:off x="4516303" y="2500006"/>
                <a:ext cx="67706" cy="84714"/>
              </a:xfrm>
              <a:custGeom>
                <a:avLst/>
                <a:gdLst/>
                <a:ahLst/>
                <a:cxnLst/>
                <a:rect l="0" t="0" r="0" b="0"/>
                <a:pathLst>
                  <a:path w="343790" h="430150">
                    <a:moveTo>
                      <a:pt x="0" y="67056"/>
                    </a:moveTo>
                    <a:cubicBezTo>
                      <a:pt x="24256" y="54102"/>
                      <a:pt x="58928" y="25654"/>
                      <a:pt x="75692" y="0"/>
                    </a:cubicBezTo>
                    <a:lnTo>
                      <a:pt x="259969" y="0"/>
                    </a:lnTo>
                    <a:cubicBezTo>
                      <a:pt x="278638" y="29464"/>
                      <a:pt x="316738" y="53467"/>
                      <a:pt x="343789" y="67056"/>
                    </a:cubicBezTo>
                    <a:lnTo>
                      <a:pt x="343789" y="389128"/>
                    </a:lnTo>
                    <a:cubicBezTo>
                      <a:pt x="334518" y="414528"/>
                      <a:pt x="326517" y="424307"/>
                      <a:pt x="302768" y="430149"/>
                    </a:cubicBezTo>
                    <a:lnTo>
                      <a:pt x="33528" y="430149"/>
                    </a:lnTo>
                    <a:cubicBezTo>
                      <a:pt x="17018" y="427101"/>
                      <a:pt x="5969" y="415417"/>
                      <a:pt x="0" y="395605"/>
                    </a:cubicBezTo>
                    <a:cubicBezTo>
                      <a:pt x="0" y="281051"/>
                      <a:pt x="0" y="120015"/>
                      <a:pt x="0" y="6705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  <p:sp>
            <p:nvSpPr>
              <p:cNvPr id="32" name="任意多边形: 形状 31"/>
              <p:cNvSpPr/>
              <p:nvPr>
                <p:custDataLst>
                  <p:tags r:id="rId15"/>
                </p:custDataLst>
              </p:nvPr>
            </p:nvSpPr>
            <p:spPr>
              <a:xfrm>
                <a:off x="4515453" y="2531395"/>
                <a:ext cx="68557" cy="24286"/>
              </a:xfrm>
              <a:custGeom>
                <a:avLst/>
                <a:gdLst/>
                <a:ahLst/>
                <a:cxnLst/>
                <a:rect l="0" t="0" r="0" b="0"/>
                <a:pathLst>
                  <a:path w="348108" h="123318">
                    <a:moveTo>
                      <a:pt x="0" y="0"/>
                    </a:moveTo>
                    <a:lnTo>
                      <a:pt x="348107" y="0"/>
                    </a:lnTo>
                    <a:lnTo>
                      <a:pt x="348107" y="123317"/>
                    </a:lnTo>
                    <a:lnTo>
                      <a:pt x="0" y="108712"/>
                    </a:lnTo>
                  </a:path>
                </a:pathLst>
              </a:custGeom>
              <a:solidFill>
                <a:schemeClr val="accent6">
                  <a:lumMod val="7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algn="ctr"/>
                <a:endParaRPr lang="zh-CN" altLang="en-US" sz="1800" baseline="0">
                  <a:latin typeface="Arial" panose="020B0604020202020204" pitchFamily="34" charset="0"/>
                  <a:ea typeface="幼圆" panose="02010509060101010101" pitchFamily="49" charset="-122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导航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0"/>
            <a:ext cx="12192000" cy="914400"/>
          </a:xfrm>
          <a:prstGeom prst="rect">
            <a:avLst/>
          </a:prstGeom>
          <a:solidFill>
            <a:schemeClr val="tx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pic>
        <p:nvPicPr>
          <p:cNvPr id="32" name="图片 31"/>
          <p:cNvPicPr>
            <a:picLocks noChangeAspect="1"/>
          </p:cNvPicPr>
          <p:nvPr userDrawn="1">
            <p:custDataLst>
              <p:tags r:id="rId3"/>
            </p:custDataLst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49632" y="5435622"/>
            <a:ext cx="1109568" cy="1072989"/>
          </a:xfrm>
          <a:prstGeom prst="rect">
            <a:avLst/>
          </a:prstGeom>
        </p:spPr>
      </p:pic>
      <p:sp>
        <p:nvSpPr>
          <p:cNvPr id="2" name="标题 1"/>
          <p:cNvSpPr>
            <a:spLocks noGrp="1"/>
          </p:cNvSpPr>
          <p:nvPr>
            <p:ph type="title"/>
            <p:custDataLst>
              <p:tags r:id="rId5"/>
            </p:custDataLst>
          </p:nvPr>
        </p:nvSpPr>
        <p:spPr>
          <a:xfrm>
            <a:off x="579600" y="237600"/>
            <a:ext cx="11037600" cy="441964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9"/>
            </p:custDataLst>
          </p:nvPr>
        </p:nvSpPr>
        <p:spPr>
          <a:xfrm>
            <a:off x="579600" y="1663200"/>
            <a:ext cx="53424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9" name="内容占位符 8"/>
          <p:cNvSpPr>
            <a:spLocks noGrp="1"/>
          </p:cNvSpPr>
          <p:nvPr>
            <p:ph sz="quarter" idx="14"/>
            <p:custDataLst>
              <p:tags r:id="rId10"/>
            </p:custDataLst>
          </p:nvPr>
        </p:nvSpPr>
        <p:spPr>
          <a:xfrm>
            <a:off x="6242400" y="1663200"/>
            <a:ext cx="5367600" cy="28944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  <a:lvl2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2pPr>
            <a:lvl3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3pPr>
            <a:lvl4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4pPr>
            <a:lvl5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11" name="文本占位符 10"/>
          <p:cNvSpPr>
            <a:spLocks noGrp="1"/>
          </p:cNvSpPr>
          <p:nvPr>
            <p:ph type="body" sz="quarter" idx="15"/>
            <p:custDataLst>
              <p:tags r:id="rId11"/>
            </p:custDataLst>
          </p:nvPr>
        </p:nvSpPr>
        <p:spPr>
          <a:xfrm>
            <a:off x="572400" y="4816800"/>
            <a:ext cx="53424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sp>
        <p:nvSpPr>
          <p:cNvPr id="13" name="文本占位符 12"/>
          <p:cNvSpPr>
            <a:spLocks noGrp="1"/>
          </p:cNvSpPr>
          <p:nvPr>
            <p:ph type="body" sz="quarter" idx="16"/>
            <p:custDataLst>
              <p:tags r:id="rId12"/>
            </p:custDataLst>
          </p:nvPr>
        </p:nvSpPr>
        <p:spPr>
          <a:xfrm>
            <a:off x="6253200" y="4813200"/>
            <a:ext cx="5367600" cy="781200"/>
          </a:xfrm>
        </p:spPr>
        <p:txBody>
          <a:bodyPr/>
          <a:lstStyle>
            <a:lvl1pPr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腰带">
    <p:bg>
      <p:bgPr>
        <a:solidFill>
          <a:schemeClr val="tx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矩形 9"/>
          <p:cNvSpPr/>
          <p:nvPr userDrawn="1">
            <p:custDataLst>
              <p:tags r:id="rId2"/>
            </p:custDataLst>
          </p:nvPr>
        </p:nvSpPr>
        <p:spPr>
          <a:xfrm>
            <a:off x="0" y="959224"/>
            <a:ext cx="12192000" cy="4939553"/>
          </a:xfrm>
          <a:prstGeom prst="rect">
            <a:avLst/>
          </a:prstGeom>
          <a:solidFill>
            <a:schemeClr val="bg2"/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lvl="0" algn="ctr"/>
            <a:endParaRPr lang="en-US" altLang="zh-CN" sz="1800" baseline="0">
              <a:latin typeface="Arial" panose="020B0604020202020204" pitchFamily="34" charset="0"/>
              <a:ea typeface="幼圆" panose="02010509060101010101" pitchFamily="49" charset="-122"/>
              <a:sym typeface="+mn-ea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522800" y="1339200"/>
            <a:ext cx="9144000" cy="2386800"/>
          </a:xfrm>
        </p:spPr>
        <p:txBody>
          <a:bodyPr lIns="90000" tIns="46800" rIns="90000" bIns="46800" anchor="b"/>
          <a:lstStyle>
            <a:lvl1pPr algn="ctr">
              <a:defRPr sz="6000"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>
            <a:lvl1pPr>
              <a:defRPr baseline="0"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522413" y="3862800"/>
            <a:ext cx="9144000" cy="1656000"/>
          </a:xfrm>
        </p:spPr>
        <p:txBody>
          <a:bodyPr lIns="90000" tIns="46800" rIns="90000" bIns="46800"/>
          <a:lstStyle>
            <a:lvl1pPr algn="ctr">
              <a:defRPr baseline="0">
                <a:solidFill>
                  <a:schemeClr val="tx1">
                    <a:lumMod val="85000"/>
                    <a:lumOff val="15000"/>
                  </a:schemeClr>
                </a:solidFill>
                <a:latin typeface="Arial" panose="020B0604020202020204" pitchFamily="34" charset="0"/>
                <a:ea typeface="幼圆" panose="02010509060101010101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  <p:grpSp>
        <p:nvGrpSpPr>
          <p:cNvPr id="29" name="组合 28"/>
          <p:cNvGrpSpPr/>
          <p:nvPr userDrawn="1">
            <p:custDataLst>
              <p:tags r:id="rId8"/>
            </p:custDataLst>
          </p:nvPr>
        </p:nvGrpSpPr>
        <p:grpSpPr>
          <a:xfrm rot="19920000">
            <a:off x="-173990" y="-576580"/>
            <a:ext cx="2837180" cy="2929890"/>
            <a:chOff x="-798" y="6266"/>
            <a:chExt cx="4468" cy="4614"/>
          </a:xfrm>
        </p:grpSpPr>
        <p:grpSp>
          <p:nvGrpSpPr>
            <p:cNvPr id="33" name="组合 32"/>
            <p:cNvGrpSpPr/>
            <p:nvPr/>
          </p:nvGrpSpPr>
          <p:grpSpPr>
            <a:xfrm rot="1090597">
              <a:off x="552" y="6266"/>
              <a:ext cx="991" cy="4615"/>
              <a:chOff x="2331447" y="1718543"/>
              <a:chExt cx="961966" cy="4478496"/>
            </a:xfrm>
          </p:grpSpPr>
          <p:sp>
            <p:nvSpPr>
              <p:cNvPr id="32" name="矩形 31"/>
              <p:cNvSpPr/>
              <p:nvPr>
                <p:custDataLst>
                  <p:tags r:id="rId9"/>
                </p:custDataLst>
              </p:nvPr>
            </p:nvSpPr>
            <p:spPr>
              <a:xfrm>
                <a:off x="2380582" y="1721796"/>
                <a:ext cx="895054" cy="4475243"/>
              </a:xfrm>
              <a:prstGeom prst="rect">
                <a:avLst/>
              </a:prstGeom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grpSp>
            <p:nvGrpSpPr>
              <p:cNvPr id="24" name="组合 23"/>
              <p:cNvGrpSpPr/>
              <p:nvPr/>
            </p:nvGrpSpPr>
            <p:grpSpPr>
              <a:xfrm>
                <a:off x="2331447" y="1718543"/>
                <a:ext cx="961966" cy="4478496"/>
                <a:chOff x="3604032" y="4221154"/>
                <a:chExt cx="124048" cy="577515"/>
              </a:xfrm>
            </p:grpSpPr>
            <p:sp>
              <p:nvSpPr>
                <p:cNvPr id="25" name="任意多边形: 形状 24"/>
                <p:cNvSpPr/>
                <p:nvPr>
                  <p:custDataLst>
                    <p:tags r:id="rId10"/>
                  </p:custDataLst>
                </p:nvPr>
              </p:nvSpPr>
              <p:spPr>
                <a:xfrm>
                  <a:off x="3605177" y="4221154"/>
                  <a:ext cx="122903" cy="577483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6" h="13714101">
                      <a:moveTo>
                        <a:pt x="0" y="464057"/>
                      </a:moveTo>
                      <a:lnTo>
                        <a:pt x="0" y="1700784"/>
                      </a:lnTo>
                      <a:lnTo>
                        <a:pt x="816229" y="1700784"/>
                      </a:lnTo>
                      <a:cubicBezTo>
                        <a:pt x="919481" y="1700784"/>
                        <a:pt x="919353" y="1860930"/>
                        <a:pt x="816229" y="1860930"/>
                      </a:cubicBezTo>
                      <a:lnTo>
                        <a:pt x="0" y="1860930"/>
                      </a:lnTo>
                      <a:lnTo>
                        <a:pt x="0" y="3330447"/>
                      </a:lnTo>
                      <a:lnTo>
                        <a:pt x="816229" y="3330447"/>
                      </a:lnTo>
                      <a:cubicBezTo>
                        <a:pt x="919481" y="3330447"/>
                        <a:pt x="919353" y="3490594"/>
                        <a:pt x="816229" y="3490594"/>
                      </a:cubicBezTo>
                      <a:lnTo>
                        <a:pt x="0" y="3490594"/>
                      </a:lnTo>
                      <a:lnTo>
                        <a:pt x="0" y="4893562"/>
                      </a:lnTo>
                      <a:lnTo>
                        <a:pt x="849503" y="4893562"/>
                      </a:lnTo>
                      <a:cubicBezTo>
                        <a:pt x="952754" y="4893562"/>
                        <a:pt x="952627" y="5053709"/>
                        <a:pt x="849503" y="5053709"/>
                      </a:cubicBezTo>
                      <a:lnTo>
                        <a:pt x="0" y="5053709"/>
                      </a:lnTo>
                      <a:lnTo>
                        <a:pt x="0" y="6589775"/>
                      </a:lnTo>
                      <a:lnTo>
                        <a:pt x="749682" y="6589775"/>
                      </a:lnTo>
                      <a:cubicBezTo>
                        <a:pt x="852933" y="6589775"/>
                        <a:pt x="852806" y="6749923"/>
                        <a:pt x="749682" y="6749923"/>
                      </a:cubicBezTo>
                      <a:lnTo>
                        <a:pt x="0" y="6749923"/>
                      </a:lnTo>
                      <a:lnTo>
                        <a:pt x="0" y="8019923"/>
                      </a:lnTo>
                      <a:lnTo>
                        <a:pt x="816229" y="8019923"/>
                      </a:lnTo>
                      <a:cubicBezTo>
                        <a:pt x="919481" y="8019923"/>
                        <a:pt x="919353" y="8180072"/>
                        <a:pt x="816229" y="8180072"/>
                      </a:cubicBezTo>
                      <a:lnTo>
                        <a:pt x="0" y="8180072"/>
                      </a:lnTo>
                      <a:lnTo>
                        <a:pt x="0" y="9749412"/>
                      </a:lnTo>
                      <a:lnTo>
                        <a:pt x="816229" y="9749412"/>
                      </a:lnTo>
                      <a:cubicBezTo>
                        <a:pt x="919481" y="9749412"/>
                        <a:pt x="919353" y="9909560"/>
                        <a:pt x="816229" y="9909560"/>
                      </a:cubicBezTo>
                      <a:lnTo>
                        <a:pt x="0" y="9909560"/>
                      </a:lnTo>
                      <a:lnTo>
                        <a:pt x="0" y="11312529"/>
                      </a:lnTo>
                      <a:lnTo>
                        <a:pt x="816229" y="11312529"/>
                      </a:lnTo>
                      <a:cubicBezTo>
                        <a:pt x="919481" y="11312529"/>
                        <a:pt x="919353" y="11472677"/>
                        <a:pt x="816229" y="11472677"/>
                      </a:cubicBezTo>
                      <a:lnTo>
                        <a:pt x="0" y="11472677"/>
                      </a:lnTo>
                      <a:lnTo>
                        <a:pt x="0" y="13008741"/>
                      </a:lnTo>
                      <a:lnTo>
                        <a:pt x="849503" y="13008741"/>
                      </a:lnTo>
                      <a:cubicBezTo>
                        <a:pt x="952754" y="13008741"/>
                        <a:pt x="952627" y="13168890"/>
                        <a:pt x="849503" y="13168890"/>
                      </a:cubicBezTo>
                      <a:lnTo>
                        <a:pt x="0" y="13168890"/>
                      </a:lnTo>
                      <a:lnTo>
                        <a:pt x="0" y="13714100"/>
                      </a:lnTo>
                      <a:lnTo>
                        <a:pt x="2918715" y="13714100"/>
                      </a:lnTo>
                      <a:lnTo>
                        <a:pt x="2918715" y="0"/>
                      </a:lnTo>
                      <a:lnTo>
                        <a:pt x="0" y="0"/>
                      </a:lnTo>
                      <a:lnTo>
                        <a:pt x="0" y="303785"/>
                      </a:lnTo>
                    </a:path>
                  </a:pathLst>
                </a:custGeom>
                <a:solidFill>
                  <a:schemeClr val="bg2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  <p:sp>
              <p:nvSpPr>
                <p:cNvPr id="26" name="任意多边形: 形状 25"/>
                <p:cNvSpPr/>
                <p:nvPr>
                  <p:custDataLst>
                    <p:tags r:id="rId11"/>
                  </p:custDataLst>
                </p:nvPr>
              </p:nvSpPr>
              <p:spPr>
                <a:xfrm>
                  <a:off x="3604032" y="4221170"/>
                  <a:ext cx="122903" cy="577499"/>
                </a:xfrm>
                <a:custGeom>
                  <a:avLst/>
                  <a:gdLst/>
                  <a:ahLst/>
                  <a:cxnLst/>
                  <a:rect l="0" t="0" r="0" b="0"/>
                  <a:pathLst>
                    <a:path w="2918714" h="13714477">
                      <a:moveTo>
                        <a:pt x="2918586" y="13250040"/>
                      </a:moveTo>
                      <a:lnTo>
                        <a:pt x="2918586" y="12013315"/>
                      </a:lnTo>
                      <a:lnTo>
                        <a:pt x="2102357" y="12013315"/>
                      </a:lnTo>
                      <a:cubicBezTo>
                        <a:pt x="1999106" y="12013315"/>
                        <a:pt x="1999233" y="11853167"/>
                        <a:pt x="2102357" y="11853167"/>
                      </a:cubicBezTo>
                      <a:lnTo>
                        <a:pt x="2918586" y="11853167"/>
                      </a:lnTo>
                      <a:lnTo>
                        <a:pt x="2918586" y="10383650"/>
                      </a:lnTo>
                      <a:lnTo>
                        <a:pt x="2102357" y="10383650"/>
                      </a:lnTo>
                      <a:cubicBezTo>
                        <a:pt x="1999106" y="10383650"/>
                        <a:pt x="1999233" y="10223502"/>
                        <a:pt x="2102357" y="10223502"/>
                      </a:cubicBezTo>
                      <a:lnTo>
                        <a:pt x="2918586" y="10223502"/>
                      </a:lnTo>
                      <a:lnTo>
                        <a:pt x="2918586" y="8820533"/>
                      </a:lnTo>
                      <a:lnTo>
                        <a:pt x="2069083" y="8820533"/>
                      </a:lnTo>
                      <a:cubicBezTo>
                        <a:pt x="1965832" y="8820533"/>
                        <a:pt x="1965959" y="8660385"/>
                        <a:pt x="2069083" y="8660385"/>
                      </a:cubicBezTo>
                      <a:lnTo>
                        <a:pt x="2918586" y="8660385"/>
                      </a:lnTo>
                      <a:lnTo>
                        <a:pt x="2918586" y="7124320"/>
                      </a:lnTo>
                      <a:lnTo>
                        <a:pt x="2168905" y="7124320"/>
                      </a:lnTo>
                      <a:cubicBezTo>
                        <a:pt x="2065654" y="7124320"/>
                        <a:pt x="2065781" y="6964172"/>
                        <a:pt x="2168905" y="6964172"/>
                      </a:cubicBezTo>
                      <a:lnTo>
                        <a:pt x="2918586" y="6964172"/>
                      </a:lnTo>
                      <a:lnTo>
                        <a:pt x="2918586" y="5694172"/>
                      </a:lnTo>
                      <a:lnTo>
                        <a:pt x="2102357" y="5694172"/>
                      </a:lnTo>
                      <a:cubicBezTo>
                        <a:pt x="1999106" y="5694172"/>
                        <a:pt x="1999233" y="5534024"/>
                        <a:pt x="2102357" y="5534024"/>
                      </a:cubicBezTo>
                      <a:lnTo>
                        <a:pt x="2918586" y="5534024"/>
                      </a:lnTo>
                      <a:lnTo>
                        <a:pt x="2918586" y="3964685"/>
                      </a:lnTo>
                      <a:lnTo>
                        <a:pt x="2102357" y="3964685"/>
                      </a:lnTo>
                      <a:cubicBezTo>
                        <a:pt x="1999106" y="3964685"/>
                        <a:pt x="1999233" y="3804539"/>
                        <a:pt x="2102357" y="3804539"/>
                      </a:cubicBezTo>
                      <a:lnTo>
                        <a:pt x="2918586" y="3804539"/>
                      </a:lnTo>
                      <a:lnTo>
                        <a:pt x="2918586" y="2401570"/>
                      </a:lnTo>
                      <a:lnTo>
                        <a:pt x="2102357" y="2401570"/>
                      </a:lnTo>
                      <a:cubicBezTo>
                        <a:pt x="1999106" y="2401570"/>
                        <a:pt x="1999233" y="2241423"/>
                        <a:pt x="2102357" y="2241423"/>
                      </a:cubicBezTo>
                      <a:lnTo>
                        <a:pt x="2918586" y="2241423"/>
                      </a:lnTo>
                      <a:lnTo>
                        <a:pt x="2918586" y="705359"/>
                      </a:lnTo>
                      <a:lnTo>
                        <a:pt x="2069083" y="705359"/>
                      </a:lnTo>
                      <a:cubicBezTo>
                        <a:pt x="1965832" y="705359"/>
                        <a:pt x="1965959" y="545212"/>
                        <a:pt x="2069083" y="545212"/>
                      </a:cubicBezTo>
                      <a:lnTo>
                        <a:pt x="2918586" y="545212"/>
                      </a:lnTo>
                      <a:lnTo>
                        <a:pt x="2918586" y="0"/>
                      </a:lnTo>
                      <a:lnTo>
                        <a:pt x="0" y="0"/>
                      </a:lnTo>
                      <a:lnTo>
                        <a:pt x="0" y="13714476"/>
                      </a:lnTo>
                      <a:lnTo>
                        <a:pt x="2918713" y="13714476"/>
                      </a:lnTo>
                      <a:lnTo>
                        <a:pt x="2918713" y="13410693"/>
                      </a:lnTo>
                    </a:path>
                  </a:pathLst>
                </a:custGeom>
                <a:solidFill>
                  <a:schemeClr val="accent6"/>
                </a:solidFill>
                <a:ln w="6350" cap="flat" cmpd="sng" algn="ctr">
                  <a:noFill/>
                  <a:prstDash val="solid"/>
                  <a:miter lim="800000"/>
                </a:ln>
                <a:effectLst/>
                <a:extLst>
                  <a:ext uri="{91240B29-F687-4F45-9708-019B960494DF}">
                    <a14:hiddenLine xmlns:a14="http://schemas.microsoft.com/office/drawing/2010/main" w="6350">
                      <a:solidFill>
                        <a:schemeClr val="accent1"/>
                      </a:solidFill>
                      <a:prstDash val="solid"/>
                      <a:miter lim="800000"/>
                      <a:headEnd/>
                      <a:tailEnd/>
                    </a14:hiddenLine>
                  </a:ext>
                </a:extLst>
              </p:spPr>
              <p:style>
                <a:lnRef idx="1">
                  <a:schemeClr val="accent1"/>
                </a:lnRef>
                <a:fillRef idx="0">
                  <a:schemeClr val="accent1"/>
                </a:fillRef>
                <a:effectRef idx="0">
                  <a:schemeClr val="accent1"/>
                </a:effectRef>
                <a:fontRef idx="minor">
                  <a:schemeClr val="tx1"/>
                </a:fontRef>
              </p:style>
              <p:txBody>
                <a:bodyPr rtlCol="0" anchor="ctr"/>
                <a:lstStyle/>
                <a:p>
                  <a:pPr marL="0" marR="0" lvl="0" indent="0" algn="ctr" defTabSz="914400" rtl="0" eaLnBrk="1" fontAlgn="auto" latinLnBrk="0" hangingPunct="1">
                    <a:lnSpc>
                      <a:spcPct val="100000"/>
                    </a:lnSpc>
                    <a:spcBef>
                      <a:spcPts val="0"/>
                    </a:spcBef>
                    <a:spcAft>
                      <a:spcPts val="0"/>
                    </a:spcAft>
                    <a:buClrTx/>
                    <a:buSzTx/>
                    <a:buFontTx/>
                    <a:buNone/>
                  </a:pPr>
                  <a:endParaRPr kumimoji="0" lang="zh-CN" altLang="en-US" sz="1800" b="0" i="0" u="none" strike="noStrike" kern="120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panose="020B0604020202020204" pitchFamily="34" charset="0"/>
                    <a:ea typeface="幼圆" panose="02010509060101010101" pitchFamily="49" charset="-122"/>
                    <a:cs typeface="+mn-cs"/>
                  </a:endParaRPr>
                </a:p>
              </p:txBody>
            </p:sp>
          </p:grpSp>
        </p:grpSp>
        <p:grpSp>
          <p:nvGrpSpPr>
            <p:cNvPr id="38" name="组合 37"/>
            <p:cNvGrpSpPr/>
            <p:nvPr/>
          </p:nvGrpSpPr>
          <p:grpSpPr>
            <a:xfrm rot="21070388">
              <a:off x="-798" y="6878"/>
              <a:ext cx="4469" cy="3817"/>
              <a:chOff x="4897945" y="3980184"/>
              <a:chExt cx="2293620" cy="1958280"/>
            </a:xfrm>
          </p:grpSpPr>
          <p:sp>
            <p:nvSpPr>
              <p:cNvPr id="37" name="任意多边形: 形状 36"/>
              <p:cNvSpPr/>
              <p:nvPr>
                <p:custDataLst>
                  <p:tags r:id="rId12"/>
                </p:custDataLst>
              </p:nvPr>
            </p:nvSpPr>
            <p:spPr>
              <a:xfrm>
                <a:off x="4897945" y="4963637"/>
                <a:ext cx="2293620" cy="225417"/>
              </a:xfrm>
              <a:custGeom>
                <a:avLst/>
                <a:gdLst>
                  <a:gd name="connsiteX0" fmla="*/ 0 w 2293620"/>
                  <a:gd name="connsiteY0" fmla="*/ 0 h 225417"/>
                  <a:gd name="connsiteX1" fmla="*/ 2293620 w 2293620"/>
                  <a:gd name="connsiteY1" fmla="*/ 0 h 225417"/>
                  <a:gd name="connsiteX2" fmla="*/ 2293620 w 2293620"/>
                  <a:gd name="connsiteY2" fmla="*/ 225417 h 225417"/>
                  <a:gd name="connsiteX3" fmla="*/ 46155 w 2293620"/>
                  <a:gd name="connsiteY3" fmla="*/ 225417 h 225417"/>
                  <a:gd name="connsiteX4" fmla="*/ 46155 w 2293620"/>
                  <a:gd name="connsiteY4" fmla="*/ 116518 h 225417"/>
                  <a:gd name="connsiteX5" fmla="*/ 0 w 2293620"/>
                  <a:gd name="connsiteY5" fmla="*/ 116518 h 2254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93620" h="225417">
                    <a:moveTo>
                      <a:pt x="0" y="0"/>
                    </a:moveTo>
                    <a:lnTo>
                      <a:pt x="2293620" y="0"/>
                    </a:lnTo>
                    <a:lnTo>
                      <a:pt x="2293620" y="225417"/>
                    </a:lnTo>
                    <a:lnTo>
                      <a:pt x="46155" y="225417"/>
                    </a:lnTo>
                    <a:lnTo>
                      <a:pt x="46155" y="116518"/>
                    </a:lnTo>
                    <a:lnTo>
                      <a:pt x="0" y="116518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31" name="PA_ImportSvg_637165986937551442"/>
              <p:cNvSpPr/>
              <p:nvPr>
                <p:custDataLst>
                  <p:tags r:id="rId13"/>
                </p:custDataLst>
              </p:nvPr>
            </p:nvSpPr>
            <p:spPr>
              <a:xfrm rot="2686988">
                <a:off x="5125484" y="3980184"/>
                <a:ext cx="1958280" cy="1958280"/>
              </a:xfrm>
              <a:custGeom>
                <a:avLst/>
                <a:gdLst/>
                <a:ahLst/>
                <a:cxnLst/>
                <a:rect l="l" t="t" r="r" b="b"/>
                <a:pathLst>
                  <a:path w="10332213" h="10332213">
                    <a:moveTo>
                      <a:pt x="0" y="10332214"/>
                    </a:moveTo>
                    <a:lnTo>
                      <a:pt x="10332211" y="10332214"/>
                    </a:lnTo>
                    <a:lnTo>
                      <a:pt x="10332211" y="1"/>
                    </a:lnTo>
                    <a:lnTo>
                      <a:pt x="8666734" y="1665478"/>
                    </a:lnTo>
                    <a:cubicBezTo>
                      <a:pt x="8885936" y="1870709"/>
                      <a:pt x="9090026" y="2091564"/>
                      <a:pt x="9315197" y="2290572"/>
                    </a:cubicBezTo>
                    <a:cubicBezTo>
                      <a:pt x="9391905" y="2358391"/>
                      <a:pt x="9279255" y="2470402"/>
                      <a:pt x="9202928" y="2402841"/>
                    </a:cubicBezTo>
                    <a:cubicBezTo>
                      <a:pt x="8977757" y="2203833"/>
                      <a:pt x="8773667" y="1982978"/>
                      <a:pt x="8554465" y="1777747"/>
                    </a:cubicBezTo>
                    <a:lnTo>
                      <a:pt x="7738617" y="2593595"/>
                    </a:lnTo>
                    <a:cubicBezTo>
                      <a:pt x="7912352" y="2767330"/>
                      <a:pt x="8086218" y="2941195"/>
                      <a:pt x="8259953" y="3114930"/>
                    </a:cubicBezTo>
                    <a:cubicBezTo>
                      <a:pt x="8332342" y="3187320"/>
                      <a:pt x="8220076" y="3299589"/>
                      <a:pt x="8147684" y="3227200"/>
                    </a:cubicBezTo>
                    <a:cubicBezTo>
                      <a:pt x="7973949" y="3053464"/>
                      <a:pt x="7800083" y="2879599"/>
                      <a:pt x="7626348" y="2705864"/>
                    </a:cubicBezTo>
                    <a:lnTo>
                      <a:pt x="6699884" y="3632328"/>
                    </a:lnTo>
                    <a:lnTo>
                      <a:pt x="7138796" y="4071241"/>
                    </a:lnTo>
                    <a:cubicBezTo>
                      <a:pt x="7211186" y="4143630"/>
                      <a:pt x="7098920" y="4255900"/>
                      <a:pt x="7026527" y="4183510"/>
                    </a:cubicBezTo>
                    <a:lnTo>
                      <a:pt x="6587615" y="3744597"/>
                    </a:lnTo>
                    <a:lnTo>
                      <a:pt x="5708140" y="4624072"/>
                    </a:lnTo>
                    <a:cubicBezTo>
                      <a:pt x="5883907" y="4806951"/>
                      <a:pt x="6058152" y="4991228"/>
                      <a:pt x="6248398" y="5159376"/>
                    </a:cubicBezTo>
                    <a:cubicBezTo>
                      <a:pt x="6325107" y="5227195"/>
                      <a:pt x="6212458" y="5339207"/>
                      <a:pt x="6136130" y="5271645"/>
                    </a:cubicBezTo>
                    <a:cubicBezTo>
                      <a:pt x="5945758" y="5103370"/>
                      <a:pt x="5771514" y="4919220"/>
                      <a:pt x="5595872" y="4736342"/>
                    </a:cubicBezTo>
                    <a:lnTo>
                      <a:pt x="4454396" y="5877816"/>
                    </a:lnTo>
                    <a:cubicBezTo>
                      <a:pt x="4652009" y="6082793"/>
                      <a:pt x="4849111" y="6288281"/>
                      <a:pt x="5061329" y="6478400"/>
                    </a:cubicBezTo>
                    <a:cubicBezTo>
                      <a:pt x="5137657" y="6546724"/>
                      <a:pt x="5025008" y="6658739"/>
                      <a:pt x="4949062" y="6590669"/>
                    </a:cubicBezTo>
                    <a:cubicBezTo>
                      <a:pt x="4736845" y="6400550"/>
                      <a:pt x="4539741" y="6194938"/>
                      <a:pt x="4342128" y="5990085"/>
                    </a:cubicBezTo>
                    <a:lnTo>
                      <a:pt x="3370960" y="6961254"/>
                    </a:lnTo>
                    <a:lnTo>
                      <a:pt x="3142614" y="7189600"/>
                    </a:lnTo>
                    <a:cubicBezTo>
                      <a:pt x="3332099" y="7369558"/>
                      <a:pt x="3524122" y="7547103"/>
                      <a:pt x="3709415" y="7731508"/>
                    </a:cubicBezTo>
                    <a:cubicBezTo>
                      <a:pt x="3781932" y="7803770"/>
                      <a:pt x="3669664" y="7916039"/>
                      <a:pt x="3597147" y="7843777"/>
                    </a:cubicBezTo>
                    <a:cubicBezTo>
                      <a:pt x="3411855" y="7659372"/>
                      <a:pt x="3219958" y="7481954"/>
                      <a:pt x="3030346" y="7301869"/>
                    </a:cubicBezTo>
                    <a:lnTo>
                      <a:pt x="2017394" y="8314821"/>
                    </a:lnTo>
                    <a:cubicBezTo>
                      <a:pt x="2185669" y="8483096"/>
                      <a:pt x="2353944" y="8651371"/>
                      <a:pt x="2522219" y="8819646"/>
                    </a:cubicBezTo>
                    <a:cubicBezTo>
                      <a:pt x="2594609" y="8892035"/>
                      <a:pt x="2482341" y="9004304"/>
                      <a:pt x="2409952" y="8931915"/>
                    </a:cubicBezTo>
                    <a:lnTo>
                      <a:pt x="1905127" y="8427090"/>
                    </a:lnTo>
                    <a:lnTo>
                      <a:pt x="959231" y="9372986"/>
                    </a:lnTo>
                    <a:cubicBezTo>
                      <a:pt x="1112901" y="9534021"/>
                      <a:pt x="1265809" y="9695819"/>
                      <a:pt x="1434084" y="9841869"/>
                    </a:cubicBezTo>
                    <a:cubicBezTo>
                      <a:pt x="1511427" y="9909052"/>
                      <a:pt x="1398651" y="10020940"/>
                      <a:pt x="1321817" y="9954138"/>
                    </a:cubicBezTo>
                    <a:cubicBezTo>
                      <a:pt x="1153542" y="9808088"/>
                      <a:pt x="1000633" y="9646290"/>
                      <a:pt x="846963" y="9485255"/>
                    </a:cubicBezTo>
                    <a:close/>
                    <a:moveTo>
                      <a:pt x="3893438" y="8704199"/>
                    </a:moveTo>
                    <a:lnTo>
                      <a:pt x="8986518" y="3611117"/>
                    </a:lnTo>
                    <a:lnTo>
                      <a:pt x="8986518" y="8704199"/>
                    </a:ln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="horz" wrap="square" lIns="91440" tIns="45720" rIns="91440" bIns="45720" numCol="1" spcCol="0" rtlCol="0" fromWordArt="0" anchor="ctr" anchorCtr="0" forceAA="0" compatLnSpc="1">
                <a:noAutofit/>
              </a:bodyPr>
              <a:lstStyle>
                <a:defPPr>
                  <a:defRPr lang="zh-CN"/>
                </a:defPPr>
                <a:lvl1pPr marL="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lt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  <p:grpSp>
        <p:nvGrpSpPr>
          <p:cNvPr id="6" name="组合 5"/>
          <p:cNvGrpSpPr/>
          <p:nvPr userDrawn="1">
            <p:custDataLst>
              <p:tags r:id="rId14"/>
            </p:custDataLst>
          </p:nvPr>
        </p:nvGrpSpPr>
        <p:grpSpPr>
          <a:xfrm>
            <a:off x="9993630" y="4527550"/>
            <a:ext cx="2198370" cy="2330450"/>
            <a:chOff x="15968" y="458"/>
            <a:chExt cx="2810" cy="2978"/>
          </a:xfrm>
        </p:grpSpPr>
        <p:grpSp>
          <p:nvGrpSpPr>
            <p:cNvPr id="50" name="组合 49"/>
            <p:cNvGrpSpPr/>
            <p:nvPr/>
          </p:nvGrpSpPr>
          <p:grpSpPr>
            <a:xfrm rot="14680333">
              <a:off x="16146" y="618"/>
              <a:ext cx="2421" cy="2332"/>
              <a:chOff x="3464771" y="1644163"/>
              <a:chExt cx="206269" cy="198616"/>
            </a:xfrm>
          </p:grpSpPr>
          <p:sp>
            <p:nvSpPr>
              <p:cNvPr id="55" name="任意多边形: 形状 54"/>
              <p:cNvSpPr/>
              <p:nvPr>
                <p:custDataLst>
                  <p:tags r:id="rId15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6" name="任意多边形: 形状 55"/>
              <p:cNvSpPr/>
              <p:nvPr>
                <p:custDataLst>
                  <p:tags r:id="rId16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chemeClr val="accent1">
                  <a:lumMod val="40000"/>
                  <a:lumOff val="6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7" name="任意多边形: 形状 56"/>
              <p:cNvSpPr/>
              <p:nvPr>
                <p:custDataLst>
                  <p:tags r:id="rId17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8" name="任意多边形: 形状 57"/>
              <p:cNvSpPr/>
              <p:nvPr>
                <p:custDataLst>
                  <p:tags r:id="rId18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59" name="任意多边形: 形状 58"/>
              <p:cNvSpPr/>
              <p:nvPr>
                <p:custDataLst>
                  <p:tags r:id="rId19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  <p:grpSp>
          <p:nvGrpSpPr>
            <p:cNvPr id="8" name="组合 7"/>
            <p:cNvGrpSpPr/>
            <p:nvPr/>
          </p:nvGrpSpPr>
          <p:grpSpPr>
            <a:xfrm rot="1202429">
              <a:off x="15968" y="458"/>
              <a:ext cx="2811" cy="2979"/>
              <a:chOff x="4159239" y="1559399"/>
              <a:chExt cx="266873" cy="282805"/>
            </a:xfrm>
          </p:grpSpPr>
          <p:sp>
            <p:nvSpPr>
              <p:cNvPr id="9" name="任意多边形: 形状 51"/>
              <p:cNvSpPr/>
              <p:nvPr>
                <p:custDataLst>
                  <p:tags r:id="rId20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1" name="任意多边形: 形状 52"/>
              <p:cNvSpPr/>
              <p:nvPr>
                <p:custDataLst>
                  <p:tags r:id="rId21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bg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  <p:sp>
            <p:nvSpPr>
              <p:cNvPr id="12" name="任意多边形: 形状 53"/>
              <p:cNvSpPr/>
              <p:nvPr>
                <p:custDataLst>
                  <p:tags r:id="rId22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Arial" panose="020B0604020202020204" pitchFamily="34" charset="0"/>
                  <a:ea typeface="幼圆" panose="02010509060101010101" pitchFamily="49" charset="-122"/>
                  <a:cs typeface="+mn-cs"/>
                </a:endParaRPr>
              </a:p>
            </p:txBody>
          </p:sp>
        </p:grpSp>
      </p:grpSp>
    </p:spTree>
  </p:cSld>
  <p:clrMapOvr>
    <a:masterClrMapping/>
  </p:clrMapOvr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lus/>
  </p:transition>
  <p:hf sldNum="0" hdr="0" ftr="0" dt="0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38960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lus/>
  </p:transition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>
          <a:xfrm>
            <a:off x="114808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defRPr>
            </a:lvl1pPr>
          </a:lstStyle>
          <a:p>
            <a:fld id="{E077DA78-E013-4A8C-AD75-63A150561B10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>
    <p:plus/>
  </p:transition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117600" y="365125"/>
            <a:ext cx="14020800" cy="1325563"/>
          </a:xfr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>
          <a:xfrm>
            <a:off x="1117600" y="6356350"/>
            <a:ext cx="36576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defRPr>
            </a:lvl1pPr>
          </a:lstStyle>
          <a:p>
            <a:fld id="{263DB197-84B0-484E-9C0F-88358ECCB797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>
          <a:xfrm>
            <a:off x="5384800" y="6356350"/>
            <a:ext cx="5486400" cy="365125"/>
          </a:xfrm>
        </p:spPr>
        <p:txBody>
          <a:bodyPr/>
          <a:lstStyle>
            <a:lvl1pPr>
              <a:defRPr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defRPr>
            </a:lvl1pPr>
          </a:lstStyle>
          <a:p>
            <a:endParaRPr lang="zh-CN" altLang="en-US"/>
          </a:p>
        </p:txBody>
      </p:sp>
    </p:spTree>
  </p:cSld>
  <p:clrMapOvr>
    <a:masterClrMapping/>
  </p:clrMapOvr>
  <p:transition>
    <p:plus/>
  </p:transition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>
              <a:defRPr sz="2400">
                <a:cs typeface="Times New Roman" panose="02020603050405020304" pitchFamily="18" charset="0"/>
              </a:defRPr>
            </a:lvl1pPr>
            <a:lvl2pPr>
              <a:defRPr sz="2100">
                <a:cs typeface="Times New Roman" panose="02020603050405020304" pitchFamily="18" charset="0"/>
              </a:defRPr>
            </a:lvl2pPr>
            <a:lvl3pPr>
              <a:defRPr sz="1800">
                <a:cs typeface="Times New Roman" panose="02020603050405020304" pitchFamily="18" charset="0"/>
              </a:defRPr>
            </a:lvl3pPr>
            <a:lvl4pPr>
              <a:defRPr sz="1500">
                <a:cs typeface="Times New Roman" panose="02020603050405020304" pitchFamily="18" charset="0"/>
              </a:defRPr>
            </a:lvl4pPr>
            <a:lvl5pPr>
              <a:defRPr sz="1500">
                <a:cs typeface="Times New Roman" panose="02020603050405020304" pitchFamily="18" charset="0"/>
              </a:defRPr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457200"/>
            <a:ext cx="3932767" cy="1600200"/>
          </a:xfrm>
          <a:prstGeom prst="rect">
            <a:avLst/>
          </a:prstGeom>
        </p:spPr>
        <p:txBody>
          <a:bodyPr anchor="b"/>
          <a:lstStyle>
            <a:lvl1pPr>
              <a:defRPr sz="24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717" y="987425"/>
            <a:ext cx="6172200" cy="4873625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32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单击图标添加图片</a:t>
            </a:r>
            <a:endParaRPr kumimoji="0" lang="zh-CN" altLang="en-US" sz="32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40317" y="2057400"/>
            <a:ext cx="3932767" cy="3811588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200">
                <a:cs typeface="Times New Roman" panose="02020603050405020304" pitchFamily="18" charset="0"/>
              </a:defRPr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683500" cy="5811838"/>
          </a:xfrm>
          <a:prstGeom prst="rect">
            <a:avLst/>
          </a:prstGeom>
        </p:spPr>
        <p:txBody>
          <a:bodyPr vert="eaVert"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anchor="b"/>
          <a:lstStyle>
            <a:lvl1pPr algn="ctr"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1800">
                <a:cs typeface="Times New Roman" panose="02020603050405020304" pitchFamily="18" charset="0"/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/>
              <a:t>单击此处编辑母版副标题样式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38"/>
            <a:ext cx="10515600" cy="2852737"/>
          </a:xfrm>
          <a:prstGeom prst="rect">
            <a:avLst/>
          </a:prstGeom>
        </p:spPr>
        <p:txBody>
          <a:bodyPr anchor="b"/>
          <a:lstStyle>
            <a:lvl1pPr>
              <a:defRPr sz="4500"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3"/>
            <a:ext cx="10515600" cy="1500187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cs typeface="Times New Roman" panose="02020603050405020304" pitchFamily="18" charset="0"/>
              </a:defRPr>
            </a:lvl1pPr>
            <a:lvl2pPr marL="342900" indent="0">
              <a:buNone/>
              <a:defRPr sz="1500"/>
            </a:lvl2pPr>
            <a:lvl3pPr marL="685800" indent="0">
              <a:buNone/>
              <a:defRPr sz="1350"/>
            </a:lvl3pPr>
            <a:lvl4pPr marL="1028700" indent="0">
              <a:buNone/>
              <a:defRPr sz="1200"/>
            </a:lvl4pPr>
            <a:lvl5pPr marL="1371600" indent="0">
              <a:buNone/>
              <a:defRPr sz="1200"/>
            </a:lvl5pPr>
            <a:lvl6pPr marL="1714500" indent="0">
              <a:buNone/>
              <a:defRPr sz="1200"/>
            </a:lvl6pPr>
            <a:lvl7pPr marL="2057400" indent="0">
              <a:buNone/>
              <a:defRPr sz="1200"/>
            </a:lvl7pPr>
            <a:lvl8pPr marL="2400300" indent="0">
              <a:buNone/>
              <a:defRPr sz="1200"/>
            </a:lvl8pPr>
            <a:lvl9pPr marL="2743200" indent="0">
              <a:buNone/>
              <a:defRPr sz="1200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40317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40317" y="1681163"/>
            <a:ext cx="5158316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40317" y="2505075"/>
            <a:ext cx="5158316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1800" b="1">
                <a:cs typeface="Times New Roman" panose="02020603050405020304" pitchFamily="18" charset="0"/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  <a:lvl2pPr>
              <a:defRPr>
                <a:cs typeface="Times New Roman" panose="02020603050405020304" pitchFamily="18" charset="0"/>
              </a:defRPr>
            </a:lvl2pPr>
            <a:lvl3pPr>
              <a:defRPr>
                <a:cs typeface="Times New Roman" panose="02020603050405020304" pitchFamily="18" charset="0"/>
              </a:defRPr>
            </a:lvl3pPr>
            <a:lvl4pPr>
              <a:defRPr>
                <a:cs typeface="Times New Roman" panose="02020603050405020304" pitchFamily="18" charset="0"/>
              </a:defRPr>
            </a:lvl4pPr>
            <a:lvl5pPr>
              <a:defRPr>
                <a:cs typeface="Times New Roman" panose="02020603050405020304" pitchFamily="18" charset="0"/>
              </a:defRPr>
            </a:lvl5pPr>
          </a:lstStyle>
          <a:p>
            <a:pPr lvl="0"/>
            <a:r>
              <a:rPr lang="zh-CN" altLang="en-US" noProof="1"/>
              <a:t>单击此处编辑母版文本样式</a:t>
            </a:r>
            <a:endParaRPr lang="zh-CN" altLang="en-US" noProof="1"/>
          </a:p>
          <a:p>
            <a:pPr lvl="1"/>
            <a:r>
              <a:rPr lang="zh-CN" altLang="en-US" noProof="1"/>
              <a:t>第二级</a:t>
            </a:r>
            <a:endParaRPr lang="zh-CN" altLang="en-US" noProof="1"/>
          </a:p>
          <a:p>
            <a:pPr lvl="2"/>
            <a:r>
              <a:rPr lang="zh-CN" altLang="en-US" noProof="1"/>
              <a:t>第三级</a:t>
            </a:r>
            <a:endParaRPr lang="zh-CN" altLang="en-US" noProof="1"/>
          </a:p>
          <a:p>
            <a:pPr lvl="3"/>
            <a:r>
              <a:rPr lang="zh-CN" altLang="en-US" noProof="1"/>
              <a:t>第四级</a:t>
            </a:r>
            <a:endParaRPr lang="zh-CN" altLang="en-US" noProof="1"/>
          </a:p>
          <a:p>
            <a:pPr lvl="4"/>
            <a:r>
              <a:rPr lang="zh-CN" altLang="en-US" noProof="1"/>
              <a:t>第五级</a:t>
            </a:r>
            <a:endParaRPr lang="zh-CN" altLang="en-US" noProof="1"/>
          </a:p>
        </p:txBody>
      </p:sp>
    </p:spTree>
  </p:cSld>
  <p:clrMapOvr>
    <a:masterClrMapping/>
  </p:clrMapOvr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/>
          <a:lstStyle>
            <a:lvl1pPr>
              <a:defRPr>
                <a:cs typeface="Times New Roman" panose="02020603050405020304" pitchFamily="18" charset="0"/>
              </a:defRPr>
            </a:lvl1pPr>
          </a:lstStyle>
          <a:p>
            <a:r>
              <a:rPr lang="zh-CN" altLang="en-US" noProof="1"/>
              <a:t>单击此处编辑母版标题样式</a:t>
            </a:r>
            <a:endParaRPr lang="zh-CN" altLang="en-US" noProof="1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7" Type="http://schemas.openxmlformats.org/officeDocument/2006/relationships/theme" Target="../theme/theme1.xml"/><Relationship Id="rId6" Type="http://schemas.openxmlformats.org/officeDocument/2006/relationships/image" Target="../media/image1.jpeg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10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02.xml"/><Relationship Id="rId8" Type="http://schemas.openxmlformats.org/officeDocument/2006/relationships/slideLayout" Target="../slideLayouts/slideLayout101.xml"/><Relationship Id="rId7" Type="http://schemas.openxmlformats.org/officeDocument/2006/relationships/slideLayout" Target="../slideLayouts/slideLayout100.xml"/><Relationship Id="rId6" Type="http://schemas.openxmlformats.org/officeDocument/2006/relationships/slideLayout" Target="../slideLayouts/slideLayout99.xml"/><Relationship Id="rId5" Type="http://schemas.openxmlformats.org/officeDocument/2006/relationships/slideLayout" Target="../slideLayouts/slideLayout98.xml"/><Relationship Id="rId4" Type="http://schemas.openxmlformats.org/officeDocument/2006/relationships/slideLayout" Target="../slideLayouts/slideLayout97.xml"/><Relationship Id="rId3" Type="http://schemas.openxmlformats.org/officeDocument/2006/relationships/slideLayout" Target="../slideLayouts/slideLayout96.xml"/><Relationship Id="rId2" Type="http://schemas.openxmlformats.org/officeDocument/2006/relationships/slideLayout" Target="../slideLayouts/slideLayout95.xml"/><Relationship Id="rId14" Type="http://schemas.openxmlformats.org/officeDocument/2006/relationships/theme" Target="../theme/theme10.xml"/><Relationship Id="rId13" Type="http://schemas.openxmlformats.org/officeDocument/2006/relationships/image" Target="../media/image6.jpeg"/><Relationship Id="rId12" Type="http://schemas.openxmlformats.org/officeDocument/2006/relationships/image" Target="../media/image3.jpeg"/><Relationship Id="rId11" Type="http://schemas.openxmlformats.org/officeDocument/2006/relationships/slideLayout" Target="../slideLayouts/slideLayout104.xml"/><Relationship Id="rId10" Type="http://schemas.openxmlformats.org/officeDocument/2006/relationships/slideLayout" Target="../slideLayouts/slideLayout103.xml"/><Relationship Id="rId1" Type="http://schemas.openxmlformats.org/officeDocument/2006/relationships/slideLayout" Target="../slideLayouts/slideLayout94.xml"/></Relationships>
</file>

<file path=ppt/slideMasters/_rels/slideMaster1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13.xml"/><Relationship Id="rId8" Type="http://schemas.openxmlformats.org/officeDocument/2006/relationships/slideLayout" Target="../slideLayouts/slideLayout112.xml"/><Relationship Id="rId7" Type="http://schemas.openxmlformats.org/officeDocument/2006/relationships/slideLayout" Target="../slideLayouts/slideLayout111.xml"/><Relationship Id="rId6" Type="http://schemas.openxmlformats.org/officeDocument/2006/relationships/slideLayout" Target="../slideLayouts/slideLayout110.xml"/><Relationship Id="rId5" Type="http://schemas.openxmlformats.org/officeDocument/2006/relationships/slideLayout" Target="../slideLayouts/slideLayout109.xml"/><Relationship Id="rId4" Type="http://schemas.openxmlformats.org/officeDocument/2006/relationships/slideLayout" Target="../slideLayouts/slideLayout108.xml"/><Relationship Id="rId3" Type="http://schemas.openxmlformats.org/officeDocument/2006/relationships/slideLayout" Target="../slideLayouts/slideLayout107.xml"/><Relationship Id="rId2" Type="http://schemas.openxmlformats.org/officeDocument/2006/relationships/slideLayout" Target="../slideLayouts/slideLayout106.xml"/><Relationship Id="rId12" Type="http://schemas.openxmlformats.org/officeDocument/2006/relationships/theme" Target="../theme/theme11.xml"/><Relationship Id="rId11" Type="http://schemas.openxmlformats.org/officeDocument/2006/relationships/slideLayout" Target="../slideLayouts/slideLayout115.xml"/><Relationship Id="rId10" Type="http://schemas.openxmlformats.org/officeDocument/2006/relationships/slideLayout" Target="../slideLayouts/slideLayout114.xml"/><Relationship Id="rId1" Type="http://schemas.openxmlformats.org/officeDocument/2006/relationships/slideLayout" Target="../slideLayouts/slideLayout105.xml"/></Relationships>
</file>

<file path=ppt/slideMasters/_rels/slideMaster12.xml.rels><?xml version="1.0" encoding="UTF-8" standalone="yes"?>
<Relationships xmlns="http://schemas.openxmlformats.org/package/2006/relationships"><Relationship Id="rId4" Type="http://schemas.openxmlformats.org/officeDocument/2006/relationships/theme" Target="../theme/theme12.xml"/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16.xml"/></Relationships>
</file>

<file path=ppt/slideMasters/_rels/slideMaster1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25.xml"/><Relationship Id="rId8" Type="http://schemas.openxmlformats.org/officeDocument/2006/relationships/slideLayout" Target="../slideLayouts/slideLayout124.xml"/><Relationship Id="rId7" Type="http://schemas.openxmlformats.org/officeDocument/2006/relationships/slideLayout" Target="../slideLayouts/slideLayout123.xml"/><Relationship Id="rId6" Type="http://schemas.openxmlformats.org/officeDocument/2006/relationships/slideLayout" Target="../slideLayouts/slideLayout122.xml"/><Relationship Id="rId5" Type="http://schemas.openxmlformats.org/officeDocument/2006/relationships/slideLayout" Target="../slideLayouts/slideLayout121.xml"/><Relationship Id="rId4" Type="http://schemas.openxmlformats.org/officeDocument/2006/relationships/slideLayout" Target="../slideLayouts/slideLayout120.xml"/><Relationship Id="rId3" Type="http://schemas.openxmlformats.org/officeDocument/2006/relationships/slideLayout" Target="../slideLayouts/slideLayout119.xml"/><Relationship Id="rId26" Type="http://schemas.openxmlformats.org/officeDocument/2006/relationships/theme" Target="../theme/theme13.xml"/><Relationship Id="rId25" Type="http://schemas.openxmlformats.org/officeDocument/2006/relationships/tags" Target="../tags/tag227.xml"/><Relationship Id="rId24" Type="http://schemas.openxmlformats.org/officeDocument/2006/relationships/tags" Target="../tags/tag226.xml"/><Relationship Id="rId23" Type="http://schemas.openxmlformats.org/officeDocument/2006/relationships/tags" Target="../tags/tag225.xml"/><Relationship Id="rId22" Type="http://schemas.openxmlformats.org/officeDocument/2006/relationships/tags" Target="../tags/tag224.xml"/><Relationship Id="rId21" Type="http://schemas.openxmlformats.org/officeDocument/2006/relationships/tags" Target="../tags/tag223.xml"/><Relationship Id="rId20" Type="http://schemas.openxmlformats.org/officeDocument/2006/relationships/tags" Target="../tags/tag222.xml"/><Relationship Id="rId2" Type="http://schemas.openxmlformats.org/officeDocument/2006/relationships/slideLayout" Target="../slideLayouts/slideLayout118.xml"/><Relationship Id="rId19" Type="http://schemas.openxmlformats.org/officeDocument/2006/relationships/slideLayout" Target="../slideLayouts/slideLayout135.xml"/><Relationship Id="rId18" Type="http://schemas.openxmlformats.org/officeDocument/2006/relationships/slideLayout" Target="../slideLayouts/slideLayout134.xml"/><Relationship Id="rId17" Type="http://schemas.openxmlformats.org/officeDocument/2006/relationships/slideLayout" Target="../slideLayouts/slideLayout133.xml"/><Relationship Id="rId16" Type="http://schemas.openxmlformats.org/officeDocument/2006/relationships/slideLayout" Target="../slideLayouts/slideLayout132.xml"/><Relationship Id="rId15" Type="http://schemas.openxmlformats.org/officeDocument/2006/relationships/slideLayout" Target="../slideLayouts/slideLayout131.xml"/><Relationship Id="rId14" Type="http://schemas.openxmlformats.org/officeDocument/2006/relationships/slideLayout" Target="../slideLayouts/slideLayout130.xml"/><Relationship Id="rId13" Type="http://schemas.openxmlformats.org/officeDocument/2006/relationships/slideLayout" Target="../slideLayouts/slideLayout129.xml"/><Relationship Id="rId12" Type="http://schemas.openxmlformats.org/officeDocument/2006/relationships/slideLayout" Target="../slideLayouts/slideLayout128.xml"/><Relationship Id="rId11" Type="http://schemas.openxmlformats.org/officeDocument/2006/relationships/slideLayout" Target="../slideLayouts/slideLayout127.xml"/><Relationship Id="rId10" Type="http://schemas.openxmlformats.org/officeDocument/2006/relationships/slideLayout" Target="../slideLayouts/slideLayout126.xml"/><Relationship Id="rId1" Type="http://schemas.openxmlformats.org/officeDocument/2006/relationships/slideLayout" Target="../slideLayouts/slideLayout117.xml"/></Relationships>
</file>

<file path=ppt/slideMasters/_rels/slideMaster2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14.xml"/><Relationship Id="rId8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1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2" Type="http://schemas.openxmlformats.org/officeDocument/2006/relationships/theme" Target="../theme/theme2.xml"/><Relationship Id="rId11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15.xml"/><Relationship Id="rId1" Type="http://schemas.openxmlformats.org/officeDocument/2006/relationships/slideLayout" Target="../slideLayouts/slideLayout6.xml"/></Relationships>
</file>

<file path=ppt/slideMasters/_rels/slideMaster3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25.xml"/><Relationship Id="rId8" Type="http://schemas.openxmlformats.org/officeDocument/2006/relationships/slideLayout" Target="../slideLayouts/slideLayout24.xml"/><Relationship Id="rId7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2.xml"/><Relationship Id="rId5" Type="http://schemas.openxmlformats.org/officeDocument/2006/relationships/slideLayout" Target="../slideLayouts/slideLayout21.xml"/><Relationship Id="rId4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9.xml"/><Relationship Id="rId2" Type="http://schemas.openxmlformats.org/officeDocument/2006/relationships/slideLayout" Target="../slideLayouts/slideLayout18.xml"/><Relationship Id="rId12" Type="http://schemas.openxmlformats.org/officeDocument/2006/relationships/theme" Target="../theme/theme3.xml"/><Relationship Id="rId11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26.xml"/><Relationship Id="rId1" Type="http://schemas.openxmlformats.org/officeDocument/2006/relationships/slideLayout" Target="../slideLayouts/slideLayout17.xml"/></Relationships>
</file>

<file path=ppt/slideMasters/_rels/slideMaster4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36.xml"/><Relationship Id="rId8" Type="http://schemas.openxmlformats.org/officeDocument/2006/relationships/slideLayout" Target="../slideLayouts/slideLayout35.xml"/><Relationship Id="rId7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3.xml"/><Relationship Id="rId5" Type="http://schemas.openxmlformats.org/officeDocument/2006/relationships/slideLayout" Target="../slideLayouts/slideLayout32.xml"/><Relationship Id="rId4" Type="http://schemas.openxmlformats.org/officeDocument/2006/relationships/slideLayout" Target="../slideLayouts/slideLayout31.xml"/><Relationship Id="rId3" Type="http://schemas.openxmlformats.org/officeDocument/2006/relationships/slideLayout" Target="../slideLayouts/slideLayout30.xml"/><Relationship Id="rId2" Type="http://schemas.openxmlformats.org/officeDocument/2006/relationships/slideLayout" Target="../slideLayouts/slideLayout29.xml"/><Relationship Id="rId14" Type="http://schemas.openxmlformats.org/officeDocument/2006/relationships/theme" Target="../theme/theme4.xml"/><Relationship Id="rId13" Type="http://schemas.openxmlformats.org/officeDocument/2006/relationships/image" Target="../media/image3.jpeg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37.xml"/><Relationship Id="rId1" Type="http://schemas.openxmlformats.org/officeDocument/2006/relationships/slideLayout" Target="../slideLayouts/slideLayout28.xml"/></Relationships>
</file>

<file path=ppt/slideMasters/_rels/slideMaster5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47.xml"/><Relationship Id="rId8" Type="http://schemas.openxmlformats.org/officeDocument/2006/relationships/slideLayout" Target="../slideLayouts/slideLayout46.xml"/><Relationship Id="rId7" Type="http://schemas.openxmlformats.org/officeDocument/2006/relationships/slideLayout" Target="../slideLayouts/slideLayout45.xml"/><Relationship Id="rId6" Type="http://schemas.openxmlformats.org/officeDocument/2006/relationships/slideLayout" Target="../slideLayouts/slideLayout44.xml"/><Relationship Id="rId5" Type="http://schemas.openxmlformats.org/officeDocument/2006/relationships/slideLayout" Target="../slideLayouts/slideLayout43.xml"/><Relationship Id="rId4" Type="http://schemas.openxmlformats.org/officeDocument/2006/relationships/slideLayout" Target="../slideLayouts/slideLayout42.xml"/><Relationship Id="rId3" Type="http://schemas.openxmlformats.org/officeDocument/2006/relationships/slideLayout" Target="../slideLayouts/slideLayout41.xml"/><Relationship Id="rId2" Type="http://schemas.openxmlformats.org/officeDocument/2006/relationships/slideLayout" Target="../slideLayouts/slideLayout40.xml"/><Relationship Id="rId14" Type="http://schemas.openxmlformats.org/officeDocument/2006/relationships/theme" Target="../theme/theme5.xml"/><Relationship Id="rId13" Type="http://schemas.openxmlformats.org/officeDocument/2006/relationships/image" Target="../media/image3.jpeg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48.xml"/><Relationship Id="rId1" Type="http://schemas.openxmlformats.org/officeDocument/2006/relationships/slideLayout" Target="../slideLayouts/slideLayout39.xml"/></Relationships>
</file>

<file path=ppt/slideMasters/_rels/slideMaster6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58.xml"/><Relationship Id="rId8" Type="http://schemas.openxmlformats.org/officeDocument/2006/relationships/slideLayout" Target="../slideLayouts/slideLayout57.xml"/><Relationship Id="rId7" Type="http://schemas.openxmlformats.org/officeDocument/2006/relationships/slideLayout" Target="../slideLayouts/slideLayout56.xml"/><Relationship Id="rId6" Type="http://schemas.openxmlformats.org/officeDocument/2006/relationships/slideLayout" Target="../slideLayouts/slideLayout55.xml"/><Relationship Id="rId5" Type="http://schemas.openxmlformats.org/officeDocument/2006/relationships/slideLayout" Target="../slideLayouts/slideLayout54.xml"/><Relationship Id="rId4" Type="http://schemas.openxmlformats.org/officeDocument/2006/relationships/slideLayout" Target="../slideLayouts/slideLayout53.xml"/><Relationship Id="rId3" Type="http://schemas.openxmlformats.org/officeDocument/2006/relationships/slideLayout" Target="../slideLayouts/slideLayout52.xml"/><Relationship Id="rId2" Type="http://schemas.openxmlformats.org/officeDocument/2006/relationships/slideLayout" Target="../slideLayouts/slideLayout51.xml"/><Relationship Id="rId15" Type="http://schemas.openxmlformats.org/officeDocument/2006/relationships/theme" Target="../theme/theme6.xml"/><Relationship Id="rId14" Type="http://schemas.openxmlformats.org/officeDocument/2006/relationships/image" Target="../media/image4.jpeg"/><Relationship Id="rId13" Type="http://schemas.openxmlformats.org/officeDocument/2006/relationships/image" Target="../media/image3.jpeg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0.xml"/></Relationships>
</file>

<file path=ppt/slideMasters/_rels/slideMaster7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69.xml"/><Relationship Id="rId8" Type="http://schemas.openxmlformats.org/officeDocument/2006/relationships/slideLayout" Target="../slideLayouts/slideLayout68.xml"/><Relationship Id="rId7" Type="http://schemas.openxmlformats.org/officeDocument/2006/relationships/slideLayout" Target="../slideLayouts/slideLayout67.xml"/><Relationship Id="rId6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5.xml"/><Relationship Id="rId4" Type="http://schemas.openxmlformats.org/officeDocument/2006/relationships/slideLayout" Target="../slideLayouts/slideLayout64.xml"/><Relationship Id="rId3" Type="http://schemas.openxmlformats.org/officeDocument/2006/relationships/slideLayout" Target="../slideLayouts/slideLayout63.xml"/><Relationship Id="rId2" Type="http://schemas.openxmlformats.org/officeDocument/2006/relationships/slideLayout" Target="../slideLayouts/slideLayout62.xml"/><Relationship Id="rId15" Type="http://schemas.openxmlformats.org/officeDocument/2006/relationships/theme" Target="../theme/theme7.xml"/><Relationship Id="rId14" Type="http://schemas.openxmlformats.org/officeDocument/2006/relationships/image" Target="../media/image4.jpeg"/><Relationship Id="rId13" Type="http://schemas.openxmlformats.org/officeDocument/2006/relationships/image" Target="../media/image3.jpeg"/><Relationship Id="rId12" Type="http://schemas.openxmlformats.org/officeDocument/2006/relationships/image" Target="../media/image2.jpeg"/><Relationship Id="rId11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1.xml"/></Relationships>
</file>

<file path=ppt/slideMasters/_rels/slideMaster8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80.xml"/><Relationship Id="rId8" Type="http://schemas.openxmlformats.org/officeDocument/2006/relationships/slideLayout" Target="../slideLayouts/slideLayout79.xml"/><Relationship Id="rId7" Type="http://schemas.openxmlformats.org/officeDocument/2006/relationships/slideLayout" Target="../slideLayouts/slideLayout78.xml"/><Relationship Id="rId6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5.xml"/><Relationship Id="rId3" Type="http://schemas.openxmlformats.org/officeDocument/2006/relationships/slideLayout" Target="../slideLayouts/slideLayout74.xml"/><Relationship Id="rId2" Type="http://schemas.openxmlformats.org/officeDocument/2006/relationships/slideLayout" Target="../slideLayouts/slideLayout73.xml"/><Relationship Id="rId15" Type="http://schemas.openxmlformats.org/officeDocument/2006/relationships/theme" Target="../theme/theme8.xml"/><Relationship Id="rId14" Type="http://schemas.openxmlformats.org/officeDocument/2006/relationships/image" Target="../media/image4.jpeg"/><Relationship Id="rId13" Type="http://schemas.openxmlformats.org/officeDocument/2006/relationships/image" Target="../media/image6.jpeg"/><Relationship Id="rId12" Type="http://schemas.openxmlformats.org/officeDocument/2006/relationships/image" Target="../media/image5.png"/><Relationship Id="rId11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1.xml"/><Relationship Id="rId1" Type="http://schemas.openxmlformats.org/officeDocument/2006/relationships/slideLayout" Target="../slideLayouts/slideLayout72.xml"/></Relationships>
</file>

<file path=ppt/slideMasters/_rels/slideMaster9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1.xml"/><Relationship Id="rId8" Type="http://schemas.openxmlformats.org/officeDocument/2006/relationships/slideLayout" Target="../slideLayouts/slideLayout90.xml"/><Relationship Id="rId7" Type="http://schemas.openxmlformats.org/officeDocument/2006/relationships/slideLayout" Target="../slideLayouts/slideLayout89.xml"/><Relationship Id="rId6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6.xml"/><Relationship Id="rId3" Type="http://schemas.openxmlformats.org/officeDocument/2006/relationships/slideLayout" Target="../slideLayouts/slideLayout85.xml"/><Relationship Id="rId2" Type="http://schemas.openxmlformats.org/officeDocument/2006/relationships/slideLayout" Target="../slideLayouts/slideLayout84.xml"/><Relationship Id="rId14" Type="http://schemas.openxmlformats.org/officeDocument/2006/relationships/theme" Target="../theme/theme9.xml"/><Relationship Id="rId13" Type="http://schemas.openxmlformats.org/officeDocument/2006/relationships/image" Target="../media/image4.jpeg"/><Relationship Id="rId12" Type="http://schemas.openxmlformats.org/officeDocument/2006/relationships/image" Target="../media/image5.png"/><Relationship Id="rId11" Type="http://schemas.openxmlformats.org/officeDocument/2006/relationships/slideLayout" Target="../slideLayouts/slideLayout93.xml"/><Relationship Id="rId10" Type="http://schemas.openxmlformats.org/officeDocument/2006/relationships/slideLayout" Target="../slideLayouts/slideLayout92.xml"/><Relationship Id="rId1" Type="http://schemas.openxmlformats.org/officeDocument/2006/relationships/slideLayout" Target="../slideLayouts/slideLayout8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</p:sldLayoutIdLst>
  <p:transition>
    <p:plus/>
  </p:transition>
  <p:hf sldNum="0" hdr="0" ftr="0" dt="0"/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8270" algn="l" defTabSz="51435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Line 2"/>
          <p:cNvSpPr/>
          <p:nvPr/>
        </p:nvSpPr>
        <p:spPr>
          <a:xfrm>
            <a:off x="2542117" y="260350"/>
            <a:ext cx="0" cy="817563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9220" name="Group 4"/>
          <p:cNvGrpSpPr/>
          <p:nvPr/>
        </p:nvGrpSpPr>
        <p:grpSpPr>
          <a:xfrm rot="-1200000">
            <a:off x="912284" y="549275"/>
            <a:ext cx="3642783" cy="990600"/>
            <a:chOff x="0" y="0"/>
            <a:chExt cx="4304" cy="1561"/>
          </a:xfrm>
        </p:grpSpPr>
        <p:pic>
          <p:nvPicPr>
            <p:cNvPr id="9242" name="Picture 5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Oval 6"/>
            <p:cNvSpPr>
              <a:spLocks noChangeArrowheads="1"/>
            </p:cNvSpPr>
            <p:nvPr/>
          </p:nvSpPr>
          <p:spPr bwMode="auto">
            <a:xfrm>
              <a:off x="0" y="24"/>
              <a:ext cx="1703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" name="Oval 7"/>
            <p:cNvSpPr>
              <a:spLocks noChangeArrowheads="1"/>
            </p:cNvSpPr>
            <p:nvPr/>
          </p:nvSpPr>
          <p:spPr bwMode="auto">
            <a:xfrm>
              <a:off x="2600" y="15"/>
              <a:ext cx="1703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Oval 8"/>
            <p:cNvSpPr>
              <a:spLocks noChangeArrowheads="1"/>
            </p:cNvSpPr>
            <p:nvPr/>
          </p:nvSpPr>
          <p:spPr bwMode="auto">
            <a:xfrm rot="3660000">
              <a:off x="478" y="228"/>
              <a:ext cx="1048" cy="5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9221" name="Line 9"/>
          <p:cNvSpPr/>
          <p:nvPr/>
        </p:nvSpPr>
        <p:spPr>
          <a:xfrm>
            <a:off x="1488017" y="669925"/>
            <a:ext cx="2116" cy="817563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9223" name="Group 23"/>
          <p:cNvGrpSpPr/>
          <p:nvPr/>
        </p:nvGrpSpPr>
        <p:grpSpPr>
          <a:xfrm>
            <a:off x="7698317" y="482600"/>
            <a:ext cx="3520016" cy="1884363"/>
            <a:chOff x="0" y="0"/>
            <a:chExt cx="4159" cy="2967"/>
          </a:xfrm>
        </p:grpSpPr>
        <p:pic>
          <p:nvPicPr>
            <p:cNvPr id="9226" name="Picture 24" descr="header_bg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-159"/>
            <a:stretch>
              <a:fillRect/>
            </a:stretch>
          </p:blipFill>
          <p:spPr>
            <a:xfrm>
              <a:off x="441" y="501"/>
              <a:ext cx="3428" cy="2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9241" name="Oval 25"/>
            <p:cNvSpPr>
              <a:spLocks noChangeArrowheads="1"/>
            </p:cNvSpPr>
            <p:nvPr/>
          </p:nvSpPr>
          <p:spPr bwMode="auto">
            <a:xfrm>
              <a:off x="0" y="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Oval 26"/>
            <p:cNvSpPr>
              <a:spLocks noChangeArrowheads="1"/>
            </p:cNvSpPr>
            <p:nvPr/>
          </p:nvSpPr>
          <p:spPr bwMode="auto">
            <a:xfrm>
              <a:off x="795" y="200"/>
              <a:ext cx="1360" cy="5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9243" name="Oval 27"/>
            <p:cNvSpPr>
              <a:spLocks noChangeArrowheads="1"/>
            </p:cNvSpPr>
            <p:nvPr/>
          </p:nvSpPr>
          <p:spPr bwMode="auto">
            <a:xfrm>
              <a:off x="2799" y="20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9224" name="Line 28"/>
          <p:cNvSpPr/>
          <p:nvPr/>
        </p:nvSpPr>
        <p:spPr>
          <a:xfrm>
            <a:off x="9072033" y="188913"/>
            <a:ext cx="0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9245" name="Text Box 29"/>
          <p:cNvSpPr txBox="1">
            <a:spLocks noChangeArrowheads="1"/>
          </p:cNvSpPr>
          <p:nvPr/>
        </p:nvSpPr>
        <p:spPr bwMode="auto">
          <a:xfrm>
            <a:off x="912283" y="3228975"/>
            <a:ext cx="10596033" cy="11988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rgbClr val="FF9B05"/>
                </a:solidFill>
                <a:effectLst/>
                <a:uLnTx/>
                <a:uFillTx/>
                <a:latin typeface="Urban Jungle" charset="0"/>
                <a:ea typeface="黑体" panose="02010609060101010101" pitchFamily="2" charset="-122"/>
                <a:cs typeface="Times New Roman" panose="02020603050405020304" pitchFamily="18" charset="0"/>
              </a:rPr>
              <a:t>T</a:t>
            </a: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chemeClr val="folHlink"/>
                </a:solidFill>
                <a:effectLst/>
                <a:uLnTx/>
                <a:uFillTx/>
                <a:latin typeface="Urban Jungle" charset="0"/>
                <a:ea typeface="黑体" panose="02010609060101010101" pitchFamily="2" charset="-122"/>
                <a:cs typeface="Times New Roman" panose="02020603050405020304" pitchFamily="18" charset="0"/>
              </a:rPr>
              <a:t>H</a:t>
            </a: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rgbClr val="FF99FF"/>
                </a:solidFill>
                <a:effectLst/>
                <a:uLnTx/>
                <a:uFillTx/>
                <a:latin typeface="Urban Jungle" charset="0"/>
                <a:ea typeface="黑体" panose="02010609060101010101" pitchFamily="2" charset="-122"/>
                <a:cs typeface="Times New Roman" panose="02020603050405020304" pitchFamily="18" charset="0"/>
              </a:rPr>
              <a:t>A</a:t>
            </a: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Urban Jungle" charset="0"/>
                <a:ea typeface="黑体" panose="02010609060101010101" pitchFamily="2" charset="-122"/>
                <a:cs typeface="Times New Roman" panose="02020603050405020304" pitchFamily="18" charset="0"/>
              </a:rPr>
              <a:t>N</a:t>
            </a: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rgbClr val="FF0066"/>
                </a:solidFill>
                <a:effectLst/>
                <a:uLnTx/>
                <a:uFillTx/>
                <a:latin typeface="Urban Jungle" charset="0"/>
                <a:ea typeface="黑体" panose="02010609060101010101" pitchFamily="2" charset="-122"/>
                <a:cs typeface="Times New Roman" panose="02020603050405020304" pitchFamily="18" charset="0"/>
              </a:rPr>
              <a:t>K</a:t>
            </a: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chemeClr val="accent2"/>
                </a:solidFill>
                <a:effectLst/>
                <a:uLnTx/>
                <a:uFillTx/>
                <a:latin typeface="Urban Jungle" charset="0"/>
                <a:ea typeface="黑体" panose="02010609060101010101" pitchFamily="2" charset="-122"/>
                <a:cs typeface="Times New Roman" panose="02020603050405020304" pitchFamily="18" charset="0"/>
              </a:rPr>
              <a:t> Y</a:t>
            </a: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rgbClr val="FFCC00"/>
                </a:solidFill>
                <a:effectLst/>
                <a:uLnTx/>
                <a:uFillTx/>
                <a:latin typeface="Urban Jungle" charset="0"/>
                <a:ea typeface="黑体" panose="02010609060101010101" pitchFamily="2" charset="-122"/>
                <a:cs typeface="Times New Roman" panose="02020603050405020304" pitchFamily="18" charset="0"/>
              </a:rPr>
              <a:t>O</a:t>
            </a:r>
            <a:r>
              <a:rPr kumimoji="0" lang="zh-CN" altLang="en-US" sz="7200" b="0" i="0" u="none" strike="noStrike" kern="1200" cap="none" spc="0" normalizeH="0" baseline="0" noProof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Urban Jungle" charset="0"/>
                <a:ea typeface="黑体" panose="02010609060101010101" pitchFamily="2" charset="-122"/>
                <a:cs typeface="Times New Roman" panose="02020603050405020304" pitchFamily="18" charset="0"/>
              </a:rPr>
              <a:t>U</a:t>
            </a:r>
            <a:endParaRPr kumimoji="0" lang="zh-CN" altLang="en-US" sz="7200" b="0" i="0" u="none" strike="noStrike" kern="1200" cap="none" spc="0" normalizeH="0" baseline="0" noProof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Urban Jungle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AutoShape 8"/>
          <p:cNvSpPr>
            <a:spLocks noChangeArrowheads="1"/>
          </p:cNvSpPr>
          <p:nvPr/>
        </p:nvSpPr>
        <p:spPr bwMode="auto">
          <a:xfrm>
            <a:off x="11264900" y="1797050"/>
            <a:ext cx="400050" cy="30162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243" name="AutoShape 9"/>
          <p:cNvSpPr>
            <a:spLocks noChangeArrowheads="1"/>
          </p:cNvSpPr>
          <p:nvPr/>
        </p:nvSpPr>
        <p:spPr bwMode="auto">
          <a:xfrm>
            <a:off x="10672233" y="1514475"/>
            <a:ext cx="573617" cy="431800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244" name="AutoShape 10"/>
          <p:cNvSpPr>
            <a:spLocks noChangeArrowheads="1"/>
          </p:cNvSpPr>
          <p:nvPr/>
        </p:nvSpPr>
        <p:spPr bwMode="auto">
          <a:xfrm>
            <a:off x="827617" y="3149600"/>
            <a:ext cx="275167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245" name="AutoShape 11"/>
          <p:cNvSpPr>
            <a:spLocks noChangeArrowheads="1"/>
          </p:cNvSpPr>
          <p:nvPr/>
        </p:nvSpPr>
        <p:spPr bwMode="auto">
          <a:xfrm>
            <a:off x="431800" y="2852738"/>
            <a:ext cx="395817" cy="296863"/>
          </a:xfrm>
          <a:prstGeom prst="octagon">
            <a:avLst>
              <a:gd name="adj" fmla="val 29287"/>
            </a:avLst>
          </a:prstGeom>
          <a:solidFill>
            <a:srgbClr val="99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246" name="AutoShape 12"/>
          <p:cNvSpPr>
            <a:spLocks noChangeArrowheads="1"/>
          </p:cNvSpPr>
          <p:nvPr/>
        </p:nvSpPr>
        <p:spPr bwMode="auto">
          <a:xfrm>
            <a:off x="294217" y="3619500"/>
            <a:ext cx="275167" cy="206375"/>
          </a:xfrm>
          <a:prstGeom prst="octagon">
            <a:avLst>
              <a:gd name="adj" fmla="val 29287"/>
            </a:avLst>
          </a:prstGeom>
          <a:solidFill>
            <a:srgbClr val="FFCC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247" name="AutoShape 13"/>
          <p:cNvSpPr>
            <a:spLocks noChangeArrowheads="1"/>
          </p:cNvSpPr>
          <p:nvPr/>
        </p:nvSpPr>
        <p:spPr bwMode="auto">
          <a:xfrm>
            <a:off x="10773833" y="1123950"/>
            <a:ext cx="275167" cy="206375"/>
          </a:xfrm>
          <a:prstGeom prst="octagon">
            <a:avLst>
              <a:gd name="adj" fmla="val 29287"/>
            </a:avLst>
          </a:prstGeom>
          <a:solidFill>
            <a:srgbClr val="FF99CC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251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09600" y="6245225"/>
            <a:ext cx="284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eaLnBrk="1" hangingPunct="1">
              <a:buFont typeface="Arial" panose="020B0604020202020204" pitchFamily="34" charset="0"/>
              <a:buNone/>
              <a:defRPr sz="1050" noProof="1"/>
            </a:lvl1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fld id="{9FD3EDE5-8854-492F-B601-455DC746F588}" type="datetime1">
              <a:rPr kumimoji="0" lang="zh-CN" altLang="en-US" sz="1400" b="0" i="0" u="none" strike="noStrike" kern="1200" cap="none" spc="0" normalizeH="0" baseline="0" noProof="1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zh-CN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025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4165600" y="6245225"/>
            <a:ext cx="3860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ctr" eaLnBrk="1" hangingPunct="1">
              <a:buFont typeface="Arial" panose="020B0604020202020204" pitchFamily="34" charset="0"/>
              <a:buNone/>
              <a:defRPr sz="1050" noProof="1"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  <a:sym typeface="Times New Roman" panose="02020603050405020304" pitchFamily="18" charset="0"/>
              </a:defRPr>
            </a:lvl1pPr>
          </a:lstStyle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Arial" panose="020B0604020202020204" pitchFamily="34" charset="0"/>
              <a:buNone/>
              <a:defRPr/>
            </a:pPr>
            <a:endParaRPr kumimoji="0" lang="en-US" altLang="en-US" sz="1400" b="0" i="0" u="none" strike="noStrike" kern="1200" cap="none" spc="0" normalizeH="0" baseline="0" noProof="1">
              <a:ln>
                <a:noFill/>
              </a:ln>
              <a:solidFill>
                <a:schemeClr val="tx1"/>
              </a:solidFill>
              <a:effectLst/>
              <a:uLnTx/>
              <a:uFillTx/>
            </a:endParaRPr>
          </a:p>
        </p:txBody>
      </p:sp>
      <p:sp>
        <p:nvSpPr>
          <p:cNvPr id="1025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737600" y="6245225"/>
            <a:ext cx="2844800" cy="476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/>
          <a:lstStyle>
            <a:lvl1pPr algn="r" eaLnBrk="1" hangingPunct="1">
              <a:buFontTx/>
              <a:buNone/>
              <a:defRPr sz="1050"/>
            </a:lvl1pPr>
          </a:lstStyle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fld id="{028EC320-0E90-485C-B828-2EEA47B2BC41}" type="slidenum">
              <a:rPr kumimoji="0" lang="zh-CN" altLang="en-US" sz="14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</a:fld>
            <a:endParaRPr kumimoji="0" lang="en-US" altLang="zh-CN" sz="14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3" r:id="rId1"/>
    <p:sldLayoutId id="2147483764" r:id="rId2"/>
    <p:sldLayoutId id="2147483765" r:id="rId3"/>
    <p:sldLayoutId id="2147483766" r:id="rId4"/>
    <p:sldLayoutId id="2147483767" r:id="rId5"/>
    <p:sldLayoutId id="2147483768" r:id="rId6"/>
    <p:sldLayoutId id="2147483769" r:id="rId7"/>
    <p:sldLayoutId id="2147483770" r:id="rId8"/>
    <p:sldLayoutId id="2147483771" r:id="rId9"/>
    <p:sldLayoutId id="2147483772" r:id="rId10"/>
    <p:sldLayoutId id="214748377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2" name="图片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502812" y="5055877"/>
            <a:ext cx="2688881" cy="1802123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75" r:id="rId1"/>
  </p:sldLayoutIdLst>
  <p:txStyles>
    <p:titleStyle>
      <a:lvl1pPr algn="l" defTabSz="514350" rtl="0" eaLnBrk="1" latinLnBrk="0" hangingPunct="1">
        <a:lnSpc>
          <a:spcPct val="90000"/>
        </a:lnSpc>
        <a:spcBef>
          <a:spcPct val="0"/>
        </a:spcBef>
        <a:buNone/>
        <a:defRPr sz="247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28905" indent="-128270" algn="l" defTabSz="514350" rtl="0" eaLnBrk="1" latinLnBrk="0" hangingPunct="1">
        <a:lnSpc>
          <a:spcPct val="90000"/>
        </a:lnSpc>
        <a:spcBef>
          <a:spcPct val="113000"/>
        </a:spcBef>
        <a:buFont typeface="Arial" panose="020B0604020202020204" pitchFamily="34" charset="0"/>
        <a:buChar char="•"/>
        <a:defRPr sz="1575" kern="1200">
          <a:solidFill>
            <a:schemeClr val="tx1"/>
          </a:solidFill>
          <a:latin typeface="+mn-lt"/>
          <a:ea typeface="+mn-ea"/>
          <a:cs typeface="+mn-cs"/>
        </a:defRPr>
      </a:lvl1pPr>
      <a:lvl2pPr marL="3860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432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125" kern="1200">
          <a:solidFill>
            <a:schemeClr val="tx1"/>
          </a:solidFill>
          <a:latin typeface="+mn-lt"/>
          <a:ea typeface="+mn-ea"/>
          <a:cs typeface="+mn-cs"/>
        </a:defRPr>
      </a:lvl3pPr>
      <a:lvl4pPr marL="9004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1576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41478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67195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929130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186305" indent="-128270" algn="l" defTabSz="514350" rtl="0" eaLnBrk="1" latinLnBrk="0" hangingPunct="1">
        <a:lnSpc>
          <a:spcPct val="90000"/>
        </a:lnSpc>
        <a:spcBef>
          <a:spcPts val="280"/>
        </a:spcBef>
        <a:buFont typeface="Arial" panose="020B0604020202020204" pitchFamily="34" charset="0"/>
        <a:buChar char="•"/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1pPr>
      <a:lvl2pPr marL="2571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2pPr>
      <a:lvl3pPr marL="5143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3pPr>
      <a:lvl4pPr marL="7715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4pPr>
      <a:lvl5pPr marL="10287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5pPr>
      <a:lvl6pPr marL="128587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6pPr>
      <a:lvl7pPr marL="154305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7pPr>
      <a:lvl8pPr marL="1800225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8pPr>
      <a:lvl9pPr marL="2057400" algn="l" defTabSz="514350" rtl="0" eaLnBrk="1" latinLnBrk="0" hangingPunct="1">
        <a:defRPr sz="1015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20"/>
            </p:custDataLst>
          </p:nvPr>
        </p:nvSpPr>
        <p:spPr>
          <a:xfrm>
            <a:off x="669882" y="443230"/>
            <a:ext cx="10852237" cy="441964"/>
          </a:xfrm>
          <a:prstGeom prst="rect">
            <a:avLst/>
          </a:prstGeom>
        </p:spPr>
        <p:txBody>
          <a:bodyPr vert="horz" lIns="90000" tIns="46800" rIns="90000" bIns="46800" rtlCol="0" anchor="t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21"/>
            </p:custDataLst>
          </p:nvPr>
        </p:nvSpPr>
        <p:spPr>
          <a:xfrm>
            <a:off x="669882" y="952508"/>
            <a:ext cx="10852237" cy="5388907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22"/>
            </p:custDataLst>
          </p:nvPr>
        </p:nvSpPr>
        <p:spPr>
          <a:xfrm>
            <a:off x="879742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23"/>
            </p:custDataLst>
          </p:nvPr>
        </p:nvSpPr>
        <p:spPr>
          <a:xfrm>
            <a:off x="4116000" y="6349833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24"/>
            </p:custDataLst>
          </p:nvPr>
        </p:nvSpPr>
        <p:spPr>
          <a:xfrm>
            <a:off x="8610600" y="6349833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  <p:sp>
        <p:nvSpPr>
          <p:cNvPr id="7" name="KSO_TEMPLATE" hidden="1"/>
          <p:cNvSpPr/>
          <p:nvPr userDrawn="1">
            <p:custDataLst>
              <p:tags r:id="rId25"/>
            </p:custDataLst>
          </p:nvPr>
        </p:nvSpPr>
        <p:spPr>
          <a:xfrm>
            <a:off x="0" y="0"/>
            <a:ext cx="0" cy="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>
              <a:solidFill>
                <a:schemeClr val="lt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7" r:id="rId1"/>
    <p:sldLayoutId id="2147483778" r:id="rId2"/>
    <p:sldLayoutId id="2147483779" r:id="rId3"/>
    <p:sldLayoutId id="2147483780" r:id="rId4"/>
    <p:sldLayoutId id="2147483781" r:id="rId5"/>
    <p:sldLayoutId id="2147483782" r:id="rId6"/>
    <p:sldLayoutId id="2147483783" r:id="rId7"/>
    <p:sldLayoutId id="2147483784" r:id="rId8"/>
    <p:sldLayoutId id="2147483785" r:id="rId9"/>
    <p:sldLayoutId id="2147483786" r:id="rId10"/>
    <p:sldLayoutId id="2147483787" r:id="rId11"/>
    <p:sldLayoutId id="2147483788" r:id="rId12"/>
    <p:sldLayoutId id="2147483789" r:id="rId13"/>
    <p:sldLayoutId id="2147483790" r:id="rId14"/>
    <p:sldLayoutId id="2147483791" r:id="rId15"/>
    <p:sldLayoutId id="2147483792" r:id="rId16"/>
    <p:sldLayoutId id="2147483793" r:id="rId17"/>
    <p:sldLayoutId id="2147483794" r:id="rId18"/>
    <p:sldLayoutId id="2147483795" r:id="rId19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2400" b="1" u="none" strike="noStrike" kern="1200" cap="none" spc="20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1pPr>
      <a:lvl2pPr marL="6858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tabLst>
          <a:tab pos="1609725" algn="l"/>
        </a:tabLst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2pPr>
      <a:lvl3pPr marL="11430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3pPr>
      <a:lvl4pPr marL="16002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4pPr>
      <a:lvl5pPr marL="20574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•"/>
        <a:defRPr sz="1600" u="none" strike="noStrike" kern="1200" cap="none" spc="150" normalizeH="0" baseline="0">
          <a:solidFill>
            <a:schemeClr val="tx1">
              <a:lumMod val="85000"/>
              <a:lumOff val="15000"/>
            </a:schemeClr>
          </a:solidFill>
          <a:uFillTx/>
          <a:latin typeface="Arial" panose="020B0604020202020204" pitchFamily="34" charset="0"/>
          <a:ea typeface="微软雅黑" panose="020B0503020204020204" charset="-122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  <p:sldLayoutId id="2147483668" r:id="rId2"/>
    <p:sldLayoutId id="2147483669" r:id="rId3"/>
    <p:sldLayoutId id="2147483670" r:id="rId4"/>
    <p:sldLayoutId id="2147483671" r:id="rId5"/>
    <p:sldLayoutId id="2147483672" r:id="rId6"/>
    <p:sldLayoutId id="2147483673" r:id="rId7"/>
    <p:sldLayoutId id="2147483674" r:id="rId8"/>
    <p:sldLayoutId id="2147483675" r:id="rId9"/>
    <p:sldLayoutId id="2147483676" r:id="rId10"/>
    <p:sldLayoutId id="214748367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3200">
          <a:solidFill>
            <a:schemeClr val="tx2"/>
          </a:solidFill>
          <a:latin typeface="Arial" panose="020B0604020202020204" pitchFamily="34" charset="0"/>
          <a:ea typeface="微软雅黑" panose="020B0503020204020204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0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0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/>
          <p:nvPr/>
        </p:nvGrpSpPr>
        <p:grpSpPr>
          <a:xfrm rot="3180000">
            <a:off x="1534584" y="509588"/>
            <a:ext cx="2008716" cy="1306512"/>
            <a:chOff x="0" y="0"/>
            <a:chExt cx="1702" cy="1477"/>
          </a:xfrm>
        </p:grpSpPr>
        <p:pic>
          <p:nvPicPr>
            <p:cNvPr id="3117" name="Picture 3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Oval 4"/>
            <p:cNvSpPr>
              <a:spLocks noChangeArrowheads="1"/>
            </p:cNvSpPr>
            <p:nvPr/>
          </p:nvSpPr>
          <p:spPr bwMode="auto">
            <a:xfrm rot="2076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3075" name="Group 5"/>
          <p:cNvGrpSpPr/>
          <p:nvPr/>
        </p:nvGrpSpPr>
        <p:grpSpPr>
          <a:xfrm rot="1620000">
            <a:off x="4519084" y="188913"/>
            <a:ext cx="1441449" cy="938212"/>
            <a:chOff x="0" y="0"/>
            <a:chExt cx="1702" cy="1477"/>
          </a:xfrm>
        </p:grpSpPr>
        <p:pic>
          <p:nvPicPr>
            <p:cNvPr id="3115" name="Picture 6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Oval 7"/>
            <p:cNvSpPr>
              <a:spLocks noChangeArrowheads="1"/>
            </p:cNvSpPr>
            <p:nvPr/>
          </p:nvSpPr>
          <p:spPr bwMode="auto">
            <a:xfrm rot="2076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076" name="Line 8"/>
          <p:cNvSpPr/>
          <p:nvPr/>
        </p:nvSpPr>
        <p:spPr>
          <a:xfrm>
            <a:off x="2159000" y="188913"/>
            <a:ext cx="0" cy="890587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3077" name="Group 9"/>
          <p:cNvGrpSpPr/>
          <p:nvPr/>
        </p:nvGrpSpPr>
        <p:grpSpPr>
          <a:xfrm rot="600000">
            <a:off x="7920567" y="692150"/>
            <a:ext cx="3642784" cy="992188"/>
            <a:chOff x="0" y="0"/>
            <a:chExt cx="4304" cy="1561"/>
          </a:xfrm>
        </p:grpSpPr>
        <p:pic>
          <p:nvPicPr>
            <p:cNvPr id="3111" name="Picture 10" descr="header_bg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084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3085" name="Oval 13"/>
            <p:cNvSpPr>
              <a:spLocks noChangeArrowheads="1"/>
            </p:cNvSpPr>
            <p:nvPr/>
          </p:nvSpPr>
          <p:spPr bwMode="auto">
            <a:xfrm rot="3660000">
              <a:off x="487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3078" name="Line 14"/>
          <p:cNvSpPr/>
          <p:nvPr/>
        </p:nvSpPr>
        <p:spPr>
          <a:xfrm>
            <a:off x="8398933" y="284163"/>
            <a:ext cx="2117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79" name="Line 15"/>
          <p:cNvSpPr/>
          <p:nvPr/>
        </p:nvSpPr>
        <p:spPr>
          <a:xfrm>
            <a:off x="9740900" y="260350"/>
            <a:ext cx="2117" cy="8191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81" name="Line 29"/>
          <p:cNvSpPr/>
          <p:nvPr/>
        </p:nvSpPr>
        <p:spPr>
          <a:xfrm>
            <a:off x="5041900" y="260350"/>
            <a:ext cx="0" cy="43180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82" name="Line 30"/>
          <p:cNvSpPr/>
          <p:nvPr/>
        </p:nvSpPr>
        <p:spPr>
          <a:xfrm>
            <a:off x="1769533" y="3227388"/>
            <a:ext cx="2117" cy="2289175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083" name="Line 31"/>
          <p:cNvSpPr/>
          <p:nvPr/>
        </p:nvSpPr>
        <p:spPr>
          <a:xfrm>
            <a:off x="783167" y="3222625"/>
            <a:ext cx="2117" cy="25082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3104" name="AutoShape 32"/>
          <p:cNvSpPr>
            <a:spLocks noChangeArrowheads="1"/>
          </p:cNvSpPr>
          <p:nvPr/>
        </p:nvSpPr>
        <p:spPr bwMode="auto">
          <a:xfrm>
            <a:off x="431800" y="3495675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105" name="AutoShape 33"/>
          <p:cNvSpPr>
            <a:spLocks noChangeArrowheads="1"/>
          </p:cNvSpPr>
          <p:nvPr/>
        </p:nvSpPr>
        <p:spPr bwMode="auto">
          <a:xfrm>
            <a:off x="143933" y="4178300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106" name="AutoShape 34"/>
          <p:cNvSpPr>
            <a:spLocks noChangeArrowheads="1"/>
          </p:cNvSpPr>
          <p:nvPr/>
        </p:nvSpPr>
        <p:spPr bwMode="auto">
          <a:xfrm>
            <a:off x="431800" y="4822825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107" name="AutoShape 35"/>
          <p:cNvSpPr>
            <a:spLocks noChangeArrowheads="1"/>
          </p:cNvSpPr>
          <p:nvPr/>
        </p:nvSpPr>
        <p:spPr bwMode="auto">
          <a:xfrm>
            <a:off x="431800" y="5514975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108" name="Text Box 36"/>
          <p:cNvSpPr txBox="1">
            <a:spLocks noChangeArrowheads="1"/>
          </p:cNvSpPr>
          <p:nvPr/>
        </p:nvSpPr>
        <p:spPr bwMode="auto">
          <a:xfrm>
            <a:off x="721783" y="35369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黑体" panose="02010609060101010101" pitchFamily="2" charset="-122"/>
                <a:cs typeface="Times New Roman" panose="02020603050405020304" pitchFamily="18" charset="0"/>
              </a:rPr>
              <a:t>子页１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109" name="Text Box 37"/>
          <p:cNvSpPr txBox="1">
            <a:spLocks noChangeArrowheads="1"/>
          </p:cNvSpPr>
          <p:nvPr/>
        </p:nvSpPr>
        <p:spPr bwMode="auto">
          <a:xfrm>
            <a:off x="647700" y="4175125"/>
            <a:ext cx="69723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子页２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110" name="Text Box 38"/>
          <p:cNvSpPr txBox="1">
            <a:spLocks noChangeArrowheads="1"/>
          </p:cNvSpPr>
          <p:nvPr/>
        </p:nvSpPr>
        <p:spPr bwMode="auto">
          <a:xfrm>
            <a:off x="751417" y="4873625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子页３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Text Box 39"/>
          <p:cNvSpPr txBox="1">
            <a:spLocks noChangeArrowheads="1"/>
          </p:cNvSpPr>
          <p:nvPr/>
        </p:nvSpPr>
        <p:spPr bwMode="auto">
          <a:xfrm>
            <a:off x="785283" y="55181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子页４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113" name="Text Box 41"/>
          <p:cNvSpPr txBox="1">
            <a:spLocks noChangeArrowheads="1"/>
          </p:cNvSpPr>
          <p:nvPr/>
        </p:nvSpPr>
        <p:spPr bwMode="auto">
          <a:xfrm>
            <a:off x="3475567" y="1209675"/>
            <a:ext cx="1897380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黑体" panose="02010609060101010101" pitchFamily="2" charset="-122"/>
                <a:cs typeface="Times New Roman" panose="02020603050405020304" pitchFamily="18" charset="0"/>
              </a:rPr>
              <a:t>子页１题目</a:t>
            </a: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Times New Roman" panose="02020603050405020304" pitchFamily="18" charset="0"/>
            </a:endParaRPr>
          </a:p>
        </p:txBody>
      </p:sp>
      <p:sp>
        <p:nvSpPr>
          <p:cNvPr id="3114" name="Text Box 42"/>
          <p:cNvSpPr txBox="1">
            <a:spLocks noChangeArrowheads="1"/>
          </p:cNvSpPr>
          <p:nvPr/>
        </p:nvSpPr>
        <p:spPr bwMode="auto">
          <a:xfrm>
            <a:off x="3511550" y="2414588"/>
            <a:ext cx="6809317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内容：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116" name="Oval 44"/>
          <p:cNvSpPr>
            <a:spLocks noChangeArrowheads="1"/>
          </p:cNvSpPr>
          <p:nvPr/>
        </p:nvSpPr>
        <p:spPr bwMode="auto">
          <a:xfrm>
            <a:off x="11377083" y="5994400"/>
            <a:ext cx="1151467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Oval 45"/>
          <p:cNvSpPr>
            <a:spLocks noChangeArrowheads="1"/>
          </p:cNvSpPr>
          <p:nvPr/>
        </p:nvSpPr>
        <p:spPr bwMode="auto">
          <a:xfrm>
            <a:off x="11104033" y="5805488"/>
            <a:ext cx="442383" cy="3317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118" name="Oval 46"/>
          <p:cNvSpPr>
            <a:spLocks noChangeArrowheads="1"/>
          </p:cNvSpPr>
          <p:nvPr/>
        </p:nvSpPr>
        <p:spPr bwMode="auto">
          <a:xfrm>
            <a:off x="10629900" y="6170613"/>
            <a:ext cx="916517" cy="6873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/>
          <p:nvPr/>
        </p:nvGrpSpPr>
        <p:grpSpPr>
          <a:xfrm rot="3180000">
            <a:off x="1534584" y="509588"/>
            <a:ext cx="2008716" cy="1306512"/>
            <a:chOff x="0" y="0"/>
            <a:chExt cx="1702" cy="1477"/>
          </a:xfrm>
        </p:grpSpPr>
        <p:pic>
          <p:nvPicPr>
            <p:cNvPr id="4141" name="Picture 3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Oval 4"/>
            <p:cNvSpPr>
              <a:spLocks noChangeArrowheads="1"/>
            </p:cNvSpPr>
            <p:nvPr/>
          </p:nvSpPr>
          <p:spPr bwMode="auto">
            <a:xfrm rot="2076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4099" name="Group 5"/>
          <p:cNvGrpSpPr/>
          <p:nvPr/>
        </p:nvGrpSpPr>
        <p:grpSpPr>
          <a:xfrm rot="1620000">
            <a:off x="4519084" y="188913"/>
            <a:ext cx="1441449" cy="938212"/>
            <a:chOff x="0" y="0"/>
            <a:chExt cx="1702" cy="1477"/>
          </a:xfrm>
        </p:grpSpPr>
        <p:pic>
          <p:nvPicPr>
            <p:cNvPr id="4139" name="Picture 6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Oval 7"/>
            <p:cNvSpPr>
              <a:spLocks noChangeArrowheads="1"/>
            </p:cNvSpPr>
            <p:nvPr/>
          </p:nvSpPr>
          <p:spPr bwMode="auto">
            <a:xfrm rot="2076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4100" name="Line 8"/>
          <p:cNvSpPr/>
          <p:nvPr/>
        </p:nvSpPr>
        <p:spPr>
          <a:xfrm>
            <a:off x="2159000" y="188913"/>
            <a:ext cx="0" cy="890587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4101" name="Group 9"/>
          <p:cNvGrpSpPr/>
          <p:nvPr/>
        </p:nvGrpSpPr>
        <p:grpSpPr>
          <a:xfrm rot="600000">
            <a:off x="7920567" y="692150"/>
            <a:ext cx="3642784" cy="992188"/>
            <a:chOff x="0" y="0"/>
            <a:chExt cx="4304" cy="1561"/>
          </a:xfrm>
        </p:grpSpPr>
        <p:pic>
          <p:nvPicPr>
            <p:cNvPr id="4135" name="Picture 10" descr="header_bg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108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109" name="Oval 13"/>
            <p:cNvSpPr>
              <a:spLocks noChangeArrowheads="1"/>
            </p:cNvSpPr>
            <p:nvPr/>
          </p:nvSpPr>
          <p:spPr bwMode="auto">
            <a:xfrm rot="3660000">
              <a:off x="487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4102" name="Line 14"/>
          <p:cNvSpPr/>
          <p:nvPr/>
        </p:nvSpPr>
        <p:spPr>
          <a:xfrm>
            <a:off x="8398933" y="284163"/>
            <a:ext cx="2117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03" name="Line 15"/>
          <p:cNvSpPr/>
          <p:nvPr/>
        </p:nvSpPr>
        <p:spPr>
          <a:xfrm>
            <a:off x="9740900" y="260350"/>
            <a:ext cx="2117" cy="8191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05" name="Line 29"/>
          <p:cNvSpPr/>
          <p:nvPr/>
        </p:nvSpPr>
        <p:spPr>
          <a:xfrm>
            <a:off x="5041900" y="260350"/>
            <a:ext cx="0" cy="43180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06" name="Line 30"/>
          <p:cNvSpPr/>
          <p:nvPr/>
        </p:nvSpPr>
        <p:spPr>
          <a:xfrm>
            <a:off x="1769533" y="3227388"/>
            <a:ext cx="2117" cy="2289175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07" name="Line 31"/>
          <p:cNvSpPr/>
          <p:nvPr/>
        </p:nvSpPr>
        <p:spPr>
          <a:xfrm>
            <a:off x="783167" y="3222625"/>
            <a:ext cx="2117" cy="25082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4128" name="AutoShape 32"/>
          <p:cNvSpPr>
            <a:spLocks noChangeArrowheads="1"/>
          </p:cNvSpPr>
          <p:nvPr/>
        </p:nvSpPr>
        <p:spPr bwMode="auto">
          <a:xfrm>
            <a:off x="431800" y="3495675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129" name="AutoShape 33"/>
          <p:cNvSpPr>
            <a:spLocks noChangeArrowheads="1"/>
          </p:cNvSpPr>
          <p:nvPr/>
        </p:nvSpPr>
        <p:spPr bwMode="auto">
          <a:xfrm>
            <a:off x="143933" y="4178300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130" name="AutoShape 34"/>
          <p:cNvSpPr>
            <a:spLocks noChangeArrowheads="1"/>
          </p:cNvSpPr>
          <p:nvPr/>
        </p:nvSpPr>
        <p:spPr bwMode="auto">
          <a:xfrm>
            <a:off x="431800" y="4822825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131" name="AutoShape 35"/>
          <p:cNvSpPr>
            <a:spLocks noChangeArrowheads="1"/>
          </p:cNvSpPr>
          <p:nvPr/>
        </p:nvSpPr>
        <p:spPr bwMode="auto">
          <a:xfrm>
            <a:off x="431800" y="5514975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132" name="Text Box 36"/>
          <p:cNvSpPr txBox="1">
            <a:spLocks noChangeArrowheads="1"/>
          </p:cNvSpPr>
          <p:nvPr/>
        </p:nvSpPr>
        <p:spPr bwMode="auto">
          <a:xfrm>
            <a:off x="721783" y="35369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黑体" panose="02010609060101010101" pitchFamily="2" charset="-122"/>
                <a:cs typeface="Times New Roman" panose="02020603050405020304" pitchFamily="18" charset="0"/>
              </a:rPr>
              <a:t>子页１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133" name="Text Box 37"/>
          <p:cNvSpPr txBox="1">
            <a:spLocks noChangeArrowheads="1"/>
          </p:cNvSpPr>
          <p:nvPr/>
        </p:nvSpPr>
        <p:spPr bwMode="auto">
          <a:xfrm>
            <a:off x="647700" y="4175125"/>
            <a:ext cx="69723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子页２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134" name="Text Box 38"/>
          <p:cNvSpPr txBox="1">
            <a:spLocks noChangeArrowheads="1"/>
          </p:cNvSpPr>
          <p:nvPr/>
        </p:nvSpPr>
        <p:spPr bwMode="auto">
          <a:xfrm>
            <a:off x="751417" y="4873625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子页３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Text Box 39"/>
          <p:cNvSpPr txBox="1">
            <a:spLocks noChangeArrowheads="1"/>
          </p:cNvSpPr>
          <p:nvPr/>
        </p:nvSpPr>
        <p:spPr bwMode="auto">
          <a:xfrm>
            <a:off x="785283" y="55181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子页４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137" name="Text Box 41"/>
          <p:cNvSpPr txBox="1">
            <a:spLocks noChangeArrowheads="1"/>
          </p:cNvSpPr>
          <p:nvPr/>
        </p:nvSpPr>
        <p:spPr bwMode="auto">
          <a:xfrm>
            <a:off x="3475567" y="1209675"/>
            <a:ext cx="1897380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黑体" panose="02010609060101010101" pitchFamily="2" charset="-122"/>
                <a:cs typeface="Times New Roman" panose="02020603050405020304" pitchFamily="18" charset="0"/>
              </a:rPr>
              <a:t>子页１题目</a:t>
            </a: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Times New Roman" panose="02020603050405020304" pitchFamily="18" charset="0"/>
            </a:endParaRPr>
          </a:p>
        </p:txBody>
      </p:sp>
      <p:sp>
        <p:nvSpPr>
          <p:cNvPr id="4138" name="Text Box 42"/>
          <p:cNvSpPr txBox="1">
            <a:spLocks noChangeArrowheads="1"/>
          </p:cNvSpPr>
          <p:nvPr/>
        </p:nvSpPr>
        <p:spPr bwMode="auto">
          <a:xfrm>
            <a:off x="3511550" y="2414588"/>
            <a:ext cx="6809317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内容：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140" name="Oval 44"/>
          <p:cNvSpPr>
            <a:spLocks noChangeArrowheads="1"/>
          </p:cNvSpPr>
          <p:nvPr/>
        </p:nvSpPr>
        <p:spPr bwMode="auto">
          <a:xfrm>
            <a:off x="11377083" y="5994400"/>
            <a:ext cx="1151467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Oval 45"/>
          <p:cNvSpPr>
            <a:spLocks noChangeArrowheads="1"/>
          </p:cNvSpPr>
          <p:nvPr/>
        </p:nvSpPr>
        <p:spPr bwMode="auto">
          <a:xfrm>
            <a:off x="11104033" y="5805488"/>
            <a:ext cx="442383" cy="3317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142" name="Oval 46"/>
          <p:cNvSpPr>
            <a:spLocks noChangeArrowheads="1"/>
          </p:cNvSpPr>
          <p:nvPr/>
        </p:nvSpPr>
        <p:spPr bwMode="auto">
          <a:xfrm>
            <a:off x="10629900" y="6170613"/>
            <a:ext cx="916517" cy="6873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  <p:sldLayoutId id="2147483692" r:id="rId2"/>
    <p:sldLayoutId id="2147483693" r:id="rId3"/>
    <p:sldLayoutId id="2147483694" r:id="rId4"/>
    <p:sldLayoutId id="2147483695" r:id="rId5"/>
    <p:sldLayoutId id="2147483696" r:id="rId6"/>
    <p:sldLayoutId id="2147483697" r:id="rId7"/>
    <p:sldLayoutId id="2147483698" r:id="rId8"/>
    <p:sldLayoutId id="2147483699" r:id="rId9"/>
    <p:sldLayoutId id="2147483700" r:id="rId10"/>
    <p:sldLayoutId id="2147483701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/>
          <p:nvPr/>
        </p:nvGrpSpPr>
        <p:grpSpPr>
          <a:xfrm rot="3180000">
            <a:off x="1534584" y="509588"/>
            <a:ext cx="2008716" cy="1306512"/>
            <a:chOff x="0" y="0"/>
            <a:chExt cx="1702" cy="1477"/>
          </a:xfrm>
        </p:grpSpPr>
        <p:pic>
          <p:nvPicPr>
            <p:cNvPr id="5165" name="Picture 3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Oval 4"/>
            <p:cNvSpPr>
              <a:spLocks noChangeArrowheads="1"/>
            </p:cNvSpPr>
            <p:nvPr/>
          </p:nvSpPr>
          <p:spPr bwMode="auto">
            <a:xfrm rot="2076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5123" name="Group 5"/>
          <p:cNvGrpSpPr/>
          <p:nvPr/>
        </p:nvGrpSpPr>
        <p:grpSpPr>
          <a:xfrm rot="1620000">
            <a:off x="4519084" y="188913"/>
            <a:ext cx="1441449" cy="938212"/>
            <a:chOff x="0" y="0"/>
            <a:chExt cx="1702" cy="1477"/>
          </a:xfrm>
        </p:grpSpPr>
        <p:pic>
          <p:nvPicPr>
            <p:cNvPr id="5163" name="Picture 6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Oval 7"/>
            <p:cNvSpPr>
              <a:spLocks noChangeArrowheads="1"/>
            </p:cNvSpPr>
            <p:nvPr/>
          </p:nvSpPr>
          <p:spPr bwMode="auto">
            <a:xfrm rot="2076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124" name="Line 8"/>
          <p:cNvSpPr/>
          <p:nvPr/>
        </p:nvSpPr>
        <p:spPr>
          <a:xfrm>
            <a:off x="2159000" y="188913"/>
            <a:ext cx="0" cy="890587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5125" name="Group 9"/>
          <p:cNvGrpSpPr/>
          <p:nvPr/>
        </p:nvGrpSpPr>
        <p:grpSpPr>
          <a:xfrm rot="600000">
            <a:off x="7920567" y="692150"/>
            <a:ext cx="3642784" cy="992188"/>
            <a:chOff x="0" y="0"/>
            <a:chExt cx="4304" cy="1561"/>
          </a:xfrm>
        </p:grpSpPr>
        <p:pic>
          <p:nvPicPr>
            <p:cNvPr id="5159" name="Picture 10" descr="header_bg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132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133" name="Oval 13"/>
            <p:cNvSpPr>
              <a:spLocks noChangeArrowheads="1"/>
            </p:cNvSpPr>
            <p:nvPr/>
          </p:nvSpPr>
          <p:spPr bwMode="auto">
            <a:xfrm rot="3660000">
              <a:off x="487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5126" name="Line 14"/>
          <p:cNvSpPr/>
          <p:nvPr/>
        </p:nvSpPr>
        <p:spPr>
          <a:xfrm>
            <a:off x="8398933" y="284163"/>
            <a:ext cx="2117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127" name="Line 15"/>
          <p:cNvSpPr/>
          <p:nvPr/>
        </p:nvSpPr>
        <p:spPr>
          <a:xfrm>
            <a:off x="9740900" y="260350"/>
            <a:ext cx="2117" cy="8191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129" name="Line 29"/>
          <p:cNvSpPr/>
          <p:nvPr/>
        </p:nvSpPr>
        <p:spPr>
          <a:xfrm>
            <a:off x="5041900" y="260350"/>
            <a:ext cx="0" cy="43180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130" name="Line 30"/>
          <p:cNvSpPr/>
          <p:nvPr/>
        </p:nvSpPr>
        <p:spPr>
          <a:xfrm>
            <a:off x="1769533" y="3227388"/>
            <a:ext cx="2117" cy="2289175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131" name="Line 31"/>
          <p:cNvSpPr/>
          <p:nvPr/>
        </p:nvSpPr>
        <p:spPr>
          <a:xfrm>
            <a:off x="783167" y="3222625"/>
            <a:ext cx="2117" cy="25082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5152" name="AutoShape 32"/>
          <p:cNvSpPr>
            <a:spLocks noChangeArrowheads="1"/>
          </p:cNvSpPr>
          <p:nvPr/>
        </p:nvSpPr>
        <p:spPr bwMode="auto">
          <a:xfrm>
            <a:off x="463973" y="3496310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153" name="AutoShape 33"/>
          <p:cNvSpPr>
            <a:spLocks noChangeArrowheads="1"/>
          </p:cNvSpPr>
          <p:nvPr/>
        </p:nvSpPr>
        <p:spPr bwMode="auto">
          <a:xfrm>
            <a:off x="143933" y="4178300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154" name="AutoShape 34"/>
          <p:cNvSpPr>
            <a:spLocks noChangeArrowheads="1"/>
          </p:cNvSpPr>
          <p:nvPr/>
        </p:nvSpPr>
        <p:spPr bwMode="auto">
          <a:xfrm>
            <a:off x="431800" y="4822825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155" name="AutoShape 35"/>
          <p:cNvSpPr>
            <a:spLocks noChangeArrowheads="1"/>
          </p:cNvSpPr>
          <p:nvPr/>
        </p:nvSpPr>
        <p:spPr bwMode="auto">
          <a:xfrm>
            <a:off x="431800" y="5514975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156" name="Text Box 36"/>
          <p:cNvSpPr txBox="1">
            <a:spLocks noChangeArrowheads="1"/>
          </p:cNvSpPr>
          <p:nvPr/>
        </p:nvSpPr>
        <p:spPr bwMode="auto">
          <a:xfrm>
            <a:off x="721783" y="35369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黑体" panose="02010609060101010101" pitchFamily="2" charset="-122"/>
                <a:cs typeface="Times New Roman" panose="02020603050405020304" pitchFamily="18" charset="0"/>
              </a:rPr>
              <a:t>子页１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157" name="Text Box 37"/>
          <p:cNvSpPr txBox="1">
            <a:spLocks noChangeArrowheads="1"/>
          </p:cNvSpPr>
          <p:nvPr/>
        </p:nvSpPr>
        <p:spPr bwMode="auto">
          <a:xfrm>
            <a:off x="647700" y="4175125"/>
            <a:ext cx="69723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子页２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158" name="Text Box 38"/>
          <p:cNvSpPr txBox="1">
            <a:spLocks noChangeArrowheads="1"/>
          </p:cNvSpPr>
          <p:nvPr/>
        </p:nvSpPr>
        <p:spPr bwMode="auto">
          <a:xfrm>
            <a:off x="751417" y="4873625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子页３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Text Box 39"/>
          <p:cNvSpPr txBox="1">
            <a:spLocks noChangeArrowheads="1"/>
          </p:cNvSpPr>
          <p:nvPr/>
        </p:nvSpPr>
        <p:spPr bwMode="auto">
          <a:xfrm>
            <a:off x="785283" y="55181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子页４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5140" name="Picture 40" descr="3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-61"/>
          <a:stretch>
            <a:fillRect/>
          </a:stretch>
        </p:blipFill>
        <p:spPr>
          <a:xfrm>
            <a:off x="-135467" y="1519238"/>
            <a:ext cx="3062817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161" name="Text Box 41"/>
          <p:cNvSpPr txBox="1">
            <a:spLocks noChangeArrowheads="1"/>
          </p:cNvSpPr>
          <p:nvPr/>
        </p:nvSpPr>
        <p:spPr bwMode="auto">
          <a:xfrm>
            <a:off x="3475567" y="1209675"/>
            <a:ext cx="1897380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黑体" panose="02010609060101010101" pitchFamily="2" charset="-122"/>
                <a:cs typeface="Times New Roman" panose="02020603050405020304" pitchFamily="18" charset="0"/>
              </a:rPr>
              <a:t>子页１题目</a:t>
            </a: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Times New Roman" panose="02020603050405020304" pitchFamily="18" charset="0"/>
            </a:endParaRPr>
          </a:p>
        </p:txBody>
      </p:sp>
      <p:sp>
        <p:nvSpPr>
          <p:cNvPr id="5162" name="Text Box 42"/>
          <p:cNvSpPr txBox="1">
            <a:spLocks noChangeArrowheads="1"/>
          </p:cNvSpPr>
          <p:nvPr/>
        </p:nvSpPr>
        <p:spPr bwMode="auto">
          <a:xfrm>
            <a:off x="3511550" y="2414588"/>
            <a:ext cx="6809317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内容：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/>
          <p:nvPr/>
        </p:nvGrpSpPr>
        <p:grpSpPr>
          <a:xfrm rot="3180000">
            <a:off x="1534584" y="509588"/>
            <a:ext cx="2008716" cy="1306512"/>
            <a:chOff x="0" y="0"/>
            <a:chExt cx="1702" cy="1477"/>
          </a:xfrm>
        </p:grpSpPr>
        <p:pic>
          <p:nvPicPr>
            <p:cNvPr id="6189" name="Picture 3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Oval 4"/>
            <p:cNvSpPr>
              <a:spLocks noChangeArrowheads="1"/>
            </p:cNvSpPr>
            <p:nvPr/>
          </p:nvSpPr>
          <p:spPr bwMode="auto">
            <a:xfrm rot="20760000">
              <a:off x="0" y="0"/>
              <a:ext cx="1704" cy="7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grpSp>
        <p:nvGrpSpPr>
          <p:cNvPr id="6147" name="Group 5"/>
          <p:cNvGrpSpPr/>
          <p:nvPr/>
        </p:nvGrpSpPr>
        <p:grpSpPr>
          <a:xfrm rot="1620000">
            <a:off x="4519084" y="188913"/>
            <a:ext cx="1441449" cy="938212"/>
            <a:chOff x="0" y="0"/>
            <a:chExt cx="1702" cy="1477"/>
          </a:xfrm>
        </p:grpSpPr>
        <p:pic>
          <p:nvPicPr>
            <p:cNvPr id="6187" name="Picture 6" descr="header_bg"/>
            <p:cNvPicPr>
              <a:picLocks noChangeAspect="1"/>
            </p:cNvPicPr>
            <p:nvPr/>
          </p:nvPicPr>
          <p:blipFill>
            <a:blip r:embed="rId12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 rot="-1200000">
              <a:off x="398" y="397"/>
              <a:ext cx="900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Oval 7"/>
            <p:cNvSpPr>
              <a:spLocks noChangeArrowheads="1"/>
            </p:cNvSpPr>
            <p:nvPr/>
          </p:nvSpPr>
          <p:spPr bwMode="auto">
            <a:xfrm rot="20760000">
              <a:off x="-1" y="-2"/>
              <a:ext cx="1702" cy="795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148" name="Line 8"/>
          <p:cNvSpPr/>
          <p:nvPr/>
        </p:nvSpPr>
        <p:spPr>
          <a:xfrm>
            <a:off x="2159000" y="188913"/>
            <a:ext cx="0" cy="890587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grpSp>
        <p:nvGrpSpPr>
          <p:cNvPr id="6149" name="Group 9"/>
          <p:cNvGrpSpPr/>
          <p:nvPr/>
        </p:nvGrpSpPr>
        <p:grpSpPr>
          <a:xfrm rot="600000">
            <a:off x="7920567" y="692150"/>
            <a:ext cx="3642784" cy="992188"/>
            <a:chOff x="0" y="0"/>
            <a:chExt cx="4304" cy="1561"/>
          </a:xfrm>
        </p:grpSpPr>
        <p:pic>
          <p:nvPicPr>
            <p:cNvPr id="6183" name="Picture 10" descr="header_bg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321" y="481"/>
              <a:ext cx="3132" cy="1080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4" name="Oval 11"/>
            <p:cNvSpPr>
              <a:spLocks noChangeArrowheads="1"/>
            </p:cNvSpPr>
            <p:nvPr/>
          </p:nvSpPr>
          <p:spPr bwMode="auto">
            <a:xfrm>
              <a:off x="-35" y="9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6156" name="Oval 12"/>
            <p:cNvSpPr>
              <a:spLocks noChangeArrowheads="1"/>
            </p:cNvSpPr>
            <p:nvPr/>
          </p:nvSpPr>
          <p:spPr bwMode="auto">
            <a:xfrm>
              <a:off x="2571" y="-1"/>
              <a:ext cx="1703" cy="794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6157" name="Oval 13"/>
            <p:cNvSpPr>
              <a:spLocks noChangeArrowheads="1"/>
            </p:cNvSpPr>
            <p:nvPr/>
          </p:nvSpPr>
          <p:spPr bwMode="auto">
            <a:xfrm rot="3660000">
              <a:off x="487" y="222"/>
              <a:ext cx="1049" cy="59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6150" name="Line 14"/>
          <p:cNvSpPr/>
          <p:nvPr/>
        </p:nvSpPr>
        <p:spPr>
          <a:xfrm>
            <a:off x="8398933" y="284163"/>
            <a:ext cx="2117" cy="817562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51" name="Line 15"/>
          <p:cNvSpPr/>
          <p:nvPr/>
        </p:nvSpPr>
        <p:spPr>
          <a:xfrm>
            <a:off x="9740900" y="260350"/>
            <a:ext cx="2117" cy="8191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53" name="Line 29"/>
          <p:cNvSpPr/>
          <p:nvPr/>
        </p:nvSpPr>
        <p:spPr>
          <a:xfrm>
            <a:off x="5041900" y="260350"/>
            <a:ext cx="0" cy="43180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54" name="Line 30"/>
          <p:cNvSpPr/>
          <p:nvPr/>
        </p:nvSpPr>
        <p:spPr>
          <a:xfrm>
            <a:off x="1769533" y="3227388"/>
            <a:ext cx="2117" cy="2289175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55" name="Line 31"/>
          <p:cNvSpPr/>
          <p:nvPr/>
        </p:nvSpPr>
        <p:spPr>
          <a:xfrm>
            <a:off x="783167" y="3222625"/>
            <a:ext cx="2117" cy="2508250"/>
          </a:xfrm>
          <a:prstGeom prst="line">
            <a:avLst/>
          </a:prstGeom>
          <a:ln w="38100" cap="flat" cmpd="sng">
            <a:solidFill>
              <a:schemeClr val="bg2"/>
            </a:solidFill>
            <a:prstDash val="solid"/>
            <a:headEnd type="none" w="med" len="med"/>
            <a:tailEnd type="none" w="med" len="med"/>
          </a:ln>
        </p:spPr>
      </p:sp>
      <p:sp>
        <p:nvSpPr>
          <p:cNvPr id="6176" name="AutoShape 32"/>
          <p:cNvSpPr>
            <a:spLocks noChangeArrowheads="1"/>
          </p:cNvSpPr>
          <p:nvPr/>
        </p:nvSpPr>
        <p:spPr bwMode="auto">
          <a:xfrm>
            <a:off x="431800" y="3495675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177" name="AutoShape 33"/>
          <p:cNvSpPr>
            <a:spLocks noChangeArrowheads="1"/>
          </p:cNvSpPr>
          <p:nvPr/>
        </p:nvSpPr>
        <p:spPr bwMode="auto">
          <a:xfrm>
            <a:off x="143933" y="4178300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178" name="AutoShape 34"/>
          <p:cNvSpPr>
            <a:spLocks noChangeArrowheads="1"/>
          </p:cNvSpPr>
          <p:nvPr/>
        </p:nvSpPr>
        <p:spPr bwMode="auto">
          <a:xfrm>
            <a:off x="431800" y="4822825"/>
            <a:ext cx="1902883" cy="476250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179" name="AutoShape 35"/>
          <p:cNvSpPr>
            <a:spLocks noChangeArrowheads="1"/>
          </p:cNvSpPr>
          <p:nvPr/>
        </p:nvSpPr>
        <p:spPr bwMode="auto">
          <a:xfrm>
            <a:off x="431800" y="5514975"/>
            <a:ext cx="1902883" cy="477838"/>
          </a:xfrm>
          <a:prstGeom prst="flowChartTerminator">
            <a:avLst/>
          </a:prstGeom>
          <a:solidFill>
            <a:srgbClr val="FFA6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180" name="Text Box 36"/>
          <p:cNvSpPr txBox="1">
            <a:spLocks noChangeArrowheads="1"/>
          </p:cNvSpPr>
          <p:nvPr/>
        </p:nvSpPr>
        <p:spPr bwMode="auto">
          <a:xfrm>
            <a:off x="721783" y="35369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Celtic Garamond the 2nd" charset="0"/>
                <a:ea typeface="黑体" panose="02010609060101010101" pitchFamily="2" charset="-122"/>
                <a:cs typeface="Times New Roman" panose="02020603050405020304" pitchFamily="18" charset="0"/>
              </a:rPr>
              <a:t>子页１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Celtic Garamond the 2nd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181" name="Text Box 37"/>
          <p:cNvSpPr txBox="1">
            <a:spLocks noChangeArrowheads="1"/>
          </p:cNvSpPr>
          <p:nvPr/>
        </p:nvSpPr>
        <p:spPr bwMode="auto">
          <a:xfrm>
            <a:off x="647700" y="4175125"/>
            <a:ext cx="697230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子页２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182" name="Text Box 38"/>
          <p:cNvSpPr txBox="1">
            <a:spLocks noChangeArrowheads="1"/>
          </p:cNvSpPr>
          <p:nvPr/>
        </p:nvSpPr>
        <p:spPr bwMode="auto">
          <a:xfrm>
            <a:off x="751417" y="4873625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子页３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" name="Text Box 39"/>
          <p:cNvSpPr txBox="1">
            <a:spLocks noChangeArrowheads="1"/>
          </p:cNvSpPr>
          <p:nvPr/>
        </p:nvSpPr>
        <p:spPr bwMode="auto">
          <a:xfrm>
            <a:off x="785283" y="5518150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子页４</a:t>
            </a:r>
            <a:endParaRPr kumimoji="0" lang="zh-CN" altLang="en-US" sz="1500" b="0" i="0" u="none" strike="noStrike" kern="1200" cap="none" spc="0" normalizeH="0" baseline="0" noProof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6164" name="Picture 40" descr="3"/>
          <p:cNvPicPr>
            <a:picLocks noChangeAspect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-61"/>
          <a:stretch>
            <a:fillRect/>
          </a:stretch>
        </p:blipFill>
        <p:spPr>
          <a:xfrm>
            <a:off x="-135467" y="1519238"/>
            <a:ext cx="3062817" cy="175101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6185" name="Text Box 41"/>
          <p:cNvSpPr txBox="1">
            <a:spLocks noChangeArrowheads="1"/>
          </p:cNvSpPr>
          <p:nvPr/>
        </p:nvSpPr>
        <p:spPr bwMode="auto">
          <a:xfrm>
            <a:off x="3475567" y="1209675"/>
            <a:ext cx="1897380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黑体" panose="02010609060101010101" pitchFamily="2" charset="-122"/>
                <a:cs typeface="Times New Roman" panose="02020603050405020304" pitchFamily="18" charset="0"/>
              </a:rPr>
              <a:t>子页１题目</a:t>
            </a: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Times New Roman" panose="02020603050405020304" pitchFamily="18" charset="0"/>
            </a:endParaRPr>
          </a:p>
        </p:txBody>
      </p:sp>
      <p:sp>
        <p:nvSpPr>
          <p:cNvPr id="6186" name="Text Box 42"/>
          <p:cNvSpPr txBox="1">
            <a:spLocks noChangeArrowheads="1"/>
          </p:cNvSpPr>
          <p:nvPr/>
        </p:nvSpPr>
        <p:spPr bwMode="auto">
          <a:xfrm>
            <a:off x="3511550" y="2414588"/>
            <a:ext cx="6809317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内容：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188" name="Oval 44"/>
          <p:cNvSpPr>
            <a:spLocks noChangeArrowheads="1"/>
          </p:cNvSpPr>
          <p:nvPr/>
        </p:nvSpPr>
        <p:spPr bwMode="auto">
          <a:xfrm>
            <a:off x="11377083" y="5994400"/>
            <a:ext cx="1151467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8" name="Oval 45"/>
          <p:cNvSpPr>
            <a:spLocks noChangeArrowheads="1"/>
          </p:cNvSpPr>
          <p:nvPr/>
        </p:nvSpPr>
        <p:spPr bwMode="auto">
          <a:xfrm>
            <a:off x="11104033" y="5805488"/>
            <a:ext cx="442383" cy="3317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6190" name="Oval 46"/>
          <p:cNvSpPr>
            <a:spLocks noChangeArrowheads="1"/>
          </p:cNvSpPr>
          <p:nvPr/>
        </p:nvSpPr>
        <p:spPr bwMode="auto">
          <a:xfrm>
            <a:off x="10629900" y="6170613"/>
            <a:ext cx="916517" cy="6873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5" r:id="rId1"/>
    <p:sldLayoutId id="2147483716" r:id="rId2"/>
    <p:sldLayoutId id="2147483717" r:id="rId3"/>
    <p:sldLayoutId id="2147483718" r:id="rId4"/>
    <p:sldLayoutId id="2147483719" r:id="rId5"/>
    <p:sldLayoutId id="2147483720" r:id="rId6"/>
    <p:sldLayoutId id="2147483721" r:id="rId7"/>
    <p:sldLayoutId id="2147483722" r:id="rId8"/>
    <p:sldLayoutId id="2147483723" r:id="rId9"/>
    <p:sldLayoutId id="2147483724" r:id="rId10"/>
    <p:sldLayoutId id="2147483725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170" name="Group 2"/>
          <p:cNvGrpSpPr/>
          <p:nvPr/>
        </p:nvGrpSpPr>
        <p:grpSpPr>
          <a:xfrm>
            <a:off x="1968500" y="693738"/>
            <a:ext cx="9061451" cy="1943100"/>
            <a:chOff x="0" y="0"/>
            <a:chExt cx="10702" cy="3060"/>
          </a:xfrm>
        </p:grpSpPr>
        <p:pic>
          <p:nvPicPr>
            <p:cNvPr id="7212" name="Picture 3" descr="3-2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0" y="0"/>
              <a:ext cx="10702" cy="30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72" name="Rectangle 4"/>
            <p:cNvSpPr>
              <a:spLocks noChangeArrowheads="1"/>
            </p:cNvSpPr>
            <p:nvPr/>
          </p:nvSpPr>
          <p:spPr bwMode="auto">
            <a:xfrm>
              <a:off x="1587" y="905"/>
              <a:ext cx="3175" cy="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174" name="Text Box 6"/>
          <p:cNvSpPr txBox="1">
            <a:spLocks noChangeArrowheads="1"/>
          </p:cNvSpPr>
          <p:nvPr/>
        </p:nvSpPr>
        <p:spPr bwMode="auto">
          <a:xfrm>
            <a:off x="3511550" y="2366963"/>
            <a:ext cx="6809317" cy="29908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内容：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2" name="Group 7"/>
          <p:cNvGrpSpPr/>
          <p:nvPr/>
        </p:nvGrpSpPr>
        <p:grpSpPr>
          <a:xfrm>
            <a:off x="7698317" y="482600"/>
            <a:ext cx="3520016" cy="1884363"/>
            <a:chOff x="0" y="0"/>
            <a:chExt cx="4159" cy="2967"/>
          </a:xfrm>
        </p:grpSpPr>
        <p:pic>
          <p:nvPicPr>
            <p:cNvPr id="7208" name="Picture 8" descr="header_bg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-159"/>
            <a:stretch>
              <a:fillRect/>
            </a:stretch>
          </p:blipFill>
          <p:spPr>
            <a:xfrm>
              <a:off x="441" y="501"/>
              <a:ext cx="3428" cy="2466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3" name="Oval 9"/>
            <p:cNvSpPr>
              <a:spLocks noChangeArrowheads="1"/>
            </p:cNvSpPr>
            <p:nvPr/>
          </p:nvSpPr>
          <p:spPr bwMode="auto">
            <a:xfrm>
              <a:off x="0" y="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178" name="Oval 10"/>
            <p:cNvSpPr>
              <a:spLocks noChangeArrowheads="1"/>
            </p:cNvSpPr>
            <p:nvPr/>
          </p:nvSpPr>
          <p:spPr bwMode="auto">
            <a:xfrm>
              <a:off x="795" y="200"/>
              <a:ext cx="1360" cy="51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179" name="Oval 11"/>
            <p:cNvSpPr>
              <a:spLocks noChangeArrowheads="1"/>
            </p:cNvSpPr>
            <p:nvPr/>
          </p:nvSpPr>
          <p:spPr bwMode="auto">
            <a:xfrm>
              <a:off x="2799" y="200"/>
              <a:ext cx="1360" cy="102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180" name="Oval 12"/>
          <p:cNvSpPr>
            <a:spLocks noChangeArrowheads="1"/>
          </p:cNvSpPr>
          <p:nvPr/>
        </p:nvSpPr>
        <p:spPr bwMode="auto">
          <a:xfrm>
            <a:off x="9503833" y="3597275"/>
            <a:ext cx="1151467" cy="647700"/>
          </a:xfrm>
          <a:prstGeom prst="ellipse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181" name="Text Box 13"/>
          <p:cNvSpPr txBox="1">
            <a:spLocks noChangeArrowheads="1"/>
          </p:cNvSpPr>
          <p:nvPr/>
        </p:nvSpPr>
        <p:spPr bwMode="auto">
          <a:xfrm>
            <a:off x="3215217" y="1123950"/>
            <a:ext cx="1897380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黑体" panose="02010609060101010101" pitchFamily="2" charset="-122"/>
                <a:cs typeface="Times New Roman" panose="02020603050405020304" pitchFamily="18" charset="0"/>
              </a:rPr>
              <a:t>子页２题目</a:t>
            </a: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Times New Roman" panose="02020603050405020304" pitchFamily="18" charset="0"/>
            </a:endParaRPr>
          </a:p>
        </p:txBody>
      </p:sp>
      <p:sp>
        <p:nvSpPr>
          <p:cNvPr id="7182" name="Text Box 14"/>
          <p:cNvSpPr txBox="1">
            <a:spLocks noChangeArrowheads="1"/>
          </p:cNvSpPr>
          <p:nvPr/>
        </p:nvSpPr>
        <p:spPr bwMode="auto">
          <a:xfrm>
            <a:off x="5069417" y="5114925"/>
            <a:ext cx="754380" cy="321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子页３</a:t>
            </a: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grpSp>
        <p:nvGrpSpPr>
          <p:cNvPr id="7177" name="Group 15"/>
          <p:cNvGrpSpPr/>
          <p:nvPr/>
        </p:nvGrpSpPr>
        <p:grpSpPr>
          <a:xfrm>
            <a:off x="-135467" y="1268413"/>
            <a:ext cx="3062817" cy="4868862"/>
            <a:chOff x="0" y="0"/>
            <a:chExt cx="3626" cy="7667"/>
          </a:xfrm>
        </p:grpSpPr>
        <p:sp>
          <p:nvSpPr>
            <p:cNvPr id="7195" name="Line 16"/>
            <p:cNvSpPr/>
            <p:nvPr/>
          </p:nvSpPr>
          <p:spPr>
            <a:xfrm>
              <a:off x="2260" y="2690"/>
              <a:ext cx="0" cy="3605"/>
            </a:xfrm>
            <a:prstGeom prst="line">
              <a:avLst/>
            </a:prstGeom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96" name="Line 17"/>
            <p:cNvSpPr/>
            <p:nvPr/>
          </p:nvSpPr>
          <p:spPr>
            <a:xfrm>
              <a:off x="1095" y="2680"/>
              <a:ext cx="0" cy="3952"/>
            </a:xfrm>
            <a:prstGeom prst="line">
              <a:avLst/>
            </a:prstGeom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7186" name="AutoShape 18"/>
            <p:cNvSpPr>
              <a:spLocks noChangeArrowheads="1"/>
            </p:cNvSpPr>
            <p:nvPr/>
          </p:nvSpPr>
          <p:spPr bwMode="auto">
            <a:xfrm>
              <a:off x="679" y="311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187" name="AutoShape 19"/>
            <p:cNvSpPr>
              <a:spLocks noChangeArrowheads="1"/>
            </p:cNvSpPr>
            <p:nvPr/>
          </p:nvSpPr>
          <p:spPr bwMode="auto">
            <a:xfrm>
              <a:off x="338" y="418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188" name="AutoShape 20"/>
            <p:cNvSpPr>
              <a:spLocks noChangeArrowheads="1"/>
            </p:cNvSpPr>
            <p:nvPr/>
          </p:nvSpPr>
          <p:spPr bwMode="auto">
            <a:xfrm>
              <a:off x="679" y="5202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189" name="AutoShape 21"/>
            <p:cNvSpPr>
              <a:spLocks noChangeArrowheads="1"/>
            </p:cNvSpPr>
            <p:nvPr/>
          </p:nvSpPr>
          <p:spPr bwMode="auto">
            <a:xfrm>
              <a:off x="679" y="629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190" name="AutoShape 22"/>
            <p:cNvSpPr>
              <a:spLocks noChangeArrowheads="1"/>
            </p:cNvSpPr>
            <p:nvPr/>
          </p:nvSpPr>
          <p:spPr bwMode="auto">
            <a:xfrm>
              <a:off x="273" y="691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7202" name="Picture 23" descr="3"/>
            <p:cNvPicPr>
              <a:picLocks noChangeAspect="1"/>
            </p:cNvPicPr>
            <p:nvPr/>
          </p:nvPicPr>
          <p:blipFill>
            <a:blip r:embed="rId1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-61"/>
            <a:stretch>
              <a:fillRect/>
            </a:stretch>
          </p:blipFill>
          <p:spPr>
            <a:xfrm>
              <a:off x="0" y="0"/>
              <a:ext cx="3626" cy="27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7192" name="Text Box 24"/>
            <p:cNvSpPr txBox="1">
              <a:spLocks noChangeArrowheads="1"/>
            </p:cNvSpPr>
            <p:nvPr/>
          </p:nvSpPr>
          <p:spPr bwMode="auto">
            <a:xfrm>
              <a:off x="1020" y="3175"/>
              <a:ext cx="893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eltic Garamond the 2nd" charset="0"/>
                  <a:ea typeface="黑体" panose="02010609060101010101" pitchFamily="2" charset="-122"/>
                  <a:cs typeface="Times New Roman" panose="02020603050405020304" pitchFamily="18" charset="0"/>
                </a:rPr>
                <a:t>子页１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193" name="Text Box 25"/>
            <p:cNvSpPr txBox="1">
              <a:spLocks noChangeArrowheads="1"/>
            </p:cNvSpPr>
            <p:nvPr/>
          </p:nvSpPr>
          <p:spPr bwMode="auto">
            <a:xfrm>
              <a:off x="935" y="4295"/>
              <a:ext cx="825" cy="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子页２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7194" name="Text Box 26"/>
            <p:cNvSpPr txBox="1">
              <a:spLocks noChangeArrowheads="1"/>
            </p:cNvSpPr>
            <p:nvPr/>
          </p:nvSpPr>
          <p:spPr bwMode="auto">
            <a:xfrm>
              <a:off x="1055" y="5217"/>
              <a:ext cx="893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子页３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4" name="Text Box 27"/>
            <p:cNvSpPr txBox="1">
              <a:spLocks noChangeArrowheads="1"/>
            </p:cNvSpPr>
            <p:nvPr/>
          </p:nvSpPr>
          <p:spPr bwMode="auto">
            <a:xfrm>
              <a:off x="935" y="6917"/>
              <a:ext cx="668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主页</a:t>
              </a:r>
              <a:endPara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5" name="Text Box 28"/>
            <p:cNvSpPr txBox="1">
              <a:spLocks noChangeArrowheads="1"/>
            </p:cNvSpPr>
            <p:nvPr/>
          </p:nvSpPr>
          <p:spPr bwMode="auto">
            <a:xfrm>
              <a:off x="1095" y="6292"/>
              <a:ext cx="893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子页４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7198" name="Oval 30"/>
          <p:cNvSpPr>
            <a:spLocks noChangeArrowheads="1"/>
          </p:cNvSpPr>
          <p:nvPr/>
        </p:nvSpPr>
        <p:spPr bwMode="auto">
          <a:xfrm>
            <a:off x="11377083" y="5994400"/>
            <a:ext cx="1151467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199" name="Oval 31"/>
          <p:cNvSpPr>
            <a:spLocks noChangeArrowheads="1"/>
          </p:cNvSpPr>
          <p:nvPr/>
        </p:nvSpPr>
        <p:spPr bwMode="auto">
          <a:xfrm>
            <a:off x="11104033" y="5805488"/>
            <a:ext cx="442383" cy="3317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7200" name="Oval 32"/>
          <p:cNvSpPr>
            <a:spLocks noChangeArrowheads="1"/>
          </p:cNvSpPr>
          <p:nvPr/>
        </p:nvSpPr>
        <p:spPr bwMode="auto">
          <a:xfrm>
            <a:off x="10655300" y="6169978"/>
            <a:ext cx="916517" cy="6873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28" r:id="rId2"/>
    <p:sldLayoutId id="2147483729" r:id="rId3"/>
    <p:sldLayoutId id="2147483730" r:id="rId4"/>
    <p:sldLayoutId id="2147483731" r:id="rId5"/>
    <p:sldLayoutId id="2147483732" r:id="rId6"/>
    <p:sldLayoutId id="2147483733" r:id="rId7"/>
    <p:sldLayoutId id="2147483734" r:id="rId8"/>
    <p:sldLayoutId id="2147483735" r:id="rId9"/>
    <p:sldLayoutId id="2147483736" r:id="rId10"/>
    <p:sldLayoutId id="2147483737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194" name="Group 2"/>
          <p:cNvGrpSpPr/>
          <p:nvPr/>
        </p:nvGrpSpPr>
        <p:grpSpPr>
          <a:xfrm>
            <a:off x="1968500" y="693738"/>
            <a:ext cx="9061451" cy="1943100"/>
            <a:chOff x="0" y="0"/>
            <a:chExt cx="10702" cy="3060"/>
          </a:xfrm>
        </p:grpSpPr>
        <p:pic>
          <p:nvPicPr>
            <p:cNvPr id="8227" name="Picture 3" descr="3-2"/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0" y="0"/>
              <a:ext cx="10702" cy="3061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2" name="Rectangle 4"/>
            <p:cNvSpPr>
              <a:spLocks noChangeArrowheads="1"/>
            </p:cNvSpPr>
            <p:nvPr/>
          </p:nvSpPr>
          <p:spPr bwMode="auto">
            <a:xfrm>
              <a:off x="1587" y="905"/>
              <a:ext cx="3175" cy="79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3215217" y="1123950"/>
            <a:ext cx="1897380" cy="5067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r>
              <a:rPr kumimoji="0" lang="zh-CN" altLang="en-US" sz="270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eltic Garamond the 2nd" charset="0"/>
                <a:ea typeface="黑体" panose="02010609060101010101" pitchFamily="2" charset="-122"/>
                <a:cs typeface="Times New Roman" panose="02020603050405020304" pitchFamily="18" charset="0"/>
              </a:rPr>
              <a:t>子页３题目</a:t>
            </a:r>
            <a:endParaRPr kumimoji="0" lang="ko-KR" altLang="en-US" sz="270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Celtic Garamond the 2nd" charset="0"/>
              <a:ea typeface="Gulim" panose="020B0600000101010101" pitchFamily="34" charset="-127"/>
              <a:cs typeface="Times New Roman" panose="02020603050405020304" pitchFamily="18" charset="0"/>
            </a:endParaRPr>
          </a:p>
        </p:txBody>
      </p:sp>
      <p:grpSp>
        <p:nvGrpSpPr>
          <p:cNvPr id="8196" name="Group 6"/>
          <p:cNvGrpSpPr/>
          <p:nvPr/>
        </p:nvGrpSpPr>
        <p:grpSpPr>
          <a:xfrm>
            <a:off x="-135467" y="1268413"/>
            <a:ext cx="3062817" cy="4868862"/>
            <a:chOff x="0" y="0"/>
            <a:chExt cx="3626" cy="7667"/>
          </a:xfrm>
        </p:grpSpPr>
        <p:sp>
          <p:nvSpPr>
            <p:cNvPr id="8214" name="Line 7"/>
            <p:cNvSpPr/>
            <p:nvPr/>
          </p:nvSpPr>
          <p:spPr>
            <a:xfrm>
              <a:off x="2260" y="2690"/>
              <a:ext cx="0" cy="3605"/>
            </a:xfrm>
            <a:prstGeom prst="line">
              <a:avLst/>
            </a:prstGeom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8215" name="Line 8"/>
            <p:cNvSpPr/>
            <p:nvPr/>
          </p:nvSpPr>
          <p:spPr>
            <a:xfrm>
              <a:off x="1095" y="2680"/>
              <a:ext cx="0" cy="3952"/>
            </a:xfrm>
            <a:prstGeom prst="line">
              <a:avLst/>
            </a:prstGeom>
            <a:ln w="38100" cap="flat" cmpd="sng">
              <a:solidFill>
                <a:schemeClr val="bg2"/>
              </a:solidFill>
              <a:prstDash val="solid"/>
              <a:headEnd type="none" w="med" len="med"/>
              <a:tailEnd type="none" w="med" len="med"/>
            </a:ln>
          </p:spPr>
        </p:sp>
        <p:sp>
          <p:nvSpPr>
            <p:cNvPr id="5" name="AutoShape 9"/>
            <p:cNvSpPr>
              <a:spLocks noChangeArrowheads="1"/>
            </p:cNvSpPr>
            <p:nvPr/>
          </p:nvSpPr>
          <p:spPr bwMode="auto">
            <a:xfrm>
              <a:off x="679" y="311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202" name="AutoShape 10"/>
            <p:cNvSpPr>
              <a:spLocks noChangeArrowheads="1"/>
            </p:cNvSpPr>
            <p:nvPr/>
          </p:nvSpPr>
          <p:spPr bwMode="auto">
            <a:xfrm>
              <a:off x="338" y="418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203" name="AutoShape 11"/>
            <p:cNvSpPr>
              <a:spLocks noChangeArrowheads="1"/>
            </p:cNvSpPr>
            <p:nvPr/>
          </p:nvSpPr>
          <p:spPr bwMode="auto">
            <a:xfrm>
              <a:off x="679" y="5202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204" name="AutoShape 12"/>
            <p:cNvSpPr>
              <a:spLocks noChangeArrowheads="1"/>
            </p:cNvSpPr>
            <p:nvPr/>
          </p:nvSpPr>
          <p:spPr bwMode="auto">
            <a:xfrm>
              <a:off x="679" y="6292"/>
              <a:ext cx="2248" cy="752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205" name="AutoShape 13"/>
            <p:cNvSpPr>
              <a:spLocks noChangeArrowheads="1"/>
            </p:cNvSpPr>
            <p:nvPr/>
          </p:nvSpPr>
          <p:spPr bwMode="auto">
            <a:xfrm>
              <a:off x="273" y="6917"/>
              <a:ext cx="2248" cy="750"/>
            </a:xfrm>
            <a:prstGeom prst="flowChartTerminator">
              <a:avLst/>
            </a:prstGeom>
            <a:solidFill>
              <a:srgbClr val="FFA61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anchor="ctr"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pic>
          <p:nvPicPr>
            <p:cNvPr id="8221" name="Picture 14" descr="3"/>
            <p:cNvPicPr>
              <a:picLocks noChangeAspect="1"/>
            </p:cNvPicPr>
            <p:nvPr/>
          </p:nvPicPr>
          <p:blipFill>
            <a:blip r:embed="rId1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</a:blip>
            <a:srcRect b="-61"/>
            <a:stretch>
              <a:fillRect/>
            </a:stretch>
          </p:blipFill>
          <p:spPr>
            <a:xfrm>
              <a:off x="0" y="0"/>
              <a:ext cx="3626" cy="2758"/>
            </a:xfrm>
            <a:prstGeom prst="rect">
              <a:avLst/>
            </a:prstGeom>
            <a:noFill/>
            <a:ln w="9525">
              <a:noFill/>
            </a:ln>
          </p:spPr>
        </p:pic>
        <p:sp>
          <p:nvSpPr>
            <p:cNvPr id="8207" name="Text Box 15"/>
            <p:cNvSpPr txBox="1">
              <a:spLocks noChangeArrowheads="1"/>
            </p:cNvSpPr>
            <p:nvPr/>
          </p:nvSpPr>
          <p:spPr bwMode="auto">
            <a:xfrm>
              <a:off x="1020" y="3175"/>
              <a:ext cx="893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Celtic Garamond the 2nd" charset="0"/>
                  <a:ea typeface="黑体" panose="02010609060101010101" pitchFamily="2" charset="-122"/>
                  <a:cs typeface="Times New Roman" panose="02020603050405020304" pitchFamily="18" charset="0"/>
                </a:rPr>
                <a:t>子页１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208" name="Text Box 16"/>
            <p:cNvSpPr txBox="1">
              <a:spLocks noChangeArrowheads="1"/>
            </p:cNvSpPr>
            <p:nvPr/>
          </p:nvSpPr>
          <p:spPr bwMode="auto">
            <a:xfrm>
              <a:off x="935" y="4295"/>
              <a:ext cx="825" cy="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35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子页２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209" name="Text Box 17"/>
            <p:cNvSpPr txBox="1">
              <a:spLocks noChangeArrowheads="1"/>
            </p:cNvSpPr>
            <p:nvPr/>
          </p:nvSpPr>
          <p:spPr bwMode="auto">
            <a:xfrm>
              <a:off x="1055" y="5217"/>
              <a:ext cx="893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子页３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210" name="Text Box 18"/>
            <p:cNvSpPr txBox="1">
              <a:spLocks noChangeArrowheads="1"/>
            </p:cNvSpPr>
            <p:nvPr/>
          </p:nvSpPr>
          <p:spPr bwMode="auto">
            <a:xfrm>
              <a:off x="935" y="6917"/>
              <a:ext cx="668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主页</a:t>
              </a:r>
              <a:endParaRPr kumimoji="0" lang="zh-CN" altLang="en-US" sz="1500" b="0" i="0" u="none" strike="noStrike" kern="1200" cap="none" spc="0" normalizeH="0" baseline="0" noProof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  <p:sp>
          <p:nvSpPr>
            <p:cNvPr id="8211" name="Text Box 19"/>
            <p:cNvSpPr txBox="1">
              <a:spLocks noChangeArrowheads="1"/>
            </p:cNvSpPr>
            <p:nvPr/>
          </p:nvSpPr>
          <p:spPr bwMode="auto">
            <a:xfrm>
              <a:off x="1095" y="6292"/>
              <a:ext cx="893" cy="50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buFont typeface="Arial" panose="020B0604020202020204" pitchFamily="34" charset="0"/>
                <a:defRPr>
                  <a:solidFill>
                    <a:schemeClr val="tx1"/>
                  </a:solidFill>
                  <a:latin typeface="Arial" panose="020B0604020202020204" pitchFamily="34" charset="0"/>
                  <a:ea typeface="宋体" panose="02010600030101010101" pitchFamily="2" charset="-122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/>
              </a:pPr>
              <a:r>
                <a:rPr kumimoji="0" lang="zh-CN" altLang="en-US" sz="1500" b="0" i="0" u="none" strike="noStrike" kern="1200" cap="none" spc="0" normalizeH="0" baseline="0" noProof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Times New Roman" panose="02020603050405020304" pitchFamily="18" charset="0"/>
                  <a:ea typeface="黑体" panose="02010609060101010101" pitchFamily="2" charset="-122"/>
                  <a:cs typeface="Times New Roman" panose="02020603050405020304" pitchFamily="18" charset="0"/>
                </a:rPr>
                <a:t>子页４</a:t>
              </a:r>
              <a:endParaRPr kumimoji="0" lang="zh-CN" altLang="en-US" sz="1350" b="0" i="0" u="none" strike="noStrike" kern="1200" cap="none" spc="0" normalizeH="0" baseline="0" noProof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endParaRPr>
            </a:p>
          </p:txBody>
        </p:sp>
      </p:grpSp>
      <p:sp>
        <p:nvSpPr>
          <p:cNvPr id="8213" name="Oval 21"/>
          <p:cNvSpPr>
            <a:spLocks noChangeArrowheads="1"/>
          </p:cNvSpPr>
          <p:nvPr/>
        </p:nvSpPr>
        <p:spPr bwMode="auto">
          <a:xfrm>
            <a:off x="11377083" y="5994400"/>
            <a:ext cx="1151467" cy="863600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3" name="Oval 22"/>
          <p:cNvSpPr>
            <a:spLocks noChangeArrowheads="1"/>
          </p:cNvSpPr>
          <p:nvPr/>
        </p:nvSpPr>
        <p:spPr bwMode="auto">
          <a:xfrm>
            <a:off x="11104033" y="5805488"/>
            <a:ext cx="442383" cy="3317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4" name="Oval 23"/>
          <p:cNvSpPr>
            <a:spLocks noChangeArrowheads="1"/>
          </p:cNvSpPr>
          <p:nvPr/>
        </p:nvSpPr>
        <p:spPr bwMode="auto">
          <a:xfrm>
            <a:off x="10629900" y="6170613"/>
            <a:ext cx="916517" cy="687388"/>
          </a:xfrm>
          <a:prstGeom prst="ellipse">
            <a:avLst/>
          </a:prstGeom>
          <a:solidFill>
            <a:srgbClr val="FF99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anchor="ctr"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/>
            </a:pPr>
            <a:endParaRPr kumimoji="0" lang="zh-CN" altLang="en-US" sz="1350" b="0" i="0" u="none" strike="noStrike" kern="1200" cap="none" spc="0" normalizeH="0" baseline="0" noProof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9" r:id="rId1"/>
    <p:sldLayoutId id="2147483740" r:id="rId2"/>
    <p:sldLayoutId id="2147483741" r:id="rId3"/>
    <p:sldLayoutId id="2147483742" r:id="rId4"/>
    <p:sldLayoutId id="2147483743" r:id="rId5"/>
    <p:sldLayoutId id="2147483744" r:id="rId6"/>
    <p:sldLayoutId id="2147483745" r:id="rId7"/>
    <p:sldLayoutId id="2147483746" r:id="rId8"/>
    <p:sldLayoutId id="2147483747" r:id="rId9"/>
    <p:sldLayoutId id="2147483748" r:id="rId10"/>
    <p:sldLayoutId id="2147483749" r:id="rId11"/>
  </p:sldLayoutIdLst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33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257175" indent="-257175" algn="l" rtl="0" eaLnBrk="0" fontAlgn="base" hangingPunct="0">
        <a:spcBef>
          <a:spcPct val="15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530" indent="-213995" algn="l" rtl="0" eaLnBrk="0" fontAlgn="base" hangingPunct="0">
        <a:spcBef>
          <a:spcPct val="15000"/>
        </a:spcBef>
        <a:spcAft>
          <a:spcPct val="0"/>
        </a:spcAft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rtl="0" eaLnBrk="0" fontAlgn="base" hangingPunct="0">
        <a:spcBef>
          <a:spcPct val="15000"/>
        </a:spcBef>
        <a:spcAft>
          <a:spcPct val="0"/>
        </a:spcAft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rtl="0" eaLnBrk="0" fontAlgn="base" hangingPunct="0">
        <a:spcBef>
          <a:spcPct val="15000"/>
        </a:spcBef>
        <a:spcAft>
          <a:spcPct val="0"/>
        </a:spcAft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rtl="0" eaLnBrk="0" fontAlgn="base" hangingPunct="0">
        <a:spcBef>
          <a:spcPct val="15000"/>
        </a:spcBef>
        <a:spcAft>
          <a:spcPct val="0"/>
        </a:spcAft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7.xml"/><Relationship Id="rId7" Type="http://schemas.openxmlformats.org/officeDocument/2006/relationships/tags" Target="../tags/tag232.xml"/><Relationship Id="rId6" Type="http://schemas.openxmlformats.org/officeDocument/2006/relationships/tags" Target="../tags/tag231.xml"/><Relationship Id="rId5" Type="http://schemas.openxmlformats.org/officeDocument/2006/relationships/tags" Target="../tags/tag230.xml"/><Relationship Id="rId4" Type="http://schemas.openxmlformats.org/officeDocument/2006/relationships/image" Target="../media/image9.png"/><Relationship Id="rId3" Type="http://schemas.openxmlformats.org/officeDocument/2006/relationships/tags" Target="../tags/tag229.xml"/><Relationship Id="rId2" Type="http://schemas.openxmlformats.org/officeDocument/2006/relationships/image" Target="../media/image16.png"/><Relationship Id="rId1" Type="http://schemas.openxmlformats.org/officeDocument/2006/relationships/tags" Target="../tags/tag228.xml"/></Relationships>
</file>

<file path=ppt/slides/_rels/slide10.xml.rels><?xml version="1.0" encoding="UTF-8" standalone="yes"?>
<Relationships xmlns="http://schemas.openxmlformats.org/package/2006/relationships"><Relationship Id="rId9" Type="http://schemas.openxmlformats.org/officeDocument/2006/relationships/tags" Target="../tags/tag326.xml"/><Relationship Id="rId8" Type="http://schemas.openxmlformats.org/officeDocument/2006/relationships/tags" Target="../tags/tag325.xml"/><Relationship Id="rId7" Type="http://schemas.openxmlformats.org/officeDocument/2006/relationships/tags" Target="../tags/tag324.xml"/><Relationship Id="rId6" Type="http://schemas.openxmlformats.org/officeDocument/2006/relationships/tags" Target="../tags/tag323.xml"/><Relationship Id="rId5" Type="http://schemas.openxmlformats.org/officeDocument/2006/relationships/tags" Target="../tags/tag322.xml"/><Relationship Id="rId4" Type="http://schemas.openxmlformats.org/officeDocument/2006/relationships/tags" Target="../tags/tag321.xml"/><Relationship Id="rId3" Type="http://schemas.openxmlformats.org/officeDocument/2006/relationships/tags" Target="../tags/tag320.xml"/><Relationship Id="rId2" Type="http://schemas.openxmlformats.org/officeDocument/2006/relationships/tags" Target="../tags/tag319.xml"/><Relationship Id="rId12" Type="http://schemas.openxmlformats.org/officeDocument/2006/relationships/slideLayout" Target="../slideLayouts/slideLayout123.xml"/><Relationship Id="rId11" Type="http://schemas.openxmlformats.org/officeDocument/2006/relationships/tags" Target="../tags/tag327.xml"/><Relationship Id="rId10" Type="http://schemas.openxmlformats.org/officeDocument/2006/relationships/image" Target="../media/image18.jpeg"/><Relationship Id="rId1" Type="http://schemas.openxmlformats.org/officeDocument/2006/relationships/tags" Target="../tags/tag318.xml"/></Relationships>
</file>

<file path=ppt/slides/_rels/slide11.xml.rels><?xml version="1.0" encoding="UTF-8" standalone="yes"?>
<Relationships xmlns="http://schemas.openxmlformats.org/package/2006/relationships"><Relationship Id="rId9" Type="http://schemas.openxmlformats.org/officeDocument/2006/relationships/tags" Target="../tags/tag336.xml"/><Relationship Id="rId8" Type="http://schemas.openxmlformats.org/officeDocument/2006/relationships/tags" Target="../tags/tag335.xml"/><Relationship Id="rId7" Type="http://schemas.openxmlformats.org/officeDocument/2006/relationships/tags" Target="../tags/tag334.xml"/><Relationship Id="rId6" Type="http://schemas.openxmlformats.org/officeDocument/2006/relationships/tags" Target="../tags/tag333.xml"/><Relationship Id="rId5" Type="http://schemas.openxmlformats.org/officeDocument/2006/relationships/tags" Target="../tags/tag332.xml"/><Relationship Id="rId4" Type="http://schemas.openxmlformats.org/officeDocument/2006/relationships/tags" Target="../tags/tag331.xml"/><Relationship Id="rId3" Type="http://schemas.openxmlformats.org/officeDocument/2006/relationships/tags" Target="../tags/tag330.xml"/><Relationship Id="rId2" Type="http://schemas.openxmlformats.org/officeDocument/2006/relationships/tags" Target="../tags/tag329.xml"/><Relationship Id="rId13" Type="http://schemas.openxmlformats.org/officeDocument/2006/relationships/slideLayout" Target="../slideLayouts/slideLayout123.xml"/><Relationship Id="rId12" Type="http://schemas.openxmlformats.org/officeDocument/2006/relationships/tags" Target="../tags/tag338.xml"/><Relationship Id="rId11" Type="http://schemas.openxmlformats.org/officeDocument/2006/relationships/image" Target="../media/image18.jpeg"/><Relationship Id="rId10" Type="http://schemas.openxmlformats.org/officeDocument/2006/relationships/tags" Target="../tags/tag337.xml"/><Relationship Id="rId1" Type="http://schemas.openxmlformats.org/officeDocument/2006/relationships/tags" Target="../tags/tag328.xml"/></Relationships>
</file>

<file path=ppt/slides/_rels/slide12.xml.rels><?xml version="1.0" encoding="UTF-8" standalone="yes"?>
<Relationships xmlns="http://schemas.openxmlformats.org/package/2006/relationships"><Relationship Id="rId9" Type="http://schemas.openxmlformats.org/officeDocument/2006/relationships/tags" Target="../tags/tag347.xml"/><Relationship Id="rId8" Type="http://schemas.openxmlformats.org/officeDocument/2006/relationships/tags" Target="../tags/tag346.xml"/><Relationship Id="rId7" Type="http://schemas.openxmlformats.org/officeDocument/2006/relationships/tags" Target="../tags/tag345.xml"/><Relationship Id="rId6" Type="http://schemas.openxmlformats.org/officeDocument/2006/relationships/tags" Target="../tags/tag344.xml"/><Relationship Id="rId5" Type="http://schemas.openxmlformats.org/officeDocument/2006/relationships/tags" Target="../tags/tag343.xml"/><Relationship Id="rId4" Type="http://schemas.openxmlformats.org/officeDocument/2006/relationships/tags" Target="../tags/tag342.xml"/><Relationship Id="rId3" Type="http://schemas.openxmlformats.org/officeDocument/2006/relationships/tags" Target="../tags/tag341.xml"/><Relationship Id="rId2" Type="http://schemas.openxmlformats.org/officeDocument/2006/relationships/tags" Target="../tags/tag340.xml"/><Relationship Id="rId12" Type="http://schemas.openxmlformats.org/officeDocument/2006/relationships/slideLayout" Target="../slideLayouts/slideLayout123.xml"/><Relationship Id="rId11" Type="http://schemas.openxmlformats.org/officeDocument/2006/relationships/tags" Target="../tags/tag348.xml"/><Relationship Id="rId10" Type="http://schemas.openxmlformats.org/officeDocument/2006/relationships/image" Target="../media/image18.jpeg"/><Relationship Id="rId1" Type="http://schemas.openxmlformats.org/officeDocument/2006/relationships/tags" Target="../tags/tag339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19.xml"/><Relationship Id="rId3" Type="http://schemas.openxmlformats.org/officeDocument/2006/relationships/tags" Target="../tags/tag351.xml"/><Relationship Id="rId2" Type="http://schemas.openxmlformats.org/officeDocument/2006/relationships/tags" Target="../tags/tag350.xml"/><Relationship Id="rId1" Type="http://schemas.openxmlformats.org/officeDocument/2006/relationships/tags" Target="../tags/tag349.xml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tags" Target="../tags/tag360.xml"/><Relationship Id="rId8" Type="http://schemas.openxmlformats.org/officeDocument/2006/relationships/tags" Target="../tags/tag359.xml"/><Relationship Id="rId7" Type="http://schemas.openxmlformats.org/officeDocument/2006/relationships/tags" Target="../tags/tag358.xml"/><Relationship Id="rId6" Type="http://schemas.openxmlformats.org/officeDocument/2006/relationships/tags" Target="../tags/tag357.xml"/><Relationship Id="rId5" Type="http://schemas.openxmlformats.org/officeDocument/2006/relationships/tags" Target="../tags/tag356.xml"/><Relationship Id="rId4" Type="http://schemas.openxmlformats.org/officeDocument/2006/relationships/tags" Target="../tags/tag355.xml"/><Relationship Id="rId3" Type="http://schemas.openxmlformats.org/officeDocument/2006/relationships/tags" Target="../tags/tag354.xml"/><Relationship Id="rId2" Type="http://schemas.openxmlformats.org/officeDocument/2006/relationships/tags" Target="../tags/tag353.xml"/><Relationship Id="rId12" Type="http://schemas.openxmlformats.org/officeDocument/2006/relationships/slideLayout" Target="../slideLayouts/slideLayout123.xml"/><Relationship Id="rId11" Type="http://schemas.openxmlformats.org/officeDocument/2006/relationships/tags" Target="../tags/tag361.xml"/><Relationship Id="rId10" Type="http://schemas.openxmlformats.org/officeDocument/2006/relationships/image" Target="../media/image19.jpeg"/><Relationship Id="rId1" Type="http://schemas.openxmlformats.org/officeDocument/2006/relationships/tags" Target="../tags/tag352.xml"/></Relationships>
</file>

<file path=ppt/slides/_rels/slide15.xml.rels><?xml version="1.0" encoding="UTF-8" standalone="yes"?>
<Relationships xmlns="http://schemas.openxmlformats.org/package/2006/relationships"><Relationship Id="rId9" Type="http://schemas.openxmlformats.org/officeDocument/2006/relationships/tags" Target="../tags/tag370.xml"/><Relationship Id="rId8" Type="http://schemas.openxmlformats.org/officeDocument/2006/relationships/tags" Target="../tags/tag369.xml"/><Relationship Id="rId7" Type="http://schemas.openxmlformats.org/officeDocument/2006/relationships/tags" Target="../tags/tag368.xml"/><Relationship Id="rId6" Type="http://schemas.openxmlformats.org/officeDocument/2006/relationships/tags" Target="../tags/tag367.xml"/><Relationship Id="rId5" Type="http://schemas.openxmlformats.org/officeDocument/2006/relationships/tags" Target="../tags/tag366.xml"/><Relationship Id="rId4" Type="http://schemas.openxmlformats.org/officeDocument/2006/relationships/tags" Target="../tags/tag365.xml"/><Relationship Id="rId3" Type="http://schemas.openxmlformats.org/officeDocument/2006/relationships/tags" Target="../tags/tag364.xml"/><Relationship Id="rId2" Type="http://schemas.openxmlformats.org/officeDocument/2006/relationships/tags" Target="../tags/tag363.xml"/><Relationship Id="rId13" Type="http://schemas.openxmlformats.org/officeDocument/2006/relationships/slideLayout" Target="../slideLayouts/slideLayout123.xml"/><Relationship Id="rId12" Type="http://schemas.openxmlformats.org/officeDocument/2006/relationships/tags" Target="../tags/tag372.xml"/><Relationship Id="rId11" Type="http://schemas.openxmlformats.org/officeDocument/2006/relationships/image" Target="../media/image19.jpeg"/><Relationship Id="rId10" Type="http://schemas.openxmlformats.org/officeDocument/2006/relationships/tags" Target="../tags/tag371.xml"/><Relationship Id="rId1" Type="http://schemas.openxmlformats.org/officeDocument/2006/relationships/tags" Target="../tags/tag362.xml"/></Relationships>
</file>

<file path=ppt/slides/_rels/slide16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9.xml"/><Relationship Id="rId5" Type="http://schemas.openxmlformats.org/officeDocument/2006/relationships/tags" Target="../tags/tag376.xml"/><Relationship Id="rId4" Type="http://schemas.openxmlformats.org/officeDocument/2006/relationships/tags" Target="../tags/tag375.xml"/><Relationship Id="rId3" Type="http://schemas.openxmlformats.org/officeDocument/2006/relationships/tags" Target="../tags/tag374.xml"/><Relationship Id="rId2" Type="http://schemas.openxmlformats.org/officeDocument/2006/relationships/image" Target="../media/image19.jpeg"/><Relationship Id="rId1" Type="http://schemas.openxmlformats.org/officeDocument/2006/relationships/tags" Target="../tags/tag373.xml"/></Relationships>
</file>

<file path=ppt/slides/_rels/slide17.xml.rels><?xml version="1.0" encoding="UTF-8" standalone="yes"?>
<Relationships xmlns="http://schemas.openxmlformats.org/package/2006/relationships"><Relationship Id="rId9" Type="http://schemas.openxmlformats.org/officeDocument/2006/relationships/tags" Target="../tags/tag385.xml"/><Relationship Id="rId8" Type="http://schemas.openxmlformats.org/officeDocument/2006/relationships/tags" Target="../tags/tag384.xml"/><Relationship Id="rId7" Type="http://schemas.openxmlformats.org/officeDocument/2006/relationships/tags" Target="../tags/tag383.xml"/><Relationship Id="rId6" Type="http://schemas.openxmlformats.org/officeDocument/2006/relationships/tags" Target="../tags/tag382.xml"/><Relationship Id="rId5" Type="http://schemas.openxmlformats.org/officeDocument/2006/relationships/tags" Target="../tags/tag381.xml"/><Relationship Id="rId4" Type="http://schemas.openxmlformats.org/officeDocument/2006/relationships/tags" Target="../tags/tag380.xml"/><Relationship Id="rId3" Type="http://schemas.openxmlformats.org/officeDocument/2006/relationships/tags" Target="../tags/tag379.xml"/><Relationship Id="rId2" Type="http://schemas.openxmlformats.org/officeDocument/2006/relationships/tags" Target="../tags/tag378.xml"/><Relationship Id="rId11" Type="http://schemas.openxmlformats.org/officeDocument/2006/relationships/slideLayout" Target="../slideLayouts/slideLayout123.xml"/><Relationship Id="rId10" Type="http://schemas.openxmlformats.org/officeDocument/2006/relationships/tags" Target="../tags/tag386.xml"/><Relationship Id="rId1" Type="http://schemas.openxmlformats.org/officeDocument/2006/relationships/tags" Target="../tags/tag377.xml"/></Relationships>
</file>

<file path=ppt/slides/_rels/slide18.xml.rels><?xml version="1.0" encoding="UTF-8" standalone="yes"?>
<Relationships xmlns="http://schemas.openxmlformats.org/package/2006/relationships"><Relationship Id="rId9" Type="http://schemas.openxmlformats.org/officeDocument/2006/relationships/tags" Target="../tags/tag395.xml"/><Relationship Id="rId8" Type="http://schemas.openxmlformats.org/officeDocument/2006/relationships/tags" Target="../tags/tag394.xml"/><Relationship Id="rId7" Type="http://schemas.openxmlformats.org/officeDocument/2006/relationships/tags" Target="../tags/tag393.xml"/><Relationship Id="rId6" Type="http://schemas.openxmlformats.org/officeDocument/2006/relationships/tags" Target="../tags/tag392.xml"/><Relationship Id="rId5" Type="http://schemas.openxmlformats.org/officeDocument/2006/relationships/tags" Target="../tags/tag391.xml"/><Relationship Id="rId4" Type="http://schemas.openxmlformats.org/officeDocument/2006/relationships/tags" Target="../tags/tag390.xml"/><Relationship Id="rId3" Type="http://schemas.openxmlformats.org/officeDocument/2006/relationships/tags" Target="../tags/tag389.xml"/><Relationship Id="rId20" Type="http://schemas.openxmlformats.org/officeDocument/2006/relationships/slideLayout" Target="../slideLayouts/slideLayout123.xml"/><Relationship Id="rId2" Type="http://schemas.openxmlformats.org/officeDocument/2006/relationships/tags" Target="../tags/tag388.xml"/><Relationship Id="rId19" Type="http://schemas.openxmlformats.org/officeDocument/2006/relationships/tags" Target="../tags/tag402.xml"/><Relationship Id="rId18" Type="http://schemas.openxmlformats.org/officeDocument/2006/relationships/image" Target="../media/image19.jpeg"/><Relationship Id="rId17" Type="http://schemas.openxmlformats.org/officeDocument/2006/relationships/image" Target="../media/image18.jpeg"/><Relationship Id="rId16" Type="http://schemas.openxmlformats.org/officeDocument/2006/relationships/image" Target="../media/image17.jpeg"/><Relationship Id="rId15" Type="http://schemas.openxmlformats.org/officeDocument/2006/relationships/tags" Target="../tags/tag401.xml"/><Relationship Id="rId14" Type="http://schemas.openxmlformats.org/officeDocument/2006/relationships/tags" Target="../tags/tag400.xml"/><Relationship Id="rId13" Type="http://schemas.openxmlformats.org/officeDocument/2006/relationships/tags" Target="../tags/tag399.xml"/><Relationship Id="rId12" Type="http://schemas.openxmlformats.org/officeDocument/2006/relationships/tags" Target="../tags/tag398.xml"/><Relationship Id="rId11" Type="http://schemas.openxmlformats.org/officeDocument/2006/relationships/tags" Target="../tags/tag397.xml"/><Relationship Id="rId10" Type="http://schemas.openxmlformats.org/officeDocument/2006/relationships/tags" Target="../tags/tag396.xml"/><Relationship Id="rId1" Type="http://schemas.openxmlformats.org/officeDocument/2006/relationships/tags" Target="../tags/tag387.xml"/></Relationships>
</file>

<file path=ppt/slides/_rels/slide19.xml.rels><?xml version="1.0" encoding="UTF-8" standalone="yes"?>
<Relationships xmlns="http://schemas.openxmlformats.org/package/2006/relationships"><Relationship Id="rId9" Type="http://schemas.openxmlformats.org/officeDocument/2006/relationships/tags" Target="../tags/tag411.xml"/><Relationship Id="rId8" Type="http://schemas.openxmlformats.org/officeDocument/2006/relationships/tags" Target="../tags/tag410.xml"/><Relationship Id="rId7" Type="http://schemas.openxmlformats.org/officeDocument/2006/relationships/tags" Target="../tags/tag409.xml"/><Relationship Id="rId6" Type="http://schemas.openxmlformats.org/officeDocument/2006/relationships/tags" Target="../tags/tag408.xml"/><Relationship Id="rId5" Type="http://schemas.openxmlformats.org/officeDocument/2006/relationships/tags" Target="../tags/tag407.xml"/><Relationship Id="rId4" Type="http://schemas.openxmlformats.org/officeDocument/2006/relationships/tags" Target="../tags/tag406.xml"/><Relationship Id="rId3" Type="http://schemas.openxmlformats.org/officeDocument/2006/relationships/tags" Target="../tags/tag405.xml"/><Relationship Id="rId2" Type="http://schemas.openxmlformats.org/officeDocument/2006/relationships/tags" Target="../tags/tag404.xml"/><Relationship Id="rId11" Type="http://schemas.openxmlformats.org/officeDocument/2006/relationships/slideLayout" Target="../slideLayouts/slideLayout123.xml"/><Relationship Id="rId10" Type="http://schemas.openxmlformats.org/officeDocument/2006/relationships/tags" Target="../tags/tag412.xml"/><Relationship Id="rId1" Type="http://schemas.openxmlformats.org/officeDocument/2006/relationships/tags" Target="../tags/tag403.xml"/></Relationships>
</file>

<file path=ppt/slides/_rels/slide2.xml.rels><?xml version="1.0" encoding="UTF-8" standalone="yes"?>
<Relationships xmlns="http://schemas.openxmlformats.org/package/2006/relationships"><Relationship Id="rId9" Type="http://schemas.openxmlformats.org/officeDocument/2006/relationships/tags" Target="../tags/tag241.xml"/><Relationship Id="rId8" Type="http://schemas.openxmlformats.org/officeDocument/2006/relationships/tags" Target="../tags/tag240.xml"/><Relationship Id="rId7" Type="http://schemas.openxmlformats.org/officeDocument/2006/relationships/tags" Target="../tags/tag239.xml"/><Relationship Id="rId6" Type="http://schemas.openxmlformats.org/officeDocument/2006/relationships/tags" Target="../tags/tag238.xml"/><Relationship Id="rId5" Type="http://schemas.openxmlformats.org/officeDocument/2006/relationships/tags" Target="../tags/tag237.xml"/><Relationship Id="rId4" Type="http://schemas.openxmlformats.org/officeDocument/2006/relationships/tags" Target="../tags/tag236.xml"/><Relationship Id="rId3" Type="http://schemas.openxmlformats.org/officeDocument/2006/relationships/tags" Target="../tags/tag235.xml"/><Relationship Id="rId2" Type="http://schemas.openxmlformats.org/officeDocument/2006/relationships/tags" Target="../tags/tag234.xml"/><Relationship Id="rId13" Type="http://schemas.openxmlformats.org/officeDocument/2006/relationships/slideLayout" Target="../slideLayouts/slideLayout123.xml"/><Relationship Id="rId12" Type="http://schemas.openxmlformats.org/officeDocument/2006/relationships/tags" Target="../tags/tag244.xml"/><Relationship Id="rId11" Type="http://schemas.openxmlformats.org/officeDocument/2006/relationships/tags" Target="../tags/tag243.xml"/><Relationship Id="rId10" Type="http://schemas.openxmlformats.org/officeDocument/2006/relationships/tags" Target="../tags/tag242.xml"/><Relationship Id="rId1" Type="http://schemas.openxmlformats.org/officeDocument/2006/relationships/tags" Target="../tags/tag233.xml"/></Relationships>
</file>

<file path=ppt/slides/_rels/slide20.xml.rels><?xml version="1.0" encoding="UTF-8" standalone="yes"?>
<Relationships xmlns="http://schemas.openxmlformats.org/package/2006/relationships"><Relationship Id="rId9" Type="http://schemas.openxmlformats.org/officeDocument/2006/relationships/tags" Target="../tags/tag421.xml"/><Relationship Id="rId8" Type="http://schemas.openxmlformats.org/officeDocument/2006/relationships/tags" Target="../tags/tag420.xml"/><Relationship Id="rId7" Type="http://schemas.openxmlformats.org/officeDocument/2006/relationships/tags" Target="../tags/tag419.xml"/><Relationship Id="rId6" Type="http://schemas.openxmlformats.org/officeDocument/2006/relationships/tags" Target="../tags/tag418.xml"/><Relationship Id="rId5" Type="http://schemas.openxmlformats.org/officeDocument/2006/relationships/tags" Target="../tags/tag417.xml"/><Relationship Id="rId4" Type="http://schemas.openxmlformats.org/officeDocument/2006/relationships/tags" Target="../tags/tag416.xml"/><Relationship Id="rId3" Type="http://schemas.openxmlformats.org/officeDocument/2006/relationships/tags" Target="../tags/tag415.xml"/><Relationship Id="rId2" Type="http://schemas.openxmlformats.org/officeDocument/2006/relationships/tags" Target="../tags/tag414.xml"/><Relationship Id="rId16" Type="http://schemas.openxmlformats.org/officeDocument/2006/relationships/slideLayout" Target="../slideLayouts/slideLayout123.xml"/><Relationship Id="rId15" Type="http://schemas.openxmlformats.org/officeDocument/2006/relationships/tags" Target="../tags/tag426.xml"/><Relationship Id="rId14" Type="http://schemas.openxmlformats.org/officeDocument/2006/relationships/tags" Target="../tags/tag425.xml"/><Relationship Id="rId13" Type="http://schemas.openxmlformats.org/officeDocument/2006/relationships/tags" Target="../tags/tag424.xml"/><Relationship Id="rId12" Type="http://schemas.openxmlformats.org/officeDocument/2006/relationships/tags" Target="../tags/tag423.xml"/><Relationship Id="rId11" Type="http://schemas.openxmlformats.org/officeDocument/2006/relationships/tags" Target="../tags/tag422.xml"/><Relationship Id="rId10" Type="http://schemas.openxmlformats.org/officeDocument/2006/relationships/image" Target="../media/image17.jpeg"/><Relationship Id="rId1" Type="http://schemas.openxmlformats.org/officeDocument/2006/relationships/tags" Target="../tags/tag413.xml"/></Relationships>
</file>

<file path=ppt/slides/_rels/slide21.xml.rels><?xml version="1.0" encoding="UTF-8" standalone="yes"?>
<Relationships xmlns="http://schemas.openxmlformats.org/package/2006/relationships"><Relationship Id="rId9" Type="http://schemas.openxmlformats.org/officeDocument/2006/relationships/tags" Target="../tags/tag435.xml"/><Relationship Id="rId8" Type="http://schemas.openxmlformats.org/officeDocument/2006/relationships/tags" Target="../tags/tag434.xml"/><Relationship Id="rId7" Type="http://schemas.openxmlformats.org/officeDocument/2006/relationships/tags" Target="../tags/tag433.xml"/><Relationship Id="rId6" Type="http://schemas.openxmlformats.org/officeDocument/2006/relationships/tags" Target="../tags/tag432.xml"/><Relationship Id="rId5" Type="http://schemas.openxmlformats.org/officeDocument/2006/relationships/tags" Target="../tags/tag431.xml"/><Relationship Id="rId4" Type="http://schemas.openxmlformats.org/officeDocument/2006/relationships/tags" Target="../tags/tag430.xml"/><Relationship Id="rId3" Type="http://schemas.openxmlformats.org/officeDocument/2006/relationships/tags" Target="../tags/tag429.xml"/><Relationship Id="rId2" Type="http://schemas.openxmlformats.org/officeDocument/2006/relationships/tags" Target="../tags/tag428.xml"/><Relationship Id="rId16" Type="http://schemas.openxmlformats.org/officeDocument/2006/relationships/slideLayout" Target="../slideLayouts/slideLayout123.xml"/><Relationship Id="rId15" Type="http://schemas.openxmlformats.org/officeDocument/2006/relationships/tags" Target="../tags/tag440.xml"/><Relationship Id="rId14" Type="http://schemas.openxmlformats.org/officeDocument/2006/relationships/tags" Target="../tags/tag439.xml"/><Relationship Id="rId13" Type="http://schemas.openxmlformats.org/officeDocument/2006/relationships/tags" Target="../tags/tag438.xml"/><Relationship Id="rId12" Type="http://schemas.openxmlformats.org/officeDocument/2006/relationships/tags" Target="../tags/tag437.xml"/><Relationship Id="rId11" Type="http://schemas.openxmlformats.org/officeDocument/2006/relationships/tags" Target="../tags/tag436.xml"/><Relationship Id="rId10" Type="http://schemas.openxmlformats.org/officeDocument/2006/relationships/image" Target="../media/image18.jpeg"/><Relationship Id="rId1" Type="http://schemas.openxmlformats.org/officeDocument/2006/relationships/tags" Target="../tags/tag427.xml"/></Relationships>
</file>

<file path=ppt/slides/_rels/slide2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19.xml"/><Relationship Id="rId5" Type="http://schemas.openxmlformats.org/officeDocument/2006/relationships/tags" Target="../tags/tag444.xml"/><Relationship Id="rId4" Type="http://schemas.openxmlformats.org/officeDocument/2006/relationships/tags" Target="../tags/tag443.xml"/><Relationship Id="rId3" Type="http://schemas.openxmlformats.org/officeDocument/2006/relationships/tags" Target="../tags/tag442.xml"/><Relationship Id="rId2" Type="http://schemas.openxmlformats.org/officeDocument/2006/relationships/image" Target="../media/image19.jpeg"/><Relationship Id="rId1" Type="http://schemas.openxmlformats.org/officeDocument/2006/relationships/tags" Target="../tags/tag441.xml"/></Relationships>
</file>

<file path=ppt/slides/_rels/slide23.xml.rels><?xml version="1.0" encoding="UTF-8" standalone="yes"?>
<Relationships xmlns="http://schemas.openxmlformats.org/package/2006/relationships"><Relationship Id="rId9" Type="http://schemas.openxmlformats.org/officeDocument/2006/relationships/tags" Target="../tags/tag453.xml"/><Relationship Id="rId8" Type="http://schemas.openxmlformats.org/officeDocument/2006/relationships/tags" Target="../tags/tag452.xml"/><Relationship Id="rId7" Type="http://schemas.openxmlformats.org/officeDocument/2006/relationships/tags" Target="../tags/tag451.xml"/><Relationship Id="rId6" Type="http://schemas.openxmlformats.org/officeDocument/2006/relationships/tags" Target="../tags/tag450.xml"/><Relationship Id="rId5" Type="http://schemas.openxmlformats.org/officeDocument/2006/relationships/tags" Target="../tags/tag449.xml"/><Relationship Id="rId4" Type="http://schemas.openxmlformats.org/officeDocument/2006/relationships/tags" Target="../tags/tag448.xml"/><Relationship Id="rId3" Type="http://schemas.openxmlformats.org/officeDocument/2006/relationships/tags" Target="../tags/tag447.xml"/><Relationship Id="rId2" Type="http://schemas.openxmlformats.org/officeDocument/2006/relationships/tags" Target="../tags/tag446.xml"/><Relationship Id="rId11" Type="http://schemas.openxmlformats.org/officeDocument/2006/relationships/slideLayout" Target="../slideLayouts/slideLayout123.xml"/><Relationship Id="rId10" Type="http://schemas.openxmlformats.org/officeDocument/2006/relationships/tags" Target="../tags/tag454.xml"/><Relationship Id="rId1" Type="http://schemas.openxmlformats.org/officeDocument/2006/relationships/tags" Target="../tags/tag445.xml"/></Relationships>
</file>

<file path=ppt/slides/_rels/slide24.xml.rels><?xml version="1.0" encoding="UTF-8" standalone="yes"?>
<Relationships xmlns="http://schemas.openxmlformats.org/package/2006/relationships"><Relationship Id="rId9" Type="http://schemas.openxmlformats.org/officeDocument/2006/relationships/tags" Target="../tags/tag463.xml"/><Relationship Id="rId8" Type="http://schemas.openxmlformats.org/officeDocument/2006/relationships/tags" Target="../tags/tag462.xml"/><Relationship Id="rId7" Type="http://schemas.openxmlformats.org/officeDocument/2006/relationships/tags" Target="../tags/tag461.xml"/><Relationship Id="rId6" Type="http://schemas.openxmlformats.org/officeDocument/2006/relationships/tags" Target="../tags/tag460.xml"/><Relationship Id="rId5" Type="http://schemas.openxmlformats.org/officeDocument/2006/relationships/tags" Target="../tags/tag459.xml"/><Relationship Id="rId4" Type="http://schemas.openxmlformats.org/officeDocument/2006/relationships/tags" Target="../tags/tag458.xml"/><Relationship Id="rId3" Type="http://schemas.openxmlformats.org/officeDocument/2006/relationships/tags" Target="../tags/tag457.xml"/><Relationship Id="rId2" Type="http://schemas.openxmlformats.org/officeDocument/2006/relationships/tags" Target="../tags/tag456.xml"/><Relationship Id="rId14" Type="http://schemas.openxmlformats.org/officeDocument/2006/relationships/slideLayout" Target="../slideLayouts/slideLayout123.xml"/><Relationship Id="rId13" Type="http://schemas.openxmlformats.org/officeDocument/2006/relationships/tags" Target="../tags/tag464.xml"/><Relationship Id="rId12" Type="http://schemas.openxmlformats.org/officeDocument/2006/relationships/image" Target="../media/image19.jpeg"/><Relationship Id="rId11" Type="http://schemas.openxmlformats.org/officeDocument/2006/relationships/image" Target="../media/image18.jpeg"/><Relationship Id="rId10" Type="http://schemas.openxmlformats.org/officeDocument/2006/relationships/image" Target="../media/image17.jpeg"/><Relationship Id="rId1" Type="http://schemas.openxmlformats.org/officeDocument/2006/relationships/tags" Target="../tags/tag455.xml"/></Relationships>
</file>

<file path=ppt/slides/_rels/slide25.xml.rels><?xml version="1.0" encoding="UTF-8" standalone="yes"?>
<Relationships xmlns="http://schemas.openxmlformats.org/package/2006/relationships"><Relationship Id="rId6" Type="http://schemas.openxmlformats.org/officeDocument/2006/relationships/notesSlide" Target="../notesSlides/notesSlide1.xml"/><Relationship Id="rId5" Type="http://schemas.openxmlformats.org/officeDocument/2006/relationships/slideLayout" Target="../slideLayouts/slideLayout127.xml"/><Relationship Id="rId4" Type="http://schemas.openxmlformats.org/officeDocument/2006/relationships/tags" Target="../tags/tag467.xml"/><Relationship Id="rId3" Type="http://schemas.openxmlformats.org/officeDocument/2006/relationships/tags" Target="../tags/tag466.xml"/><Relationship Id="rId2" Type="http://schemas.openxmlformats.org/officeDocument/2006/relationships/image" Target="../media/image9.png"/><Relationship Id="rId1" Type="http://schemas.openxmlformats.org/officeDocument/2006/relationships/tags" Target="../tags/tag465.xml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253.xml"/><Relationship Id="rId8" Type="http://schemas.openxmlformats.org/officeDocument/2006/relationships/tags" Target="../tags/tag252.xml"/><Relationship Id="rId7" Type="http://schemas.openxmlformats.org/officeDocument/2006/relationships/tags" Target="../tags/tag251.xml"/><Relationship Id="rId6" Type="http://schemas.openxmlformats.org/officeDocument/2006/relationships/tags" Target="../tags/tag250.xml"/><Relationship Id="rId5" Type="http://schemas.openxmlformats.org/officeDocument/2006/relationships/tags" Target="../tags/tag249.xml"/><Relationship Id="rId4" Type="http://schemas.openxmlformats.org/officeDocument/2006/relationships/tags" Target="../tags/tag248.xml"/><Relationship Id="rId3" Type="http://schemas.openxmlformats.org/officeDocument/2006/relationships/tags" Target="../tags/tag247.xml"/><Relationship Id="rId2" Type="http://schemas.openxmlformats.org/officeDocument/2006/relationships/tags" Target="../tags/tag246.xml"/><Relationship Id="rId13" Type="http://schemas.openxmlformats.org/officeDocument/2006/relationships/slideLayout" Target="../slideLayouts/slideLayout123.xml"/><Relationship Id="rId12" Type="http://schemas.openxmlformats.org/officeDocument/2006/relationships/tags" Target="../tags/tag255.xml"/><Relationship Id="rId11" Type="http://schemas.openxmlformats.org/officeDocument/2006/relationships/tags" Target="../tags/tag254.xml"/><Relationship Id="rId10" Type="http://schemas.openxmlformats.org/officeDocument/2006/relationships/image" Target="../media/image17.jpeg"/><Relationship Id="rId1" Type="http://schemas.openxmlformats.org/officeDocument/2006/relationships/tags" Target="../tags/tag245.xml"/></Relationships>
</file>

<file path=ppt/slides/_rels/slide4.xml.rels><?xml version="1.0" encoding="UTF-8" standalone="yes"?>
<Relationships xmlns="http://schemas.openxmlformats.org/package/2006/relationships"><Relationship Id="rId9" Type="http://schemas.openxmlformats.org/officeDocument/2006/relationships/tags" Target="../tags/tag264.xml"/><Relationship Id="rId8" Type="http://schemas.openxmlformats.org/officeDocument/2006/relationships/tags" Target="../tags/tag263.xml"/><Relationship Id="rId7" Type="http://schemas.openxmlformats.org/officeDocument/2006/relationships/tags" Target="../tags/tag262.xml"/><Relationship Id="rId6" Type="http://schemas.openxmlformats.org/officeDocument/2006/relationships/tags" Target="../tags/tag261.xml"/><Relationship Id="rId5" Type="http://schemas.openxmlformats.org/officeDocument/2006/relationships/tags" Target="../tags/tag260.xml"/><Relationship Id="rId4" Type="http://schemas.openxmlformats.org/officeDocument/2006/relationships/tags" Target="../tags/tag259.xml"/><Relationship Id="rId3" Type="http://schemas.openxmlformats.org/officeDocument/2006/relationships/tags" Target="../tags/tag258.xml"/><Relationship Id="rId2" Type="http://schemas.openxmlformats.org/officeDocument/2006/relationships/tags" Target="../tags/tag257.xml"/><Relationship Id="rId16" Type="http://schemas.openxmlformats.org/officeDocument/2006/relationships/slideLayout" Target="../slideLayouts/slideLayout123.xml"/><Relationship Id="rId15" Type="http://schemas.openxmlformats.org/officeDocument/2006/relationships/tags" Target="../tags/tag269.xml"/><Relationship Id="rId14" Type="http://schemas.openxmlformats.org/officeDocument/2006/relationships/image" Target="../media/image17.jpeg"/><Relationship Id="rId13" Type="http://schemas.openxmlformats.org/officeDocument/2006/relationships/tags" Target="../tags/tag268.xml"/><Relationship Id="rId12" Type="http://schemas.openxmlformats.org/officeDocument/2006/relationships/tags" Target="../tags/tag267.xml"/><Relationship Id="rId11" Type="http://schemas.openxmlformats.org/officeDocument/2006/relationships/tags" Target="../tags/tag266.xml"/><Relationship Id="rId10" Type="http://schemas.openxmlformats.org/officeDocument/2006/relationships/tags" Target="../tags/tag265.xml"/><Relationship Id="rId1" Type="http://schemas.openxmlformats.org/officeDocument/2006/relationships/tags" Target="../tags/tag256.xml"/></Relationships>
</file>

<file path=ppt/slides/_rels/slide5.xml.rels><?xml version="1.0" encoding="UTF-8" standalone="yes"?>
<Relationships xmlns="http://schemas.openxmlformats.org/package/2006/relationships"><Relationship Id="rId9" Type="http://schemas.openxmlformats.org/officeDocument/2006/relationships/tags" Target="../tags/tag278.xml"/><Relationship Id="rId8" Type="http://schemas.openxmlformats.org/officeDocument/2006/relationships/tags" Target="../tags/tag277.xml"/><Relationship Id="rId7" Type="http://schemas.openxmlformats.org/officeDocument/2006/relationships/tags" Target="../tags/tag276.xml"/><Relationship Id="rId6" Type="http://schemas.openxmlformats.org/officeDocument/2006/relationships/tags" Target="../tags/tag275.xml"/><Relationship Id="rId5" Type="http://schemas.openxmlformats.org/officeDocument/2006/relationships/tags" Target="../tags/tag274.xml"/><Relationship Id="rId4" Type="http://schemas.openxmlformats.org/officeDocument/2006/relationships/tags" Target="../tags/tag273.xml"/><Relationship Id="rId3" Type="http://schemas.openxmlformats.org/officeDocument/2006/relationships/tags" Target="../tags/tag272.xml"/><Relationship Id="rId2" Type="http://schemas.openxmlformats.org/officeDocument/2006/relationships/tags" Target="../tags/tag271.xml"/><Relationship Id="rId13" Type="http://schemas.openxmlformats.org/officeDocument/2006/relationships/slideLayout" Target="../slideLayouts/slideLayout123.xml"/><Relationship Id="rId12" Type="http://schemas.openxmlformats.org/officeDocument/2006/relationships/tags" Target="../tags/tag280.xml"/><Relationship Id="rId11" Type="http://schemas.openxmlformats.org/officeDocument/2006/relationships/image" Target="../media/image17.jpeg"/><Relationship Id="rId10" Type="http://schemas.openxmlformats.org/officeDocument/2006/relationships/tags" Target="../tags/tag279.xml"/><Relationship Id="rId1" Type="http://schemas.openxmlformats.org/officeDocument/2006/relationships/tags" Target="../tags/tag270.xml"/></Relationships>
</file>

<file path=ppt/slides/_rels/slide6.xml.rels><?xml version="1.0" encoding="UTF-8" standalone="yes"?>
<Relationships xmlns="http://schemas.openxmlformats.org/package/2006/relationships"><Relationship Id="rId9" Type="http://schemas.openxmlformats.org/officeDocument/2006/relationships/tags" Target="../tags/tag289.xml"/><Relationship Id="rId8" Type="http://schemas.openxmlformats.org/officeDocument/2006/relationships/tags" Target="../tags/tag288.xml"/><Relationship Id="rId7" Type="http://schemas.openxmlformats.org/officeDocument/2006/relationships/tags" Target="../tags/tag287.xml"/><Relationship Id="rId6" Type="http://schemas.openxmlformats.org/officeDocument/2006/relationships/tags" Target="../tags/tag286.xml"/><Relationship Id="rId5" Type="http://schemas.openxmlformats.org/officeDocument/2006/relationships/tags" Target="../tags/tag285.xml"/><Relationship Id="rId4" Type="http://schemas.openxmlformats.org/officeDocument/2006/relationships/tags" Target="../tags/tag284.xml"/><Relationship Id="rId3" Type="http://schemas.openxmlformats.org/officeDocument/2006/relationships/tags" Target="../tags/tag283.xml"/><Relationship Id="rId2" Type="http://schemas.openxmlformats.org/officeDocument/2006/relationships/tags" Target="../tags/tag282.xml"/><Relationship Id="rId13" Type="http://schemas.openxmlformats.org/officeDocument/2006/relationships/slideLayout" Target="../slideLayouts/slideLayout123.xml"/><Relationship Id="rId12" Type="http://schemas.openxmlformats.org/officeDocument/2006/relationships/tags" Target="../tags/tag291.xml"/><Relationship Id="rId11" Type="http://schemas.openxmlformats.org/officeDocument/2006/relationships/image" Target="../media/image17.jpeg"/><Relationship Id="rId10" Type="http://schemas.openxmlformats.org/officeDocument/2006/relationships/tags" Target="../tags/tag290.xml"/><Relationship Id="rId1" Type="http://schemas.openxmlformats.org/officeDocument/2006/relationships/tags" Target="../tags/tag281.xml"/></Relationships>
</file>

<file path=ppt/slides/_rels/slide7.xml.rels><?xml version="1.0" encoding="UTF-8" standalone="yes"?>
<Relationships xmlns="http://schemas.openxmlformats.org/package/2006/relationships"><Relationship Id="rId7" Type="http://schemas.openxmlformats.org/officeDocument/2006/relationships/slideLayout" Target="../slideLayouts/slideLayout119.xml"/><Relationship Id="rId6" Type="http://schemas.openxmlformats.org/officeDocument/2006/relationships/tags" Target="../tags/tag296.xml"/><Relationship Id="rId5" Type="http://schemas.openxmlformats.org/officeDocument/2006/relationships/tags" Target="../tags/tag295.xml"/><Relationship Id="rId4" Type="http://schemas.openxmlformats.org/officeDocument/2006/relationships/tags" Target="../tags/tag294.xml"/><Relationship Id="rId3" Type="http://schemas.openxmlformats.org/officeDocument/2006/relationships/image" Target="../media/image17.jpeg"/><Relationship Id="rId2" Type="http://schemas.openxmlformats.org/officeDocument/2006/relationships/tags" Target="../tags/tag293.xml"/><Relationship Id="rId1" Type="http://schemas.openxmlformats.org/officeDocument/2006/relationships/tags" Target="../tags/tag292.xml"/></Relationships>
</file>

<file path=ppt/slides/_rels/slide8.xml.rels><?xml version="1.0" encoding="UTF-8" standalone="yes"?>
<Relationships xmlns="http://schemas.openxmlformats.org/package/2006/relationships"><Relationship Id="rId9" Type="http://schemas.openxmlformats.org/officeDocument/2006/relationships/tags" Target="../tags/tag305.xml"/><Relationship Id="rId8" Type="http://schemas.openxmlformats.org/officeDocument/2006/relationships/tags" Target="../tags/tag304.xml"/><Relationship Id="rId7" Type="http://schemas.openxmlformats.org/officeDocument/2006/relationships/tags" Target="../tags/tag303.xml"/><Relationship Id="rId6" Type="http://schemas.openxmlformats.org/officeDocument/2006/relationships/tags" Target="../tags/tag302.xml"/><Relationship Id="rId5" Type="http://schemas.openxmlformats.org/officeDocument/2006/relationships/tags" Target="../tags/tag301.xml"/><Relationship Id="rId4" Type="http://schemas.openxmlformats.org/officeDocument/2006/relationships/tags" Target="../tags/tag300.xml"/><Relationship Id="rId3" Type="http://schemas.openxmlformats.org/officeDocument/2006/relationships/tags" Target="../tags/tag299.xml"/><Relationship Id="rId2" Type="http://schemas.openxmlformats.org/officeDocument/2006/relationships/tags" Target="../tags/tag298.xml"/><Relationship Id="rId12" Type="http://schemas.openxmlformats.org/officeDocument/2006/relationships/slideLayout" Target="../slideLayouts/slideLayout123.xml"/><Relationship Id="rId11" Type="http://schemas.openxmlformats.org/officeDocument/2006/relationships/tags" Target="../tags/tag306.xml"/><Relationship Id="rId10" Type="http://schemas.openxmlformats.org/officeDocument/2006/relationships/image" Target="../media/image17.jpeg"/><Relationship Id="rId1" Type="http://schemas.openxmlformats.org/officeDocument/2006/relationships/tags" Target="../tags/tag297.xml"/></Relationships>
</file>

<file path=ppt/slides/_rels/slide9.xml.rels><?xml version="1.0" encoding="UTF-8" standalone="yes"?>
<Relationships xmlns="http://schemas.openxmlformats.org/package/2006/relationships"><Relationship Id="rId9" Type="http://schemas.openxmlformats.org/officeDocument/2006/relationships/tags" Target="../tags/tag315.xml"/><Relationship Id="rId8" Type="http://schemas.openxmlformats.org/officeDocument/2006/relationships/tags" Target="../tags/tag314.xml"/><Relationship Id="rId7" Type="http://schemas.openxmlformats.org/officeDocument/2006/relationships/tags" Target="../tags/tag313.xml"/><Relationship Id="rId6" Type="http://schemas.openxmlformats.org/officeDocument/2006/relationships/tags" Target="../tags/tag312.xml"/><Relationship Id="rId5" Type="http://schemas.openxmlformats.org/officeDocument/2006/relationships/tags" Target="../tags/tag311.xml"/><Relationship Id="rId4" Type="http://schemas.openxmlformats.org/officeDocument/2006/relationships/tags" Target="../tags/tag310.xml"/><Relationship Id="rId3" Type="http://schemas.openxmlformats.org/officeDocument/2006/relationships/tags" Target="../tags/tag309.xml"/><Relationship Id="rId2" Type="http://schemas.openxmlformats.org/officeDocument/2006/relationships/tags" Target="../tags/tag308.xml"/><Relationship Id="rId12" Type="http://schemas.openxmlformats.org/officeDocument/2006/relationships/slideLayout" Target="../slideLayouts/slideLayout123.xml"/><Relationship Id="rId11" Type="http://schemas.openxmlformats.org/officeDocument/2006/relationships/tags" Target="../tags/tag317.xml"/><Relationship Id="rId10" Type="http://schemas.openxmlformats.org/officeDocument/2006/relationships/tags" Target="../tags/tag316.xml"/><Relationship Id="rId1" Type="http://schemas.openxmlformats.org/officeDocument/2006/relationships/tags" Target="../tags/tag30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0" y="2148597"/>
            <a:ext cx="4927600" cy="1498600"/>
          </a:xfrm>
          <a:prstGeom prst="rect">
            <a:avLst/>
          </a:prstGeom>
        </p:spPr>
      </p:pic>
      <p:pic>
        <p:nvPicPr>
          <p:cNvPr id="5" name="图片 4"/>
          <p:cNvPicPr>
            <a:picLocks noChangeAspect="1"/>
          </p:cNvPicPr>
          <p:nvPr>
            <p:custDataLst>
              <p:tags r:id="rId3"/>
            </p:custDataLst>
          </p:nvPr>
        </p:nvPicPr>
        <p:blipFill>
          <a:blip r:embed="rId4"/>
          <a:stretch>
            <a:fillRect/>
          </a:stretch>
        </p:blipFill>
        <p:spPr>
          <a:xfrm>
            <a:off x="6667018" y="1433027"/>
            <a:ext cx="5037122" cy="4501258"/>
          </a:xfrm>
          <a:prstGeom prst="rect">
            <a:avLst/>
          </a:prstGeom>
        </p:spPr>
      </p:pic>
      <p:sp>
        <p:nvSpPr>
          <p:cNvPr id="6" name="标题 2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288471" y="2141466"/>
            <a:ext cx="7562259" cy="1389323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6000" b="1" u="none" strike="noStrike" kern="1200" cap="none" spc="600" normalizeH="0" baseline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sz="6000" dirty="0">
                <a:solidFill>
                  <a:schemeClr val="accent1">
                    <a:lumMod val="75000"/>
                  </a:schemeClr>
                </a:solidFill>
              </a:rPr>
              <a:t>汉语拼音 7 z c s</a:t>
            </a:r>
            <a:endParaRPr lang="zh-CN" sz="60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27" name="副标题 26"/>
          <p:cNvSpPr>
            <a:spLocks noGrp="1"/>
          </p:cNvSpPr>
          <p:nvPr>
            <p:custDataLst>
              <p:tags r:id="rId6"/>
            </p:custDataLst>
          </p:nvPr>
        </p:nvSpPr>
        <p:spPr>
          <a:xfrm>
            <a:off x="2288472" y="3577014"/>
            <a:ext cx="7562258" cy="1193124"/>
          </a:xfrm>
          <a:prstGeom prst="rect">
            <a:avLst/>
          </a:prstGeom>
        </p:spPr>
        <p:txBody>
          <a:bodyPr vert="horz" lIns="90000" tIns="0" rIns="90000" bIns="46800" rtlCol="0">
            <a:normAutofit/>
          </a:bodyPr>
          <a:lstStyle>
            <a:lvl1pPr mar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2400" u="none" strike="noStrike" kern="1200" cap="none" spc="2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幼圆" panose="02010509060101010101" pitchFamily="49" charset="-122"/>
                <a:cs typeface="+mn-cs"/>
              </a:defRPr>
            </a:lvl1pPr>
            <a:lvl2pPr marL="4572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tabLst>
                <a:tab pos="1609725" algn="l"/>
              </a:tabLst>
              <a:defRPr sz="20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9144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8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3716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1828800" indent="0" algn="ctr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None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1000"/>
              </a:spcAft>
              <a:buSzPct val="100000"/>
              <a:buNone/>
            </a:pPr>
            <a:r>
              <a:rPr lang="zh-CN" altLang="en-US" sz="2400" dirty="0">
                <a:solidFill>
                  <a:schemeClr val="dk1">
                    <a:lumMod val="85000"/>
                    <a:lumOff val="15000"/>
                  </a:schemeClr>
                </a:solidFill>
              </a:rPr>
              <a:t>语文部编版一年级上册</a:t>
            </a:r>
            <a:endParaRPr lang="zh-CN" altLang="en-US" sz="2400" dirty="0">
              <a:solidFill>
                <a:schemeClr val="dk1">
                  <a:lumMod val="85000"/>
                  <a:lumOff val="15000"/>
                </a:schemeClr>
              </a:solidFill>
            </a:endParaRPr>
          </a:p>
        </p:txBody>
      </p:sp>
    </p:spTree>
    <p:custDataLst>
      <p:tags r:id="rId7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53252" name="Picture 4" descr="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215680" y="2060848"/>
            <a:ext cx="3276390" cy="260609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3257" name="Text Box 9"/>
          <p:cNvSpPr txBox="1"/>
          <p:nvPr/>
        </p:nvSpPr>
        <p:spPr>
          <a:xfrm>
            <a:off x="6817995" y="3136900"/>
            <a:ext cx="7273925" cy="58356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3200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半个圆圈</a:t>
            </a:r>
            <a:r>
              <a:rPr lang="en-US" altLang="zh-CN" sz="3200" b="1">
                <a:solidFill>
                  <a:srgbClr val="000000"/>
                </a:solidFill>
                <a:latin typeface="幼圆" charset="0"/>
                <a:ea typeface="zypyyb" pitchFamily="2" charset="-122"/>
                <a:cs typeface="幼圆" charset="0"/>
              </a:rPr>
              <a:t>c c c</a:t>
            </a:r>
            <a:r>
              <a:rPr lang="en-US" altLang="zh-CN" sz="320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 </a:t>
            </a:r>
            <a:endParaRPr lang="en-US" altLang="zh-CN" sz="320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2250" y="21844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3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25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6625" name="Rectangle 3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2202180" y="2195195"/>
            <a:ext cx="5622012" cy="2241917"/>
          </a:xfrm>
        </p:spPr>
        <p:txBody>
          <a:bodyPr wrap="square" lIns="91440" tIns="45720" rIns="91440" bIns="45720" anchor="t">
            <a:noAutofit/>
          </a:bodyPr>
          <a:lstStyle>
            <a:lvl1pPr marL="128905" indent="-128270" algn="l" defTabSz="514350" rtl="0" eaLnBrk="1" latinLnBrk="0" hangingPunct="1">
              <a:lnSpc>
                <a:spcPct val="90000"/>
              </a:lnSpc>
              <a:spcBef>
                <a:spcPct val="113000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60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32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4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6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7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9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1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3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None/>
            </a:pPr>
            <a:r>
              <a:rPr lang="en-US" altLang="zh-CN" sz="54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cɑ</a:t>
            </a:r>
            <a:r>
              <a:rPr lang="en-US" altLang="zh-CN" sz="54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  </a:t>
            </a:r>
            <a:r>
              <a:rPr lang="en-US" altLang="zh-CN" sz="54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ce</a:t>
            </a:r>
            <a:r>
              <a:rPr lang="en-US" altLang="zh-CN" sz="54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  cu  </a:t>
            </a:r>
            <a:r>
              <a:rPr lang="en-US" altLang="zh-CN" sz="54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cuo</a:t>
            </a:r>
            <a:endParaRPr lang="en-US" altLang="zh-CN" sz="5400" b="1" dirty="0" err="1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2250" y="21844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248128" y="1916832"/>
            <a:ext cx="2359352" cy="209926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2"/>
    </p:custData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7650" name="WordArt 4"/>
          <p:cNvSpPr>
            <a:spLocks noTextEdit="1"/>
          </p:cNvSpPr>
          <p:nvPr/>
        </p:nvSpPr>
        <p:spPr>
          <a:xfrm>
            <a:off x="3647728" y="2708920"/>
            <a:ext cx="4896543" cy="125989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3200" b="1" dirty="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</a:rPr>
              <a:t>ci  </a:t>
            </a:r>
            <a:r>
              <a:rPr lang="zh-CN" altLang="en-US" sz="7200" b="1" dirty="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</a:rPr>
              <a:t> </a:t>
            </a:r>
            <a:endParaRPr lang="zh-CN" altLang="en-US" sz="7200" b="1" dirty="0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latin typeface="幼圆" charset="0"/>
              <a:ea typeface="楷体" panose="02010609060101010101" charset="-122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2250" y="21844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53252" name="Picture 4" descr="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320136" y="2107483"/>
            <a:ext cx="2812704" cy="223727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1"/>
    </p:custData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WordArt 4"/>
          <p:cNvSpPr>
            <a:spLocks noTextEdit="1"/>
          </p:cNvSpPr>
          <p:nvPr/>
        </p:nvSpPr>
        <p:spPr>
          <a:xfrm>
            <a:off x="2999656" y="2997276"/>
            <a:ext cx="6408712" cy="1079796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lnSpcReduction="10000"/>
          </a:bodyPr>
          <a:p>
            <a:pPr algn="ctr"/>
            <a:r>
              <a:rPr lang="zh-CN" altLang="en-US" sz="7200" b="1" dirty="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33CC"/>
                </a:solidFill>
                <a:latin typeface="黑体" panose="02010609060101010101" pitchFamily="2" charset="-122"/>
                <a:ea typeface="黑体" panose="02010609060101010101" pitchFamily="2" charset="-122"/>
                <a:cs typeface="Times New Roman" panose="02020603050405020304" pitchFamily="18" charset="0"/>
              </a:rPr>
              <a:t>cī cí cǐ cì</a:t>
            </a:r>
            <a:endParaRPr lang="zh-CN" altLang="en-US" sz="7200" b="1" dirty="0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33CC"/>
              </a:solidFill>
              <a:latin typeface="黑体" panose="02010609060101010101" pitchFamily="2" charset="-122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55" name="文本框 107"/>
          <p:cNvSpPr txBox="1"/>
          <p:nvPr>
            <p:custDataLst>
              <p:tags r:id="rId1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PART.02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2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</a:rPr>
              <a:t>细读感悟</a:t>
            </a:r>
            <a:endParaRPr lang="zh-CN" alt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3"/>
    </p:custData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54276" name="Picture 4" descr="3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11624" y="1988840"/>
            <a:ext cx="2630844" cy="2594242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4281" name="Text Box 9"/>
          <p:cNvSpPr txBox="1"/>
          <p:nvPr/>
        </p:nvSpPr>
        <p:spPr>
          <a:xfrm>
            <a:off x="5603875" y="2780928"/>
            <a:ext cx="6588125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半个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8</a:t>
            </a:r>
            <a:r>
              <a:rPr lang="zh-CN" altLang="en-US" sz="2800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字</a:t>
            </a:r>
            <a:r>
              <a:rPr lang="zh-CN" altLang="en-US" sz="4800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 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zypyyb" pitchFamily="2" charset="-122"/>
                <a:cs typeface="幼圆" charset="0"/>
              </a:rPr>
              <a:t>s </a:t>
            </a:r>
            <a:r>
              <a:rPr lang="en-US" altLang="zh-CN" sz="2800" b="1" dirty="0" err="1">
                <a:solidFill>
                  <a:srgbClr val="000000"/>
                </a:solidFill>
                <a:latin typeface="幼圆" charset="0"/>
                <a:ea typeface="zypyyb" pitchFamily="2" charset="-122"/>
                <a:cs typeface="幼圆" charset="0"/>
              </a:rPr>
              <a:t>s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zypyyb" pitchFamily="2" charset="-122"/>
                <a:cs typeface="幼圆" charset="0"/>
              </a:rPr>
              <a:t> </a:t>
            </a:r>
            <a:r>
              <a:rPr lang="en-US" altLang="zh-CN" sz="2800" b="1" dirty="0" err="1">
                <a:solidFill>
                  <a:srgbClr val="000000"/>
                </a:solidFill>
                <a:latin typeface="幼圆" charset="0"/>
                <a:ea typeface="zypyyb" pitchFamily="2" charset="-122"/>
                <a:cs typeface="幼圆" charset="0"/>
              </a:rPr>
              <a:t>s</a:t>
            </a:r>
            <a:r>
              <a:rPr lang="en-US" altLang="zh-CN" sz="2800" b="1" dirty="0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 </a:t>
            </a:r>
            <a:endParaRPr lang="en-US" altLang="zh-CN" sz="2800" b="1" dirty="0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2250" y="21844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81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0725" name="Rectangle 3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1559496" y="2302191"/>
            <a:ext cx="6466840" cy="2023864"/>
          </a:xfrm>
        </p:spPr>
        <p:txBody>
          <a:bodyPr wrap="square" lIns="91440" tIns="45720" rIns="91440" bIns="45720" anchor="t">
            <a:noAutofit/>
          </a:bodyPr>
          <a:lstStyle>
            <a:lvl1pPr marL="128905" indent="-128270" algn="l" defTabSz="514350" rtl="0" eaLnBrk="1" latinLnBrk="0" hangingPunct="1">
              <a:lnSpc>
                <a:spcPct val="90000"/>
              </a:lnSpc>
              <a:spcBef>
                <a:spcPct val="113000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60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32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4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6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7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9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1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3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None/>
            </a:pPr>
            <a:r>
              <a:rPr lang="en-US" altLang="zh-CN" sz="4800" b="1" dirty="0" err="1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sɑ</a:t>
            </a:r>
            <a:r>
              <a:rPr lang="en-US" altLang="zh-CN" sz="4800" b="1" dirty="0" err="1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se   </a:t>
            </a:r>
            <a:r>
              <a:rPr lang="en-US" altLang="zh-CN" sz="4800" b="1" dirty="0" err="1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su</a:t>
            </a:r>
            <a:r>
              <a:rPr lang="en-US" altLang="zh-CN" sz="4800" b="1" dirty="0" err="1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   </a:t>
            </a:r>
            <a:r>
              <a:rPr lang="en-US" altLang="zh-CN" sz="4800" b="1" dirty="0" err="1">
                <a:solidFill>
                  <a:schemeClr val="dk1"/>
                </a:solidFill>
                <a:latin typeface="幼圆" charset="0"/>
                <a:cs typeface="幼圆" charset="0"/>
                <a:sym typeface="+mn-ea"/>
              </a:rPr>
              <a:t>suo</a:t>
            </a:r>
            <a:endParaRPr lang="en-US" altLang="zh-CN" sz="4800" b="1" dirty="0" err="1">
              <a:solidFill>
                <a:schemeClr val="dk1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2250" y="21844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54276" name="Picture 4" descr="3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960096" y="1772816"/>
            <a:ext cx="3114358" cy="263231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2"/>
    </p:custData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42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WordArt 4"/>
          <p:cNvSpPr>
            <a:spLocks noTextEdit="1"/>
          </p:cNvSpPr>
          <p:nvPr/>
        </p:nvSpPr>
        <p:spPr>
          <a:xfrm>
            <a:off x="3215680" y="2708920"/>
            <a:ext cx="3001130" cy="96209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 fontScale="92500" lnSpcReduction="20000"/>
          </a:bodyPr>
          <a:p>
            <a:pPr algn="ctr"/>
            <a:r>
              <a:rPr lang="zh-CN" altLang="en-US" sz="7200" b="1" dirty="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Times New Roman" panose="02020603050405020304" pitchFamily="18" charset="0"/>
                <a:ea typeface="楷体" panose="02010609060101010101" charset="-122"/>
                <a:cs typeface="Times New Roman" panose="02020603050405020304" pitchFamily="18" charset="0"/>
              </a:rPr>
              <a:t>si   </a:t>
            </a:r>
            <a:endParaRPr lang="zh-CN" altLang="en-US" sz="7200" b="1" dirty="0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latin typeface="Times New Roman" panose="02020603050405020304" pitchFamily="18" charset="0"/>
              <a:ea typeface="楷体" panose="02010609060101010101" charset="-122"/>
              <a:cs typeface="Times New Roman" panose="02020603050405020304" pitchFamily="18" charset="0"/>
            </a:endParaRPr>
          </a:p>
        </p:txBody>
      </p:sp>
      <p:pic>
        <p:nvPicPr>
          <p:cNvPr id="4" name="Picture 4" descr="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5879976" y="2067335"/>
            <a:ext cx="2761754" cy="2723330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" name="文本框 107"/>
          <p:cNvSpPr txBox="1"/>
          <p:nvPr>
            <p:custDataLst>
              <p:tags r:id="rId3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PART.03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</a:rPr>
              <a:t>字词梳理</a:t>
            </a:r>
            <a:endParaRPr lang="zh-CN" alt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5"/>
    </p:custData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0723" name="WordArt 4"/>
          <p:cNvSpPr>
            <a:spLocks noTextEdit="1"/>
          </p:cNvSpPr>
          <p:nvPr/>
        </p:nvSpPr>
        <p:spPr>
          <a:xfrm>
            <a:off x="2927648" y="2923992"/>
            <a:ext cx="6194464" cy="10090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76"/>
              </a:avLst>
            </a:prstTxWarp>
            <a:normAutofit fontScale="92500" lnSpcReduction="20000"/>
          </a:bodyPr>
          <a:lstStyle/>
          <a:p>
            <a:pPr algn="ctr"/>
            <a:r>
              <a:rPr lang="zh-CN" altLang="en-US" sz="7200" b="1" dirty="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33CC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sī sí sǐ sì</a:t>
            </a:r>
            <a:endParaRPr lang="zh-CN" altLang="en-US" sz="7200" b="1" dirty="0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33CC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2250" y="21844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0"/>
    </p:custData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1445" name="Text Box 5"/>
          <p:cNvSpPr txBox="1"/>
          <p:nvPr>
            <p:custDataLst>
              <p:tags r:id="rId10"/>
            </p:custDataLst>
          </p:nvPr>
        </p:nvSpPr>
        <p:spPr>
          <a:xfrm>
            <a:off x="4000818" y="908050"/>
            <a:ext cx="3167062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1.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妞妞写字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61446" name="Text Box 6"/>
          <p:cNvSpPr txBox="1"/>
          <p:nvPr>
            <p:custDataLst>
              <p:tags r:id="rId11"/>
            </p:custDataLst>
          </p:nvPr>
        </p:nvSpPr>
        <p:spPr>
          <a:xfrm>
            <a:off x="6533515" y="908050"/>
            <a:ext cx="643890" cy="46037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ZZZ</a:t>
            </a:r>
            <a:endParaRPr lang="en-US" altLang="zh-CN" sz="2400" b="1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61447" name="Text Box 7"/>
          <p:cNvSpPr txBox="1"/>
          <p:nvPr>
            <p:custDataLst>
              <p:tags r:id="rId12"/>
            </p:custDataLst>
          </p:nvPr>
        </p:nvSpPr>
        <p:spPr>
          <a:xfrm>
            <a:off x="4028123" y="1844675"/>
            <a:ext cx="3168650" cy="46037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2.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蚕儿吐丝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61448" name="Text Box 8"/>
          <p:cNvSpPr txBox="1"/>
          <p:nvPr>
            <p:custDataLst>
              <p:tags r:id="rId13"/>
            </p:custDataLst>
          </p:nvPr>
        </p:nvSpPr>
        <p:spPr>
          <a:xfrm>
            <a:off x="6560820" y="1751965"/>
            <a:ext cx="1435735" cy="645160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pPr algn="l">
              <a:buClrTx/>
              <a:buSzTx/>
            </a:pPr>
            <a:r>
              <a:rPr lang="en-US" altLang="zh-CN" sz="3600" b="1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s</a:t>
            </a:r>
            <a:r>
              <a:rPr lang="en-US" altLang="zh-CN" sz="3600" b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ss</a:t>
            </a:r>
            <a:endParaRPr lang="en-US" altLang="zh-CN" sz="3600" b="1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61451" name="Text Box 11"/>
          <p:cNvSpPr txBox="1"/>
          <p:nvPr>
            <p:custDataLst>
              <p:tags r:id="rId14"/>
            </p:custDataLst>
          </p:nvPr>
        </p:nvSpPr>
        <p:spPr>
          <a:xfrm>
            <a:off x="4051618" y="2873693"/>
            <a:ext cx="3241675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3.</a:t>
            </a:r>
            <a:r>
              <a:rPr lang="zh-CN" altLang="en-US" sz="2400" b="1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一个半圆</a:t>
            </a:r>
            <a:endParaRPr lang="zh-CN" altLang="en-US" sz="2400" b="1" dirty="0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61452" name="Text Box 12"/>
          <p:cNvSpPr txBox="1"/>
          <p:nvPr>
            <p:custDataLst>
              <p:tags r:id="rId15"/>
            </p:custDataLst>
          </p:nvPr>
        </p:nvSpPr>
        <p:spPr>
          <a:xfrm>
            <a:off x="6620510" y="2874010"/>
            <a:ext cx="2439670" cy="460375"/>
          </a:xfrm>
          <a:prstGeom prst="rect">
            <a:avLst/>
          </a:prstGeom>
          <a:noFill/>
          <a:ln w="9525">
            <a:noFill/>
          </a:ln>
        </p:spPr>
        <p:txBody>
          <a:bodyPr wrap="square" anchor="t">
            <a:spAutoFit/>
          </a:bodyPr>
          <a:lstStyle/>
          <a:p>
            <a:r>
              <a:rPr lang="en-US" altLang="zh-CN" sz="2400" b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CCC</a:t>
            </a:r>
            <a:endParaRPr lang="en-US" altLang="zh-CN" sz="2400" b="1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2250" y="21844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35842" name="Picture 3" descr="1"/>
          <p:cNvPicPr>
            <a:picLocks noChangeAspect="1"/>
          </p:cNvPicPr>
          <p:nvPr/>
        </p:nvPicPr>
        <p:blipFill>
          <a:blip r:embed="rId16"/>
          <a:stretch>
            <a:fillRect/>
          </a:stretch>
        </p:blipFill>
        <p:spPr>
          <a:xfrm>
            <a:off x="3041330" y="3975376"/>
            <a:ext cx="1690666" cy="19357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66" name="Picture 4" descr="2"/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5231904" y="3975376"/>
            <a:ext cx="1558938" cy="193572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0" name="Picture 4" descr="3"/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7293494" y="3975375"/>
            <a:ext cx="1630130" cy="193572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9"/>
    </p:custData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14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14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14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45" grpId="0"/>
      <p:bldP spid="61446" grpId="0"/>
      <p:bldP spid="61447" grpId="0"/>
      <p:bldP spid="61448" grpId="0"/>
      <p:bldP spid="6145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4818" name="Rectangle 4"/>
          <p:cNvSpPr>
            <a:spLocks noGrp="1"/>
          </p:cNvSpPr>
          <p:nvPr>
            <p:ph idx="4294967295"/>
          </p:nvPr>
        </p:nvSpPr>
        <p:spPr>
          <a:xfrm>
            <a:off x="3375025" y="1717040"/>
            <a:ext cx="10644505" cy="5289550"/>
          </a:xfrm>
        </p:spPr>
        <p:txBody>
          <a:bodyPr wrap="square" lIns="91440" tIns="45720" rIns="91440" bIns="45720" anchor="t">
            <a:noAutofit/>
          </a:bodyPr>
          <a:lstStyle>
            <a:lvl1pPr marL="128905" indent="-128270" algn="l" defTabSz="514350" rtl="0" eaLnBrk="1" latinLnBrk="0" hangingPunct="1">
              <a:lnSpc>
                <a:spcPct val="90000"/>
              </a:lnSpc>
              <a:spcBef>
                <a:spcPct val="113000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60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32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4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6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7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9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1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3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你拍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z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，我拍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z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，小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2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小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2zzz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，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你拍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c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，我拍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c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，半圆半圆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ccc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，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ea"/>
            </a:endParaRPr>
          </a:p>
          <a:p>
            <a:pPr lvl="0" algn="l">
              <a:buClrTx/>
              <a:buSzTx/>
            </a:pP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你拍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s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，我拍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s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，半个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8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字就是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s</a:t>
            </a:r>
            <a:r>
              <a:rPr lang="zh-CN" altLang="en-US" sz="2400" b="1" dirty="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。 </a:t>
            </a:r>
            <a:endParaRPr lang="zh-CN" altLang="en-US" sz="2400" b="1" dirty="0">
              <a:solidFill>
                <a:srgbClr val="000000"/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2250" y="21844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0"/>
    </p:custDataLst>
  </p:cSld>
  <p:clrMapOvr>
    <a:masterClrMapping/>
  </p:clrMapOvr>
  <p:transition>
    <p:plus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69644" name="Text Box 12"/>
          <p:cNvSpPr txBox="1"/>
          <p:nvPr>
            <p:custDataLst>
              <p:tags r:id="rId10"/>
            </p:custDataLst>
          </p:nvPr>
        </p:nvSpPr>
        <p:spPr>
          <a:xfrm>
            <a:off x="2867025" y="4365625"/>
            <a:ext cx="464820" cy="76835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r>
              <a:rPr lang="en-US" altLang="zh-CN" sz="4400" b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 </a:t>
            </a:r>
            <a:endParaRPr lang="en-US" altLang="zh-CN" sz="4400" b="1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12293" name="WordArt 15"/>
          <p:cNvSpPr>
            <a:spLocks noTextEdit="1"/>
          </p:cNvSpPr>
          <p:nvPr>
            <p:custDataLst>
              <p:tags r:id="rId11"/>
            </p:custDataLst>
          </p:nvPr>
        </p:nvSpPr>
        <p:spPr>
          <a:xfrm>
            <a:off x="4295802" y="2217416"/>
            <a:ext cx="3096342" cy="85154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2400" dirty="0">
                <a:ln w="12700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dk2">
                    <a:alpha val="50000"/>
                  </a:schemeClr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幼圆" charset="0"/>
                <a:ea typeface="黑体" panose="02010609060101010101" pitchFamily="2" charset="-122"/>
                <a:cs typeface="幼圆" charset="0"/>
              </a:rPr>
              <a:t>z c s</a:t>
            </a:r>
            <a:endParaRPr lang="zh-CN" altLang="en-US" sz="2400" dirty="0">
              <a:ln w="12700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dk2">
                  <a:alpha val="50000"/>
                </a:schemeClr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2250" y="21844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新课导入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229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69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69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69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696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52226" name="Rectangle 2"/>
          <p:cNvSpPr>
            <a:spLocks noGrp="1"/>
          </p:cNvSpPr>
          <p:nvPr>
            <p:ph type="title" idx="4294967295"/>
          </p:nvPr>
        </p:nvSpPr>
        <p:spPr>
          <a:xfrm>
            <a:off x="7259320" y="2356485"/>
            <a:ext cx="1634490" cy="1325880"/>
          </a:xfrm>
        </p:spPr>
        <p:txBody>
          <a:bodyPr wrap="square" lIns="91440" tIns="45720" rIns="91440" bIns="45720" anchor="ctr">
            <a:noAutofit/>
          </a:bodyPr>
          <a:lstStyle>
            <a:lvl1pPr algn="l" defTabSz="51435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475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lvl="0" algn="l">
              <a:buClrTx/>
              <a:buSzTx/>
              <a:buFontTx/>
            </a:pPr>
            <a:r>
              <a:rPr lang="en-US" altLang="zh-CN" sz="15000">
                <a:solidFill>
                  <a:srgbClr val="000000"/>
                </a:solidFill>
                <a:latin typeface="汉仪乐喵体W" charset="0"/>
                <a:cs typeface="汉仪乐喵体W" charset="0"/>
                <a:sym typeface="+mn-ea"/>
              </a:rPr>
              <a:t>z</a:t>
            </a:r>
            <a:endParaRPr lang="en-US" altLang="zh-CN" sz="15000">
              <a:solidFill>
                <a:srgbClr val="000000"/>
              </a:solidFill>
              <a:latin typeface="汉仪乐喵体W" charset="0"/>
              <a:cs typeface="汉仪乐喵体W" charset="0"/>
              <a:sym typeface="+mn-ea"/>
            </a:endParaRPr>
          </a:p>
        </p:txBody>
      </p:sp>
      <p:pic>
        <p:nvPicPr>
          <p:cNvPr id="35842" name="Picture 3" descr="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792913" y="1723984"/>
            <a:ext cx="2817764" cy="307316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5843" name="Line 4"/>
          <p:cNvSpPr/>
          <p:nvPr>
            <p:custDataLst>
              <p:tags r:id="rId11"/>
            </p:custDataLst>
          </p:nvPr>
        </p:nvSpPr>
        <p:spPr>
          <a:xfrm>
            <a:off x="6816725" y="2674303"/>
            <a:ext cx="2376488" cy="0"/>
          </a:xfrm>
          <a:prstGeom prst="line">
            <a:avLst/>
          </a:prstGeom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844" name="Line 5"/>
          <p:cNvSpPr/>
          <p:nvPr>
            <p:custDataLst>
              <p:tags r:id="rId12"/>
            </p:custDataLst>
          </p:nvPr>
        </p:nvSpPr>
        <p:spPr>
          <a:xfrm>
            <a:off x="6816725" y="3682365"/>
            <a:ext cx="2376488" cy="0"/>
          </a:xfrm>
          <a:prstGeom prst="line">
            <a:avLst/>
          </a:prstGeom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845" name="Line 6"/>
          <p:cNvSpPr/>
          <p:nvPr>
            <p:custDataLst>
              <p:tags r:id="rId13"/>
            </p:custDataLst>
          </p:nvPr>
        </p:nvSpPr>
        <p:spPr>
          <a:xfrm>
            <a:off x="6816408" y="1752600"/>
            <a:ext cx="2376487" cy="0"/>
          </a:xfrm>
          <a:prstGeom prst="line">
            <a:avLst/>
          </a:prstGeom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5846" name="Line 7"/>
          <p:cNvSpPr/>
          <p:nvPr>
            <p:custDataLst>
              <p:tags r:id="rId14"/>
            </p:custDataLst>
          </p:nvPr>
        </p:nvSpPr>
        <p:spPr>
          <a:xfrm>
            <a:off x="6816725" y="4690428"/>
            <a:ext cx="2376488" cy="0"/>
          </a:xfrm>
          <a:prstGeom prst="line">
            <a:avLst/>
          </a:prstGeom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" name="文本框 2"/>
          <p:cNvSpPr txBox="1"/>
          <p:nvPr/>
        </p:nvSpPr>
        <p:spPr>
          <a:xfrm>
            <a:off x="222250" y="21844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5"/>
    </p:custData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2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1000"/>
                                        <p:tgtEl>
                                          <p:spTgt spid="522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2226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6865" name="Rectangle 3"/>
          <p:cNvSpPr>
            <a:spLocks noGrp="1"/>
          </p:cNvSpPr>
          <p:nvPr>
            <p:ph idx="4294967295"/>
          </p:nvPr>
        </p:nvSpPr>
        <p:spPr>
          <a:xfrm>
            <a:off x="7900670" y="1674495"/>
            <a:ext cx="1511300" cy="1900555"/>
          </a:xfrm>
        </p:spPr>
        <p:txBody>
          <a:bodyPr wrap="square" lIns="91440" tIns="45720" rIns="91440" bIns="45720" anchor="t">
            <a:noAutofit/>
          </a:bodyPr>
          <a:lstStyle>
            <a:lvl1pPr marL="128905" indent="-128270" algn="l" defTabSz="514350" rtl="0" eaLnBrk="1" latinLnBrk="0" hangingPunct="1">
              <a:lnSpc>
                <a:spcPct val="90000"/>
              </a:lnSpc>
              <a:spcBef>
                <a:spcPct val="113000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60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32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4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6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7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9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1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3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None/>
            </a:pPr>
            <a:r>
              <a:rPr lang="en-US" altLang="zh-CN" sz="15000">
                <a:solidFill>
                  <a:srgbClr val="000000"/>
                </a:solidFill>
                <a:latin typeface="幼圆" charset="0"/>
                <a:cs typeface="幼圆" charset="0"/>
                <a:sym typeface="+mn-ea"/>
              </a:rPr>
              <a:t>c</a:t>
            </a:r>
            <a:endParaRPr lang="en-US" altLang="zh-CN" sz="15000">
              <a:solidFill>
                <a:srgbClr val="000000"/>
              </a:solidFill>
              <a:latin typeface="幼圆" charset="0"/>
              <a:cs typeface="幼圆" charset="0"/>
              <a:sym typeface="+mn-ea"/>
            </a:endParaRPr>
          </a:p>
        </p:txBody>
      </p:sp>
      <p:pic>
        <p:nvPicPr>
          <p:cNvPr id="36866" name="Picture 4" descr="2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3347968" y="1399977"/>
            <a:ext cx="2894400" cy="320471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36867" name="Line 5"/>
          <p:cNvSpPr/>
          <p:nvPr>
            <p:custDataLst>
              <p:tags r:id="rId11"/>
            </p:custDataLst>
          </p:nvPr>
        </p:nvSpPr>
        <p:spPr>
          <a:xfrm>
            <a:off x="7143750" y="2393950"/>
            <a:ext cx="2376488" cy="0"/>
          </a:xfrm>
          <a:prstGeom prst="line">
            <a:avLst/>
          </a:prstGeom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868" name="Line 6"/>
          <p:cNvSpPr/>
          <p:nvPr>
            <p:custDataLst>
              <p:tags r:id="rId12"/>
            </p:custDataLst>
          </p:nvPr>
        </p:nvSpPr>
        <p:spPr>
          <a:xfrm>
            <a:off x="7157085" y="3402013"/>
            <a:ext cx="2376488" cy="0"/>
          </a:xfrm>
          <a:prstGeom prst="line">
            <a:avLst/>
          </a:prstGeom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869" name="Line 7"/>
          <p:cNvSpPr/>
          <p:nvPr>
            <p:custDataLst>
              <p:tags r:id="rId13"/>
            </p:custDataLst>
          </p:nvPr>
        </p:nvSpPr>
        <p:spPr>
          <a:xfrm>
            <a:off x="7143750" y="1385888"/>
            <a:ext cx="2376488" cy="0"/>
          </a:xfrm>
          <a:prstGeom prst="line">
            <a:avLst/>
          </a:prstGeom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6870" name="Line 8"/>
          <p:cNvSpPr/>
          <p:nvPr>
            <p:custDataLst>
              <p:tags r:id="rId14"/>
            </p:custDataLst>
          </p:nvPr>
        </p:nvSpPr>
        <p:spPr>
          <a:xfrm>
            <a:off x="7170420" y="4410075"/>
            <a:ext cx="2376488" cy="0"/>
          </a:xfrm>
          <a:prstGeom prst="line">
            <a:avLst/>
          </a:prstGeom>
          <a:ln w="38100" cap="flat" cmpd="sng">
            <a:solidFill>
              <a:schemeClr val="dk1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3081" name="Text Box 9"/>
          <p:cNvSpPr txBox="1"/>
          <p:nvPr/>
        </p:nvSpPr>
        <p:spPr>
          <a:xfrm>
            <a:off x="2638425" y="5300663"/>
            <a:ext cx="7273925" cy="110680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>
              <a:spcBef>
                <a:spcPct val="50000"/>
              </a:spcBef>
            </a:pPr>
            <a:endParaRPr lang="zh-CN" altLang="zh-CN" sz="6600" dirty="0">
              <a:solidFill>
                <a:srgbClr val="0033CC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2250" y="21844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5"/>
    </p:custData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/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8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>
            <a:spLocks noGrp="1"/>
          </p:cNvSpPr>
          <p:nvPr/>
        </p:nvSpPr>
        <p:spPr>
          <a:xfrm>
            <a:off x="7752184" y="1700808"/>
            <a:ext cx="2243455" cy="2007870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zh-CN" sz="15000" dirty="0">
                <a:solidFill>
                  <a:srgbClr val="000000"/>
                </a:solidFill>
              </a:rPr>
              <a:t>s</a:t>
            </a:r>
            <a:endParaRPr lang="en-US" altLang="zh-CN" sz="15000" dirty="0">
              <a:solidFill>
                <a:srgbClr val="000000"/>
              </a:solidFill>
            </a:endParaRPr>
          </a:p>
        </p:txBody>
      </p:sp>
      <p:pic>
        <p:nvPicPr>
          <p:cNvPr id="3" name="Picture 4" descr="3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3143672" y="1589498"/>
            <a:ext cx="3147486" cy="3103694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" name="文本框 107"/>
          <p:cNvSpPr txBox="1"/>
          <p:nvPr>
            <p:custDataLst>
              <p:tags r:id="rId3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PART.04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4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</a:rPr>
              <a:t>字词梳理</a:t>
            </a:r>
            <a:endParaRPr lang="zh-CN" alt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5"/>
    </p:custData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8913" name="WordArt 5"/>
          <p:cNvSpPr>
            <a:spLocks noTextEdit="1"/>
          </p:cNvSpPr>
          <p:nvPr/>
        </p:nvSpPr>
        <p:spPr>
          <a:xfrm>
            <a:off x="3431704" y="1576308"/>
            <a:ext cx="4458960" cy="700564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3200" dirty="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z     c     s</a:t>
            </a:r>
            <a:endParaRPr lang="zh-CN" altLang="en-US" sz="3200" dirty="0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38914" name="WordArt 6"/>
          <p:cNvSpPr>
            <a:spLocks noTextEdit="1"/>
          </p:cNvSpPr>
          <p:nvPr/>
        </p:nvSpPr>
        <p:spPr>
          <a:xfrm>
            <a:off x="3431704" y="3614103"/>
            <a:ext cx="4749319" cy="118304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3200" dirty="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幼圆" charset="0"/>
                <a:ea typeface="Times New Roman" panose="02020603050405020304" pitchFamily="18" charset="0"/>
                <a:cs typeface="幼圆" charset="0"/>
              </a:rPr>
              <a:t>zi   ci   si</a:t>
            </a:r>
            <a:endParaRPr lang="zh-CN" altLang="en-US" sz="3200" dirty="0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latin typeface="幼圆" charset="0"/>
              <a:ea typeface="Times New Roman" panose="02020603050405020304" pitchFamily="18" charset="0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2250" y="21844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0"/>
    </p:custDataLst>
  </p:cSld>
  <p:clrMapOvr>
    <a:masterClrMapping/>
  </p:clrMapOvr>
  <p:transition>
    <p:plus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40962" name="Rectangle 3"/>
          <p:cNvSpPr>
            <a:spLocks noGrp="1"/>
          </p:cNvSpPr>
          <p:nvPr>
            <p:ph idx="4294967295"/>
          </p:nvPr>
        </p:nvSpPr>
        <p:spPr>
          <a:xfrm>
            <a:off x="3571875" y="1229995"/>
            <a:ext cx="5332095" cy="1970405"/>
          </a:xfrm>
        </p:spPr>
        <p:txBody>
          <a:bodyPr wrap="square" lIns="91440" tIns="45720" rIns="91440" bIns="45720" anchor="t">
            <a:noAutofit/>
          </a:bodyPr>
          <a:lstStyle>
            <a:lvl1pPr marL="128905" indent="-128270" algn="l" defTabSz="514350" rtl="0" eaLnBrk="1" latinLnBrk="0" hangingPunct="1">
              <a:lnSpc>
                <a:spcPct val="90000"/>
              </a:lnSpc>
              <a:spcBef>
                <a:spcPct val="113000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60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32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4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6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7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9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1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3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None/>
            </a:pPr>
            <a:r>
              <a:rPr lang="en-US" altLang="zh-CN" sz="7200" b="1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  </a:t>
            </a:r>
            <a:r>
              <a:rPr lang="en-US" altLang="zh-CN" sz="7200" b="1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sī</a:t>
            </a:r>
            <a:r>
              <a:rPr lang="en-US" altLang="zh-CN" sz="7200" b="1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 </a:t>
            </a:r>
            <a:r>
              <a:rPr lang="en-US" altLang="zh-CN" sz="7200" b="1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jī</a:t>
            </a:r>
            <a:r>
              <a:rPr lang="en-US" altLang="zh-CN" sz="7200" b="1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     </a:t>
            </a:r>
            <a:r>
              <a:rPr lang="en-US" altLang="zh-CN" sz="7200" b="1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cí</a:t>
            </a:r>
            <a:r>
              <a:rPr lang="en-US" altLang="zh-CN" sz="7200" b="1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 </a:t>
            </a:r>
            <a:r>
              <a:rPr lang="en-US" altLang="zh-CN" sz="7200" b="1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yǔ</a:t>
            </a:r>
            <a:r>
              <a:rPr lang="en-US" altLang="zh-CN" sz="7200" b="1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 </a:t>
            </a:r>
            <a:endParaRPr lang="en-US" altLang="zh-CN" sz="7200" b="1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  <a:sym typeface="+mn-ea"/>
            </a:endParaRPr>
          </a:p>
          <a:p>
            <a:pPr lvl="0" algn="l">
              <a:buClrTx/>
              <a:buSzTx/>
              <a:buNone/>
            </a:pPr>
            <a:r>
              <a:rPr lang="en-US" altLang="zh-CN" sz="7200" b="1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     </a:t>
            </a:r>
            <a:r>
              <a:rPr lang="en-US" altLang="zh-CN" sz="7200" b="1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zǐ</a:t>
            </a:r>
            <a:r>
              <a:rPr lang="en-US" altLang="zh-CN" sz="7200" b="1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 </a:t>
            </a:r>
            <a:r>
              <a:rPr lang="en-US" altLang="zh-CN" sz="7200" b="1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sè</a:t>
            </a:r>
            <a:r>
              <a:rPr lang="en-US" altLang="zh-CN" sz="7200" b="1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         </a:t>
            </a:r>
            <a:r>
              <a:rPr lang="en-US" altLang="zh-CN" sz="7200" b="1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tuō</a:t>
            </a:r>
            <a:r>
              <a:rPr lang="en-US" altLang="zh-CN" sz="7200" b="1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 </a:t>
            </a:r>
            <a:r>
              <a:rPr lang="en-US" altLang="zh-CN" sz="7200" b="1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mǎ</a:t>
            </a:r>
            <a:r>
              <a:rPr lang="en-US" altLang="zh-CN" sz="7200" b="1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 </a:t>
            </a:r>
            <a:r>
              <a:rPr lang="en-US" altLang="zh-CN" sz="7200" b="1">
                <a:solidFill>
                  <a:srgbClr val="000000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sī</a:t>
            </a:r>
            <a:endParaRPr lang="en-US" altLang="zh-CN" sz="7200" b="1">
              <a:solidFill>
                <a:srgbClr val="000000"/>
              </a:solidFill>
              <a:latin typeface="幼圆" charset="0"/>
              <a:ea typeface="黑体" panose="02010609060101010101" pitchFamily="2" charset="-122"/>
              <a:cs typeface="幼圆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2250" y="21844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35842" name="Picture 3" descr="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808605" y="3832225"/>
            <a:ext cx="2216785" cy="2578100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6866" name="Picture 4" descr="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019675" y="3832225"/>
            <a:ext cx="2044065" cy="2538095"/>
          </a:xfrm>
          <a:prstGeom prst="rect">
            <a:avLst/>
          </a:prstGeom>
          <a:noFill/>
          <a:ln w="9525">
            <a:noFill/>
          </a:ln>
        </p:spPr>
      </p:pic>
      <p:pic>
        <p:nvPicPr>
          <p:cNvPr id="37890" name="Picture 4" descr="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069455" y="3811270"/>
            <a:ext cx="2137410" cy="2545080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3"/>
    </p:custDataLst>
  </p:cSld>
  <p:clrMapOvr>
    <a:masterClrMapping/>
  </p:clrMapOvr>
  <p:transition>
    <p:plus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>
            <p:custDataLst>
              <p:tags r:id="rId1"/>
            </p:custDataLst>
          </p:nvPr>
        </p:nvPicPr>
        <p:blipFill>
          <a:blip r:embed="rId2"/>
          <a:stretch>
            <a:fillRect/>
          </a:stretch>
        </p:blipFill>
        <p:spPr>
          <a:xfrm>
            <a:off x="4679179" y="421975"/>
            <a:ext cx="2927852" cy="2616379"/>
          </a:xfrm>
          <a:prstGeom prst="rect">
            <a:avLst/>
          </a:prstGeom>
        </p:spPr>
      </p:pic>
      <p:sp>
        <p:nvSpPr>
          <p:cNvPr id="30" name="标题 29"/>
          <p:cNvSpPr>
            <a:spLocks noGrp="1"/>
          </p:cNvSpPr>
          <p:nvPr>
            <p:custDataLst>
              <p:tags r:id="rId3"/>
            </p:custDataLst>
          </p:nvPr>
        </p:nvSpPr>
        <p:spPr>
          <a:xfrm>
            <a:off x="2311246" y="2153955"/>
            <a:ext cx="7561907" cy="1360084"/>
          </a:xfrm>
          <a:prstGeom prst="rect">
            <a:avLst/>
          </a:prstGeom>
        </p:spPr>
        <p:txBody>
          <a:bodyPr vert="horz" lIns="90000" tIns="46800" rIns="90000" bIns="0" rtlCol="0" anchor="b" anchorCtr="0">
            <a:normAutofit/>
          </a:bodyPr>
          <a:lstStyle>
            <a:lvl1pPr marL="0" marR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kumimoji="0" lang="zh-CN" altLang="en-US" sz="7200" b="0" i="0" u="none" strike="noStrike" kern="1200" cap="none" spc="600" normalizeH="0" baseline="0" noProof="1" dirty="0">
                <a:solidFill>
                  <a:schemeClr val="accent1"/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  <a:sym typeface="+mn-ea"/>
              </a:defRPr>
            </a:lvl1pPr>
          </a:lstStyle>
          <a:p>
            <a:pPr marL="0" lv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7200" dirty="0">
                <a:solidFill>
                  <a:schemeClr val="accent1">
                    <a:lumMod val="75000"/>
                  </a:schemeClr>
                </a:solidFill>
              </a:rPr>
              <a:t>谢谢</a:t>
            </a:r>
            <a:endParaRPr lang="zh-CN" altLang="en-US" sz="7200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4"/>
    </p:custData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>
      <p:transition spd="slow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pic>
        <p:nvPicPr>
          <p:cNvPr id="2052" name="Picture 4" descr="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2567608" y="1916832"/>
            <a:ext cx="3268192" cy="285046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2057" name="Text Box 9"/>
          <p:cNvSpPr>
            <a:spLocks noGrp="1"/>
          </p:cNvSpPr>
          <p:nvPr>
            <p:ph type="subTitle" idx="4294967295"/>
            <p:custDataLst>
              <p:tags r:id="rId11"/>
            </p:custDataLst>
          </p:nvPr>
        </p:nvSpPr>
        <p:spPr>
          <a:xfrm>
            <a:off x="6254115" y="2856865"/>
            <a:ext cx="6400800" cy="1144270"/>
          </a:xfrm>
        </p:spPr>
        <p:txBody>
          <a:bodyPr wrap="square" lIns="91440" tIns="45720" rIns="91440" bIns="45720" anchor="t">
            <a:noAutofit/>
          </a:bodyPr>
          <a:lstStyle>
            <a:lvl1pPr marL="128905" indent="-128270" algn="l" defTabSz="514350" rtl="0" eaLnBrk="1" latinLnBrk="0" hangingPunct="1">
              <a:lnSpc>
                <a:spcPct val="90000"/>
              </a:lnSpc>
              <a:spcBef>
                <a:spcPct val="113000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60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32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4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6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7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9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1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3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spcBef>
                <a:spcPct val="50000"/>
              </a:spcBef>
              <a:buClrTx/>
              <a:buSzTx/>
              <a:buFontTx/>
            </a:pPr>
            <a:r>
              <a:rPr lang="zh-CN" altLang="en-US" sz="3200" b="1" dirty="0">
                <a:solidFill>
                  <a:schemeClr val="accent4">
                    <a:lumMod val="75000"/>
                  </a:schemeClr>
                </a:solidFill>
                <a:latin typeface="幼圆" charset="0"/>
                <a:cs typeface="幼圆" charset="0"/>
                <a:sym typeface="+mn-ea"/>
              </a:rPr>
              <a:t>像个小</a:t>
            </a:r>
            <a:r>
              <a:rPr lang="zh-CN" altLang="en-US" sz="3200" b="1" dirty="0">
                <a:solidFill>
                  <a:schemeClr val="accent4">
                    <a:lumMod val="75000"/>
                  </a:schemeClr>
                </a:solidFill>
                <a:latin typeface="幼圆" charset="0"/>
                <a:cs typeface="幼圆" charset="0"/>
                <a:sym typeface="+mn-ea"/>
              </a:rPr>
              <a:t>２</a:t>
            </a:r>
            <a:r>
              <a:rPr lang="zh-CN" altLang="en-US" sz="3200" b="1" dirty="0">
                <a:solidFill>
                  <a:schemeClr val="accent4">
                    <a:lumMod val="75000"/>
                  </a:schemeClr>
                </a:solidFill>
                <a:latin typeface="幼圆" charset="0"/>
                <a:cs typeface="幼圆" charset="0"/>
                <a:sym typeface="+mn-ea"/>
              </a:rPr>
              <a:t> </a:t>
            </a:r>
            <a:r>
              <a:rPr lang="zh-CN" altLang="en-US" sz="3200" b="1" dirty="0">
                <a:solidFill>
                  <a:schemeClr val="accent4">
                    <a:lumMod val="75000"/>
                  </a:schemeClr>
                </a:solidFill>
                <a:latin typeface="幼圆" charset="0"/>
                <a:cs typeface="幼圆" charset="0"/>
                <a:sym typeface="+mn-ea"/>
              </a:rPr>
              <a:t>z </a:t>
            </a:r>
            <a:r>
              <a:rPr lang="zh-CN" altLang="en-US" sz="3200" b="1" dirty="0">
                <a:solidFill>
                  <a:schemeClr val="accent4">
                    <a:lumMod val="75000"/>
                  </a:schemeClr>
                </a:solidFill>
                <a:latin typeface="幼圆" charset="0"/>
                <a:cs typeface="幼圆" charset="0"/>
                <a:sym typeface="+mn-ea"/>
              </a:rPr>
              <a:t>z</a:t>
            </a:r>
            <a:r>
              <a:rPr lang="zh-CN" altLang="en-US" sz="3200" b="1" dirty="0">
                <a:solidFill>
                  <a:schemeClr val="accent4">
                    <a:lumMod val="75000"/>
                  </a:schemeClr>
                </a:solidFill>
                <a:latin typeface="幼圆" charset="0"/>
                <a:cs typeface="幼圆" charset="0"/>
                <a:sym typeface="+mn-ea"/>
              </a:rPr>
              <a:t> </a:t>
            </a:r>
            <a:r>
              <a:rPr lang="zh-CN" altLang="en-US" sz="3200" b="1" dirty="0">
                <a:solidFill>
                  <a:schemeClr val="accent4">
                    <a:lumMod val="75000"/>
                  </a:schemeClr>
                </a:solidFill>
                <a:latin typeface="幼圆" charset="0"/>
                <a:cs typeface="幼圆" charset="0"/>
                <a:sym typeface="+mn-ea"/>
              </a:rPr>
              <a:t>z</a:t>
            </a:r>
            <a:r>
              <a:rPr lang="zh-CN" altLang="en-US" sz="3200" b="1" dirty="0">
                <a:solidFill>
                  <a:schemeClr val="accent4">
                    <a:lumMod val="75000"/>
                  </a:schemeClr>
                </a:solidFill>
                <a:latin typeface="幼圆" charset="0"/>
                <a:cs typeface="幼圆" charset="0"/>
                <a:sym typeface="+mn-ea"/>
              </a:rPr>
              <a:t> </a:t>
            </a:r>
            <a:endParaRPr lang="zh-CN" altLang="en-US" sz="3200" b="1" dirty="0">
              <a:solidFill>
                <a:schemeClr val="accent4">
                  <a:lumMod val="75000"/>
                </a:schemeClr>
              </a:solidFill>
              <a:latin typeface="幼圆" charset="0"/>
              <a:cs typeface="幼圆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2250" y="21844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8434" name="Rectangle 4">
            <a:hlinkClick r:id="" action="ppaction://noaction"/>
          </p:cNvPr>
          <p:cNvSpPr/>
          <p:nvPr>
            <p:custDataLst>
              <p:tags r:id="rId10"/>
            </p:custDataLst>
          </p:nvPr>
        </p:nvSpPr>
        <p:spPr>
          <a:xfrm>
            <a:off x="5339120" y="1679163"/>
            <a:ext cx="1217930" cy="922020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sz="5400" dirty="0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 </a:t>
            </a:r>
            <a:r>
              <a:rPr lang="en-US" altLang="zh-CN" sz="54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ze</a:t>
            </a:r>
            <a:endParaRPr lang="en-US" altLang="zh-CN" sz="5400" b="1" dirty="0" err="1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18435" name="Rectangle 5">
            <a:hlinkClick r:id="" action="ppaction://noaction"/>
          </p:cNvPr>
          <p:cNvSpPr/>
          <p:nvPr>
            <p:custDataLst>
              <p:tags r:id="rId11"/>
            </p:custDataLst>
          </p:nvPr>
        </p:nvSpPr>
        <p:spPr>
          <a:xfrm>
            <a:off x="5543550" y="3379003"/>
            <a:ext cx="110490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sz="48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zuo</a:t>
            </a:r>
            <a:endParaRPr lang="en-US" altLang="zh-CN" sz="4800" b="1" dirty="0" err="1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18436" name="Rectangle 6">
            <a:hlinkClick r:id="" action="ppaction://noaction"/>
          </p:cNvPr>
          <p:cNvSpPr/>
          <p:nvPr>
            <p:custDataLst>
              <p:tags r:id="rId12"/>
            </p:custDataLst>
          </p:nvPr>
        </p:nvSpPr>
        <p:spPr>
          <a:xfrm>
            <a:off x="3145002" y="3262491"/>
            <a:ext cx="797560" cy="829945"/>
          </a:xfrm>
          <a:prstGeom prst="rect">
            <a:avLst/>
          </a:prstGeom>
          <a:noFill/>
          <a:ln w="9525">
            <a:noFill/>
          </a:ln>
        </p:spPr>
        <p:txBody>
          <a:bodyPr wrap="none" anchor="t">
            <a:spAutoFit/>
          </a:bodyPr>
          <a:lstStyle/>
          <a:p>
            <a:pPr algn="ctr"/>
            <a:r>
              <a:rPr lang="en-US" altLang="zh-CN" sz="48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zu</a:t>
            </a:r>
            <a:endParaRPr lang="en-US" altLang="zh-CN" sz="4800" b="1" dirty="0" err="1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18437" name="Rectangle 7">
            <a:hlinkClick r:id="" action="ppaction://noaction"/>
          </p:cNvPr>
          <p:cNvSpPr/>
          <p:nvPr>
            <p:custDataLst>
              <p:tags r:id="rId13"/>
            </p:custDataLst>
          </p:nvPr>
        </p:nvSpPr>
        <p:spPr>
          <a:xfrm>
            <a:off x="2797855" y="1711558"/>
            <a:ext cx="1454150" cy="829945"/>
          </a:xfrm>
          <a:prstGeom prst="rect">
            <a:avLst/>
          </a:prstGeom>
          <a:noFill/>
          <a:ln w="9525">
            <a:noFill/>
          </a:ln>
        </p:spPr>
        <p:txBody>
          <a:bodyPr anchor="t">
            <a:spAutoFit/>
          </a:bodyPr>
          <a:lstStyle/>
          <a:p>
            <a:pPr algn="ctr"/>
            <a:r>
              <a:rPr lang="en-US" altLang="zh-CN" sz="48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zɑ</a:t>
            </a:r>
            <a:endParaRPr lang="en-US" altLang="zh-CN" sz="4800" b="1" dirty="0" err="1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222250" y="21844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1"/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7968208" y="1789870"/>
            <a:ext cx="2659520" cy="2319592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5"/>
    </p:custData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19457" name="Rectangle 3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2487316" y="2697162"/>
            <a:ext cx="5852259" cy="1463675"/>
          </a:xfrm>
        </p:spPr>
        <p:txBody>
          <a:bodyPr wrap="square" lIns="91440" tIns="45720" rIns="91440" bIns="45720" anchor="t">
            <a:noAutofit/>
          </a:bodyPr>
          <a:lstStyle>
            <a:lvl1pPr marL="128905" indent="-128270" algn="l" defTabSz="514350" rtl="0" eaLnBrk="1" latinLnBrk="0" hangingPunct="1">
              <a:lnSpc>
                <a:spcPct val="90000"/>
              </a:lnSpc>
              <a:spcBef>
                <a:spcPct val="113000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60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32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4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6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7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9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1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3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None/>
            </a:pPr>
            <a:r>
              <a:rPr lang="en-US" altLang="zh-CN" sz="48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zā</a:t>
            </a:r>
            <a:r>
              <a:rPr lang="en-US" altLang="zh-CN" sz="48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  </a:t>
            </a:r>
            <a:r>
              <a:rPr lang="en-US" altLang="zh-CN" sz="48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zá</a:t>
            </a:r>
            <a:r>
              <a:rPr lang="en-US" altLang="zh-CN" sz="48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   </a:t>
            </a:r>
            <a:r>
              <a:rPr lang="en-US" altLang="zh-CN" sz="48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zǎ</a:t>
            </a:r>
            <a:r>
              <a:rPr lang="en-US" altLang="zh-CN" sz="48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  </a:t>
            </a:r>
            <a:r>
              <a:rPr lang="en-US" altLang="zh-CN" sz="48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zà</a:t>
            </a:r>
            <a:endParaRPr lang="en-US" altLang="zh-CN" sz="4800" b="1" dirty="0" err="1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  <a:sym typeface="+mn-ea"/>
            </a:endParaRPr>
          </a:p>
        </p:txBody>
      </p:sp>
      <p:pic>
        <p:nvPicPr>
          <p:cNvPr id="2" name="Picture 4" descr="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20136" y="2060848"/>
            <a:ext cx="2702956" cy="235747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文本框 3"/>
          <p:cNvSpPr txBox="1"/>
          <p:nvPr/>
        </p:nvSpPr>
        <p:spPr>
          <a:xfrm>
            <a:off x="222250" y="21844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 dirty="0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 dirty="0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2"/>
    </p:custData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0481" name="Rectangle 3"/>
          <p:cNvSpPr>
            <a:spLocks noGrp="1"/>
          </p:cNvSpPr>
          <p:nvPr>
            <p:ph idx="4294967295"/>
            <p:custDataLst>
              <p:tags r:id="rId10"/>
            </p:custDataLst>
          </p:nvPr>
        </p:nvSpPr>
        <p:spPr>
          <a:xfrm>
            <a:off x="2527935" y="2155190"/>
            <a:ext cx="3928105" cy="2497946"/>
          </a:xfrm>
        </p:spPr>
        <p:txBody>
          <a:bodyPr wrap="square" lIns="91440" tIns="45720" rIns="91440" bIns="45720" anchor="t">
            <a:noAutofit/>
          </a:bodyPr>
          <a:lstStyle>
            <a:lvl1pPr marL="128905" indent="-128270" algn="l" defTabSz="514350" rtl="0" eaLnBrk="1" latinLnBrk="0" hangingPunct="1">
              <a:lnSpc>
                <a:spcPct val="90000"/>
              </a:lnSpc>
              <a:spcBef>
                <a:spcPct val="113000"/>
              </a:spcBef>
              <a:buFont typeface="Arial" panose="020B0604020202020204" pitchFamily="34" charset="0"/>
              <a:buChar char="•"/>
              <a:defRPr sz="157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860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432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12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9004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1576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41478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67195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1929130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186305" indent="-128270" algn="l" defTabSz="514350" rtl="0" eaLnBrk="1" latinLnBrk="0" hangingPunct="1">
              <a:lnSpc>
                <a:spcPct val="90000"/>
              </a:lnSpc>
              <a:spcBef>
                <a:spcPts val="280"/>
              </a:spcBef>
              <a:buFont typeface="Arial" panose="020B0604020202020204" pitchFamily="34" charset="0"/>
              <a:buChar char="•"/>
              <a:defRPr sz="1015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l">
              <a:buClrTx/>
              <a:buSzTx/>
              <a:buNone/>
            </a:pPr>
            <a:r>
              <a:rPr lang="en-US" altLang="zh-CN" sz="54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zē</a:t>
            </a:r>
            <a:r>
              <a:rPr lang="en-US" altLang="zh-CN" sz="54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  </a:t>
            </a:r>
            <a:r>
              <a:rPr lang="en-US" altLang="zh-CN" sz="54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zé</a:t>
            </a:r>
            <a:r>
              <a:rPr lang="en-US" altLang="zh-CN" sz="54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  </a:t>
            </a:r>
            <a:r>
              <a:rPr lang="en-US" altLang="zh-CN" sz="54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zě</a:t>
            </a:r>
            <a:r>
              <a:rPr lang="en-US" altLang="zh-CN" sz="54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  </a:t>
            </a:r>
            <a:r>
              <a:rPr lang="en-US" altLang="zh-CN" sz="5400" b="1" dirty="0" err="1">
                <a:solidFill>
                  <a:schemeClr val="dk1"/>
                </a:solidFill>
                <a:latin typeface="幼圆" charset="0"/>
                <a:ea typeface="黑体" panose="02010609060101010101" pitchFamily="2" charset="-122"/>
                <a:cs typeface="幼圆" charset="0"/>
                <a:sym typeface="+mn-ea"/>
              </a:rPr>
              <a:t>zè</a:t>
            </a:r>
            <a:endParaRPr lang="en-US" altLang="zh-CN" sz="5400" b="1" dirty="0" err="1">
              <a:solidFill>
                <a:schemeClr val="dk1"/>
              </a:solidFill>
              <a:latin typeface="幼圆" charset="0"/>
              <a:ea typeface="黑体" panose="02010609060101010101" pitchFamily="2" charset="-122"/>
              <a:cs typeface="幼圆" charset="0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2250" y="21844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4" name="Picture 4" descr="1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349400" y="1988840"/>
            <a:ext cx="2314665" cy="2018816"/>
          </a:xfrm>
          <a:prstGeom prst="rect">
            <a:avLst/>
          </a:prstGeom>
          <a:noFill/>
          <a:ln w="9525">
            <a:noFill/>
          </a:ln>
        </p:spPr>
      </p:pic>
    </p:spTree>
    <p:custDataLst>
      <p:tags r:id="rId12"/>
    </p:custData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Grp="1"/>
          </p:cNvSpPr>
          <p:nvPr>
            <p:custDataLst>
              <p:tags r:id="rId1"/>
            </p:custDataLst>
          </p:nvPr>
        </p:nvSpPr>
        <p:spPr>
          <a:xfrm>
            <a:off x="2527351" y="2564904"/>
            <a:ext cx="5179680" cy="1944216"/>
          </a:xfrm>
          <a:prstGeom prst="rect">
            <a:avLst/>
          </a:prstGeom>
        </p:spPr>
        <p:txBody>
          <a:bodyPr vert="horz" wrap="square" lIns="91440" tIns="45720" rIns="91440" bIns="45720" rtlCol="0" anchor="t">
            <a:normAutofit/>
          </a:bodyPr>
          <a:lstStyle>
            <a:lvl1pPr marL="2286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1pPr>
            <a:lvl2pPr marL="6858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tabLst>
                <a:tab pos="1609725" algn="l"/>
              </a:tabLst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2pPr>
            <a:lvl3pPr marL="11430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3pPr>
            <a:lvl4pPr marL="16002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4pPr>
            <a:lvl5pPr marL="2057400" indent="-228600" algn="l" defTabSz="914400" rtl="0" eaLnBrk="1" fontAlgn="auto" latinLnBrk="0" hangingPunct="1">
              <a:lnSpc>
                <a:spcPct val="130000"/>
              </a:lnSpc>
              <a:spcBef>
                <a:spcPts val="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sz="1600" u="none" strike="noStrike" kern="1200" cap="none" spc="15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微软雅黑" panose="020B0503020204020204" charset="-122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buNone/>
            </a:pPr>
            <a:r>
              <a:rPr lang="en-US" altLang="zh-CN" sz="4800" b="1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zū</a:t>
            </a:r>
            <a:r>
              <a:rPr lang="en-US" altLang="zh-CN" sz="4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4800" b="1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zú</a:t>
            </a:r>
            <a:r>
              <a:rPr lang="en-US" altLang="zh-CN" sz="4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   </a:t>
            </a:r>
            <a:r>
              <a:rPr lang="en-US" altLang="zh-CN" sz="4800" b="1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zǔ</a:t>
            </a:r>
            <a:r>
              <a:rPr lang="en-US" altLang="zh-CN" sz="4800" b="1" dirty="0">
                <a:solidFill>
                  <a:schemeClr val="dk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  </a:t>
            </a:r>
            <a:r>
              <a:rPr lang="en-US" altLang="zh-CN" sz="4800" b="1" dirty="0" err="1">
                <a:solidFill>
                  <a:schemeClr val="dk1">
                    <a:lumMod val="85000"/>
                    <a:lumOff val="15000"/>
                  </a:schemeClr>
                </a:solidFill>
                <a:latin typeface="Times New Roman" panose="02020603050405020304" pitchFamily="18" charset="0"/>
                <a:ea typeface="黑体" panose="02010609060101010101" pitchFamily="2" charset="-122"/>
                <a:cs typeface="Times New Roman" panose="02020603050405020304" pitchFamily="18" charset="0"/>
              </a:rPr>
              <a:t>zù</a:t>
            </a:r>
            <a:endParaRPr lang="en-US" altLang="zh-CN" sz="4800" b="1" dirty="0" err="1">
              <a:solidFill>
                <a:schemeClr val="dk1">
                  <a:lumMod val="85000"/>
                  <a:lumOff val="15000"/>
                </a:schemeClr>
              </a:solidFill>
              <a:latin typeface="Times New Roman" panose="02020603050405020304" pitchFamily="18" charset="0"/>
              <a:ea typeface="黑体" panose="02010609060101010101" pitchFamily="2" charset="-122"/>
              <a:cs typeface="Times New Roman" panose="02020603050405020304" pitchFamily="18" charset="0"/>
            </a:endParaRPr>
          </a:p>
        </p:txBody>
      </p:sp>
      <p:pic>
        <p:nvPicPr>
          <p:cNvPr id="4" name="Picture 4" descr="1"/>
          <p:cNvPicPr>
            <a:picLocks noChangeAspect="1"/>
          </p:cNvPicPr>
          <p:nvPr>
            <p:custDataLst>
              <p:tags r:id="rId2"/>
            </p:custDataLst>
          </p:nvPr>
        </p:nvPicPr>
        <p:blipFill>
          <a:blip r:embed="rId3"/>
          <a:stretch>
            <a:fillRect/>
          </a:stretch>
        </p:blipFill>
        <p:spPr>
          <a:xfrm>
            <a:off x="7320136" y="1968500"/>
            <a:ext cx="2372716" cy="2069446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55" name="文本框 107"/>
          <p:cNvSpPr txBox="1"/>
          <p:nvPr>
            <p:custDataLst>
              <p:tags r:id="rId4"/>
            </p:custDataLst>
          </p:nvPr>
        </p:nvSpPr>
        <p:spPr>
          <a:xfrm>
            <a:off x="2912110" y="2324735"/>
            <a:ext cx="6367780" cy="1167765"/>
          </a:xfrm>
          <a:prstGeom prst="rect">
            <a:avLst/>
          </a:prstGeom>
          <a:noFill/>
        </p:spPr>
        <p:txBody>
          <a:bodyPr wrap="square" rtlCol="0" anchor="ctr" anchorCtr="0">
            <a:norm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r>
              <a:rPr kumimoji="0" lang="en-US" altLang="zh-CN" sz="6000" b="1" i="0" u="none" strike="noStrike" kern="1200" cap="none" spc="300" normalizeH="0" noProof="0" dirty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uLnTx/>
                <a:uFillTx/>
                <a:latin typeface="Arial" panose="020B0604020202020204" pitchFamily="34" charset="0"/>
                <a:ea typeface="幼圆" panose="02010509060101010101" pitchFamily="49" charset="-122"/>
                <a:sym typeface="Arial" panose="020B0604020202020204" pitchFamily="34" charset="0"/>
              </a:rPr>
              <a:t>PART.01</a:t>
            </a:r>
            <a:endParaRPr kumimoji="0" lang="en-US" altLang="zh-CN" sz="6000" b="1" i="0" u="none" strike="noStrike" kern="1200" cap="none" spc="300" normalizeH="0" noProof="0" dirty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uLnTx/>
              <a:uFillTx/>
              <a:latin typeface="Arial" panose="020B0604020202020204" pitchFamily="34" charset="0"/>
              <a:ea typeface="幼圆" panose="02010509060101010101" pitchFamily="49" charset="-122"/>
              <a:sym typeface="Arial" panose="020B0604020202020204" pitchFamily="34" charset="0"/>
            </a:endParaRPr>
          </a:p>
        </p:txBody>
      </p:sp>
      <p:sp>
        <p:nvSpPr>
          <p:cNvPr id="12" name="标题 11"/>
          <p:cNvSpPr>
            <a:spLocks noGrp="1"/>
          </p:cNvSpPr>
          <p:nvPr>
            <p:custDataLst>
              <p:tags r:id="rId5"/>
            </p:custDataLst>
          </p:nvPr>
        </p:nvSpPr>
        <p:spPr>
          <a:xfrm>
            <a:off x="2912111" y="3514508"/>
            <a:ext cx="6367780" cy="1011555"/>
          </a:xfrm>
          <a:prstGeom prst="rect">
            <a:avLst/>
          </a:prstGeom>
        </p:spPr>
        <p:txBody>
          <a:bodyPr vert="horz" lIns="90000" tIns="0" rIns="90000" bIns="46800" rtlCol="0" anchor="t" anchorCtr="0">
            <a:normAutofit/>
          </a:bodyPr>
          <a:lstStyle>
            <a:lvl1pPr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buNone/>
              <a:defRPr sz="2400" b="0" u="none" strike="noStrike" kern="1200" cap="none" spc="300" normalizeH="0" baseline="0">
                <a:solidFill>
                  <a:schemeClr val="tx1">
                    <a:lumMod val="85000"/>
                    <a:lumOff val="15000"/>
                  </a:schemeClr>
                </a:solidFill>
                <a:uFillTx/>
                <a:latin typeface="Arial" panose="020B0604020202020204" pitchFamily="34" charset="0"/>
                <a:ea typeface="汉仪乐喵体W" panose="00020600040101010101" pitchFamily="18" charset="-122"/>
                <a:cs typeface="+mj-cs"/>
              </a:defRPr>
            </a:lvl1pPr>
          </a:lstStyle>
          <a:p>
            <a:pPr marL="0" indent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</a:pPr>
            <a:r>
              <a:rPr lang="zh-CN" altLang="en-US" sz="2400">
                <a:solidFill>
                  <a:schemeClr val="accent1">
                    <a:lumMod val="75000"/>
                  </a:schemeClr>
                </a:solidFill>
              </a:rPr>
              <a:t>细读感悟</a:t>
            </a:r>
            <a:endParaRPr lang="zh-CN" altLang="en-US" sz="2400">
              <a:solidFill>
                <a:schemeClr val="accent1">
                  <a:lumMod val="75000"/>
                </a:schemeClr>
              </a:solidFill>
            </a:endParaRPr>
          </a:p>
        </p:txBody>
      </p:sp>
    </p:spTree>
    <p:custDataLst>
      <p:tags r:id="rId6"/>
    </p:custData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3" name="文本框 2"/>
          <p:cNvSpPr txBox="1"/>
          <p:nvPr/>
        </p:nvSpPr>
        <p:spPr>
          <a:xfrm>
            <a:off x="222250" y="21844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字词梳理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  <p:pic>
        <p:nvPicPr>
          <p:cNvPr id="2052" name="Picture 4" descr="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528048" y="2319175"/>
            <a:ext cx="2235110" cy="1949428"/>
          </a:xfrm>
          <a:prstGeom prst="rect">
            <a:avLst/>
          </a:prstGeom>
          <a:noFill/>
          <a:ln w="9525">
            <a:noFill/>
          </a:ln>
        </p:spPr>
      </p:pic>
      <p:sp>
        <p:nvSpPr>
          <p:cNvPr id="4" name="WordArt 4"/>
          <p:cNvSpPr>
            <a:spLocks noTextEdit="1"/>
          </p:cNvSpPr>
          <p:nvPr/>
        </p:nvSpPr>
        <p:spPr>
          <a:xfrm>
            <a:off x="4151784" y="2564905"/>
            <a:ext cx="3240360" cy="145796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en-US" altLang="zh-CN" sz="3200" b="1" dirty="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</a:rPr>
              <a:t>z</a:t>
            </a:r>
            <a:r>
              <a:rPr lang="zh-CN" altLang="en-US" sz="3200" b="1" dirty="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</a:rPr>
              <a:t>i  </a:t>
            </a:r>
            <a:r>
              <a:rPr lang="zh-CN" altLang="en-US" sz="7200" b="1" dirty="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rgbClr val="000000"/>
                </a:solidFill>
                <a:latin typeface="幼圆" charset="0"/>
                <a:ea typeface="楷体" panose="02010609060101010101" charset="-122"/>
                <a:cs typeface="幼圆" charset="0"/>
              </a:rPr>
              <a:t> </a:t>
            </a:r>
            <a:endParaRPr lang="zh-CN" altLang="en-US" sz="7200" b="1" dirty="0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rgbClr val="000000"/>
              </a:solidFill>
              <a:latin typeface="幼圆" charset="0"/>
              <a:ea typeface="楷体" panose="02010609060101010101" charset="-122"/>
              <a:cs typeface="幼圆" charset="0"/>
            </a:endParaRPr>
          </a:p>
        </p:txBody>
      </p:sp>
    </p:spTree>
    <p:custDataLst>
      <p:tags r:id="rId11"/>
    </p:custData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组合 5"/>
          <p:cNvGrpSpPr/>
          <p:nvPr userDrawn="1">
            <p:custDataLst>
              <p:tags r:id="rId1"/>
            </p:custDataLst>
          </p:nvPr>
        </p:nvGrpSpPr>
        <p:grpSpPr>
          <a:xfrm rot="780000">
            <a:off x="11042650" y="5762625"/>
            <a:ext cx="989965" cy="1124585"/>
            <a:chOff x="17016" y="8842"/>
            <a:chExt cx="1559" cy="1771"/>
          </a:xfrm>
        </p:grpSpPr>
        <p:grpSp>
          <p:nvGrpSpPr>
            <p:cNvPr id="44" name="组合 43"/>
            <p:cNvGrpSpPr/>
            <p:nvPr/>
          </p:nvGrpSpPr>
          <p:grpSpPr>
            <a:xfrm rot="14734457">
              <a:off x="17242" y="8867"/>
              <a:ext cx="1358" cy="1309"/>
              <a:chOff x="3464771" y="1644163"/>
              <a:chExt cx="206269" cy="198616"/>
            </a:xfrm>
          </p:grpSpPr>
          <p:sp>
            <p:nvSpPr>
              <p:cNvPr id="45" name="任意多边形: 形状 44"/>
              <p:cNvSpPr/>
              <p:nvPr>
                <p:custDataLst>
                  <p:tags r:id="rId2"/>
                </p:custDataLst>
              </p:nvPr>
            </p:nvSpPr>
            <p:spPr>
              <a:xfrm>
                <a:off x="3527149" y="1691234"/>
                <a:ext cx="20209" cy="20434"/>
              </a:xfrm>
              <a:custGeom>
                <a:avLst/>
                <a:gdLst>
                  <a:gd name="connsiteX0" fmla="*/ 0 w 102616"/>
                  <a:gd name="connsiteY0" fmla="*/ 61595 h 103759"/>
                  <a:gd name="connsiteX1" fmla="*/ 61595 w 102616"/>
                  <a:gd name="connsiteY1" fmla="*/ 0 h 103759"/>
                  <a:gd name="connsiteX2" fmla="*/ 102616 w 102616"/>
                  <a:gd name="connsiteY2" fmla="*/ 40005 h 103759"/>
                  <a:gd name="connsiteX3" fmla="*/ 39878 w 102616"/>
                  <a:gd name="connsiteY3" fmla="*/ 103759 h 103759"/>
                  <a:gd name="connsiteX4" fmla="*/ 0 w 102616"/>
                  <a:gd name="connsiteY4" fmla="*/ 61595 h 1037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2616" h="103759">
                    <a:moveTo>
                      <a:pt x="0" y="61595"/>
                    </a:moveTo>
                    <a:lnTo>
                      <a:pt x="61595" y="0"/>
                    </a:lnTo>
                    <a:lnTo>
                      <a:pt x="102616" y="40005"/>
                    </a:lnTo>
                    <a:lnTo>
                      <a:pt x="39878" y="103759"/>
                    </a:lnTo>
                    <a:lnTo>
                      <a:pt x="0" y="61595"/>
                    </a:lnTo>
                  </a:path>
                </a:pathLst>
              </a:custGeom>
              <a:solidFill>
                <a:srgbClr val="F7F7DD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6" name="任意多边形: 形状 45"/>
              <p:cNvSpPr/>
              <p:nvPr>
                <p:custDataLst>
                  <p:tags r:id="rId3"/>
                </p:custDataLst>
              </p:nvPr>
            </p:nvSpPr>
            <p:spPr>
              <a:xfrm>
                <a:off x="3535003" y="1699738"/>
                <a:ext cx="130285" cy="136663"/>
              </a:xfrm>
              <a:custGeom>
                <a:avLst/>
                <a:gdLst>
                  <a:gd name="connsiteX0" fmla="*/ 11430 w 661543"/>
                  <a:gd name="connsiteY0" fmla="*/ 181610 h 693928"/>
                  <a:gd name="connsiteX1" fmla="*/ 0 w 661543"/>
                  <a:gd name="connsiteY1" fmla="*/ 60579 h 693928"/>
                  <a:gd name="connsiteX2" fmla="*/ 57404 w 661543"/>
                  <a:gd name="connsiteY2" fmla="*/ 0 h 693928"/>
                  <a:gd name="connsiteX3" fmla="*/ 168656 w 661543"/>
                  <a:gd name="connsiteY3" fmla="*/ 8636 h 693928"/>
                  <a:gd name="connsiteX4" fmla="*/ 661543 w 661543"/>
                  <a:gd name="connsiteY4" fmla="*/ 445389 h 693928"/>
                  <a:gd name="connsiteX5" fmla="*/ 421640 w 661543"/>
                  <a:gd name="connsiteY5" fmla="*/ 693928 h 693928"/>
                  <a:gd name="connsiteX6" fmla="*/ 11430 w 661543"/>
                  <a:gd name="connsiteY6" fmla="*/ 181610 h 69392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1543" h="693928">
                    <a:moveTo>
                      <a:pt x="11430" y="181610"/>
                    </a:moveTo>
                    <a:lnTo>
                      <a:pt x="0" y="60579"/>
                    </a:lnTo>
                    <a:lnTo>
                      <a:pt x="57404" y="0"/>
                    </a:lnTo>
                    <a:lnTo>
                      <a:pt x="168656" y="8636"/>
                    </a:lnTo>
                    <a:lnTo>
                      <a:pt x="661543" y="445389"/>
                    </a:lnTo>
                    <a:lnTo>
                      <a:pt x="421640" y="693928"/>
                    </a:lnTo>
                    <a:lnTo>
                      <a:pt x="11430" y="181610"/>
                    </a:lnTo>
                  </a:path>
                </a:pathLst>
              </a:custGeom>
              <a:solidFill>
                <a:srgbClr val="D0D0B0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7" name="任意多边形: 形状 46"/>
              <p:cNvSpPr/>
              <p:nvPr>
                <p:custDataLst>
                  <p:tags r:id="rId4"/>
                </p:custDataLst>
              </p:nvPr>
            </p:nvSpPr>
            <p:spPr>
              <a:xfrm>
                <a:off x="3618041" y="1788504"/>
                <a:ext cx="52999" cy="54275"/>
              </a:xfrm>
              <a:custGeom>
                <a:avLst/>
                <a:gdLst>
                  <a:gd name="connsiteX0" fmla="*/ 269113 w 269113"/>
                  <a:gd name="connsiteY0" fmla="*/ 32512 h 275590"/>
                  <a:gd name="connsiteX1" fmla="*/ 239903 w 269113"/>
                  <a:gd name="connsiteY1" fmla="*/ 0 h 275590"/>
                  <a:gd name="connsiteX2" fmla="*/ 0 w 269113"/>
                  <a:gd name="connsiteY2" fmla="*/ 243205 h 275590"/>
                  <a:gd name="connsiteX3" fmla="*/ 32385 w 269113"/>
                  <a:gd name="connsiteY3" fmla="*/ 275590 h 275590"/>
                  <a:gd name="connsiteX4" fmla="*/ 269113 w 269113"/>
                  <a:gd name="connsiteY4" fmla="*/ 32512 h 2755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69113" h="275590">
                    <a:moveTo>
                      <a:pt x="269113" y="32512"/>
                    </a:moveTo>
                    <a:lnTo>
                      <a:pt x="239903" y="0"/>
                    </a:lnTo>
                    <a:lnTo>
                      <a:pt x="0" y="243205"/>
                    </a:lnTo>
                    <a:lnTo>
                      <a:pt x="32385" y="275590"/>
                    </a:lnTo>
                    <a:lnTo>
                      <a:pt x="269113" y="32512"/>
                    </a:lnTo>
                  </a:path>
                </a:pathLst>
              </a:custGeom>
              <a:solidFill>
                <a:srgbClr val="F1F1E1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8" name="任意多边形: 形状 47"/>
              <p:cNvSpPr/>
              <p:nvPr>
                <p:custDataLst>
                  <p:tags r:id="rId5"/>
                </p:custDataLst>
              </p:nvPr>
            </p:nvSpPr>
            <p:spPr>
              <a:xfrm>
                <a:off x="3537254" y="1702515"/>
                <a:ext cx="71633" cy="75985"/>
              </a:xfrm>
              <a:custGeom>
                <a:avLst/>
                <a:gdLst>
                  <a:gd name="connsiteX0" fmla="*/ 363728 w 363728"/>
                  <a:gd name="connsiteY0" fmla="*/ 182626 h 385826"/>
                  <a:gd name="connsiteX1" fmla="*/ 171323 w 363728"/>
                  <a:gd name="connsiteY1" fmla="*/ 385826 h 385826"/>
                  <a:gd name="connsiteX2" fmla="*/ 0 w 363728"/>
                  <a:gd name="connsiteY2" fmla="*/ 172974 h 385826"/>
                  <a:gd name="connsiteX3" fmla="*/ 161544 w 363728"/>
                  <a:gd name="connsiteY3" fmla="*/ 0 h 385826"/>
                  <a:gd name="connsiteX4" fmla="*/ 363728 w 363728"/>
                  <a:gd name="connsiteY4" fmla="*/ 182626 h 3858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3728" h="385826">
                    <a:moveTo>
                      <a:pt x="363728" y="182626"/>
                    </a:moveTo>
                    <a:lnTo>
                      <a:pt x="171323" y="385826"/>
                    </a:lnTo>
                    <a:lnTo>
                      <a:pt x="0" y="172974"/>
                    </a:lnTo>
                    <a:lnTo>
                      <a:pt x="161544" y="0"/>
                    </a:lnTo>
                    <a:lnTo>
                      <a:pt x="363728" y="182626"/>
                    </a:lnTo>
                  </a:path>
                </a:pathLst>
              </a:custGeom>
              <a:solidFill>
                <a:schemeClr val="accent2"/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9" name="任意多边形: 形状 48"/>
              <p:cNvSpPr/>
              <p:nvPr>
                <p:custDataLst>
                  <p:tags r:id="rId6"/>
                </p:custDataLst>
              </p:nvPr>
            </p:nvSpPr>
            <p:spPr>
              <a:xfrm>
                <a:off x="3464771" y="1644163"/>
                <a:ext cx="77261" cy="55526"/>
              </a:xfrm>
              <a:custGeom>
                <a:avLst/>
                <a:gdLst/>
                <a:ahLst/>
                <a:cxnLst/>
                <a:rect l="0" t="0" r="0" b="0"/>
                <a:pathLst>
                  <a:path w="392304" h="281941">
                    <a:moveTo>
                      <a:pt x="93980" y="68199"/>
                    </a:moveTo>
                    <a:cubicBezTo>
                      <a:pt x="117475" y="53594"/>
                      <a:pt x="140970" y="76327"/>
                      <a:pt x="119380" y="98933"/>
                    </a:cubicBezTo>
                    <a:lnTo>
                      <a:pt x="76708" y="143764"/>
                    </a:lnTo>
                    <a:cubicBezTo>
                      <a:pt x="62357" y="178308"/>
                      <a:pt x="94869" y="198628"/>
                      <a:pt x="117729" y="182626"/>
                    </a:cubicBezTo>
                    <a:lnTo>
                      <a:pt x="291338" y="16129"/>
                    </a:lnTo>
                    <a:cubicBezTo>
                      <a:pt x="356616" y="0"/>
                      <a:pt x="392303" y="33909"/>
                      <a:pt x="381508" y="99314"/>
                    </a:cubicBezTo>
                    <a:cubicBezTo>
                      <a:pt x="372110" y="128778"/>
                      <a:pt x="356616" y="136017"/>
                      <a:pt x="330708" y="163068"/>
                    </a:cubicBezTo>
                    <a:cubicBezTo>
                      <a:pt x="308229" y="187452"/>
                      <a:pt x="315468" y="204978"/>
                      <a:pt x="332867" y="220345"/>
                    </a:cubicBezTo>
                    <a:lnTo>
                      <a:pt x="364871" y="252095"/>
                    </a:lnTo>
                    <a:lnTo>
                      <a:pt x="335026" y="281940"/>
                    </a:lnTo>
                    <a:lnTo>
                      <a:pt x="292862" y="239014"/>
                    </a:lnTo>
                    <a:cubicBezTo>
                      <a:pt x="261747" y="206883"/>
                      <a:pt x="271526" y="172847"/>
                      <a:pt x="300482" y="142875"/>
                    </a:cubicBezTo>
                    <a:lnTo>
                      <a:pt x="341503" y="100711"/>
                    </a:lnTo>
                    <a:cubicBezTo>
                      <a:pt x="356616" y="73914"/>
                      <a:pt x="338836" y="41529"/>
                      <a:pt x="296164" y="58547"/>
                    </a:cubicBezTo>
                    <a:lnTo>
                      <a:pt x="149098" y="217424"/>
                    </a:lnTo>
                    <a:cubicBezTo>
                      <a:pt x="82677" y="262763"/>
                      <a:pt x="0" y="217424"/>
                      <a:pt x="44196" y="122301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  <p:grpSp>
          <p:nvGrpSpPr>
            <p:cNvPr id="40" name="组合 39"/>
            <p:cNvGrpSpPr/>
            <p:nvPr/>
          </p:nvGrpSpPr>
          <p:grpSpPr>
            <a:xfrm rot="1187154">
              <a:off x="17016" y="9051"/>
              <a:ext cx="1475" cy="1562"/>
              <a:chOff x="4159239" y="1559399"/>
              <a:chExt cx="266873" cy="282805"/>
            </a:xfrm>
          </p:grpSpPr>
          <p:sp>
            <p:nvSpPr>
              <p:cNvPr id="41" name="任意多边形: 形状 40"/>
              <p:cNvSpPr/>
              <p:nvPr>
                <p:custDataLst>
                  <p:tags r:id="rId7"/>
                </p:custDataLst>
              </p:nvPr>
            </p:nvSpPr>
            <p:spPr>
              <a:xfrm>
                <a:off x="4219467" y="1559399"/>
                <a:ext cx="206645" cy="207245"/>
              </a:xfrm>
              <a:custGeom>
                <a:avLst/>
                <a:gdLst/>
                <a:ahLst/>
                <a:cxnLst/>
                <a:rect l="0" t="0" r="0" b="0"/>
                <a:pathLst>
                  <a:path w="1049275" h="1052323">
                    <a:moveTo>
                      <a:pt x="993648" y="16510"/>
                    </a:moveTo>
                    <a:cubicBezTo>
                      <a:pt x="1039622" y="0"/>
                      <a:pt x="1049274" y="26289"/>
                      <a:pt x="1045591" y="68453"/>
                    </a:cubicBezTo>
                    <a:cubicBezTo>
                      <a:pt x="726059" y="414782"/>
                      <a:pt x="205740" y="1052322"/>
                      <a:pt x="137668" y="1045591"/>
                    </a:cubicBezTo>
                    <a:cubicBezTo>
                      <a:pt x="119762" y="1046861"/>
                      <a:pt x="81662" y="1002157"/>
                      <a:pt x="63374" y="981456"/>
                    </a:cubicBezTo>
                    <a:cubicBezTo>
                      <a:pt x="0" y="941832"/>
                      <a:pt x="652653" y="362331"/>
                      <a:pt x="993648" y="16510"/>
                    </a:cubicBezTo>
                    <a:close/>
                  </a:path>
                </a:pathLst>
              </a:custGeom>
              <a:solidFill>
                <a:schemeClr val="accent3">
                  <a:lumMod val="75000"/>
                </a:schemeClr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2" name="任意多边形: 形状 41"/>
              <p:cNvSpPr/>
              <p:nvPr>
                <p:custDataLst>
                  <p:tags r:id="rId8"/>
                </p:custDataLst>
              </p:nvPr>
            </p:nvSpPr>
            <p:spPr>
              <a:xfrm>
                <a:off x="4213989" y="1754038"/>
                <a:ext cx="29864" cy="29514"/>
              </a:xfrm>
              <a:custGeom>
                <a:avLst/>
                <a:gdLst>
                  <a:gd name="connsiteX0" fmla="*/ 0 w 151638"/>
                  <a:gd name="connsiteY0" fmla="*/ 101219 h 149860"/>
                  <a:gd name="connsiteX1" fmla="*/ 46990 w 151638"/>
                  <a:gd name="connsiteY1" fmla="*/ 149860 h 149860"/>
                  <a:gd name="connsiteX2" fmla="*/ 151638 w 151638"/>
                  <a:gd name="connsiteY2" fmla="*/ 46990 h 149860"/>
                  <a:gd name="connsiteX3" fmla="*/ 102235 w 151638"/>
                  <a:gd name="connsiteY3" fmla="*/ 0 h 149860"/>
                  <a:gd name="connsiteX4" fmla="*/ 0 w 151638"/>
                  <a:gd name="connsiteY4" fmla="*/ 101219 h 1498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638" h="149860">
                    <a:moveTo>
                      <a:pt x="0" y="101219"/>
                    </a:moveTo>
                    <a:lnTo>
                      <a:pt x="46990" y="149860"/>
                    </a:lnTo>
                    <a:lnTo>
                      <a:pt x="151638" y="46990"/>
                    </a:lnTo>
                    <a:lnTo>
                      <a:pt x="102235" y="0"/>
                    </a:lnTo>
                    <a:lnTo>
                      <a:pt x="0" y="101219"/>
                    </a:lnTo>
                  </a:path>
                </a:pathLst>
              </a:custGeom>
              <a:solidFill>
                <a:schemeClr val="lt1">
                  <a:lumMod val="85000"/>
                </a:schemeClr>
              </a:solidFill>
              <a:ln w="635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6350">
                    <a:solidFill>
                      <a:schemeClr val="accent1"/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  <p:sp>
            <p:nvSpPr>
              <p:cNvPr id="43" name="任意多边形: 形状 42"/>
              <p:cNvSpPr/>
              <p:nvPr>
                <p:custDataLst>
                  <p:tags r:id="rId9"/>
                </p:custDataLst>
              </p:nvPr>
            </p:nvSpPr>
            <p:spPr>
              <a:xfrm>
                <a:off x="4159239" y="1771071"/>
                <a:ext cx="66231" cy="71133"/>
              </a:xfrm>
              <a:custGeom>
                <a:avLst/>
                <a:gdLst/>
                <a:ahLst/>
                <a:cxnLst/>
                <a:rect l="0" t="0" r="0" b="0"/>
                <a:pathLst>
                  <a:path w="336297" h="361189">
                    <a:moveTo>
                      <a:pt x="0" y="345567"/>
                    </a:moveTo>
                    <a:lnTo>
                      <a:pt x="160782" y="46736"/>
                    </a:lnTo>
                    <a:cubicBezTo>
                      <a:pt x="196723" y="5969"/>
                      <a:pt x="229489" y="0"/>
                      <a:pt x="278003" y="14859"/>
                    </a:cubicBezTo>
                    <a:lnTo>
                      <a:pt x="324993" y="63500"/>
                    </a:lnTo>
                    <a:cubicBezTo>
                      <a:pt x="336296" y="118110"/>
                      <a:pt x="331089" y="161290"/>
                      <a:pt x="302260" y="188341"/>
                    </a:cubicBezTo>
                    <a:lnTo>
                      <a:pt x="17780" y="359283"/>
                    </a:lnTo>
                    <a:cubicBezTo>
                      <a:pt x="8128" y="361188"/>
                      <a:pt x="1651" y="357378"/>
                      <a:pt x="0" y="345567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12700" cap="flat" cmpd="sng" algn="ctr">
                <a:noFill/>
                <a:prstDash val="solid"/>
                <a:miter lim="800000"/>
              </a:ln>
              <a:effectLst/>
              <a:extLst>
                <a:ext uri="{91240B29-F687-4F45-9708-019B960494DF}">
                  <a14:hiddenLine xmlns:a14="http://schemas.microsoft.com/office/drawing/2010/main" w="12700">
                    <a:solidFill>
                      <a:schemeClr val="accent1">
                        <a:shade val="50000"/>
                      </a:schemeClr>
                    </a:solidFill>
                    <a:prstDash val="solid"/>
                    <a:miter lim="800000"/>
                    <a:headEnd/>
                    <a:tailEnd/>
                  </a14:hiddenLine>
                </a:ext>
              </a:extLst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p>
                <a:pPr marL="0" marR="0" lvl="0" indent="0" algn="ctr" defTabSz="914400" rtl="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</a:pPr>
                <a:endParaRPr kumimoji="0" lang="zh-CN" altLang="en-US" sz="1800" b="0" i="0" u="none" strike="noStrike" kern="1200" cap="none" spc="0" normalizeH="0" baseline="0" noProof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幼圆" charset="0"/>
                  <a:ea typeface="幼圆" panose="02010509060101010101" pitchFamily="49" charset="-122"/>
                  <a:cs typeface="幼圆" charset="0"/>
                </a:endParaRPr>
              </a:p>
            </p:txBody>
          </p:sp>
        </p:grpSp>
      </p:grpSp>
      <p:sp>
        <p:nvSpPr>
          <p:cNvPr id="22531" name="WordArt 4"/>
          <p:cNvSpPr>
            <a:spLocks noTextEdit="1"/>
          </p:cNvSpPr>
          <p:nvPr>
            <p:custDataLst>
              <p:tags r:id="rId10"/>
            </p:custDataLst>
          </p:nvPr>
        </p:nvSpPr>
        <p:spPr>
          <a:xfrm>
            <a:off x="3071664" y="2348880"/>
            <a:ext cx="5591026" cy="161124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  <a:normAutofit/>
          </a:bodyPr>
          <a:lstStyle/>
          <a:p>
            <a:pPr algn="ctr"/>
            <a:r>
              <a:rPr lang="zh-CN" altLang="en-US" sz="3200" b="1" dirty="0">
                <a:ln w="9525" cap="flat" cmpd="sng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:ln>
                <a:solidFill>
                  <a:schemeClr val="accent4">
                    <a:lumMod val="75000"/>
                  </a:schemeClr>
                </a:solidFill>
                <a:latin typeface="幼圆" charset="0"/>
                <a:ea typeface="黑体" panose="02010609060101010101" pitchFamily="2" charset="-122"/>
                <a:cs typeface="幼圆" charset="0"/>
              </a:rPr>
              <a:t>zī zí zǐ zì</a:t>
            </a:r>
            <a:endParaRPr lang="zh-CN" altLang="en-US" sz="3200" b="1" dirty="0">
              <a:ln w="9525" cap="flat" cmpd="sng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:ln>
              <a:solidFill>
                <a:schemeClr val="accent4">
                  <a:lumMod val="75000"/>
                </a:schemeClr>
              </a:solidFill>
              <a:latin typeface="幼圆" charset="0"/>
              <a:ea typeface="黑体" panose="02010609060101010101" pitchFamily="2" charset="-122"/>
              <a:cs typeface="幼圆" charset="0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22250" y="218440"/>
            <a:ext cx="1612900" cy="52197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800" b="1">
                <a:solidFill>
                  <a:schemeClr val="accent1"/>
                </a:solidFill>
                <a:latin typeface="幼圆" charset="0"/>
                <a:ea typeface="幼圆" charset="0"/>
                <a:cs typeface="Times New Roman" panose="02020603050405020304" pitchFamily="18" charset="0"/>
              </a:rPr>
              <a:t>细读感悟</a:t>
            </a:r>
            <a:endParaRPr lang="zh-CN" altLang="en-US" sz="2800" b="1">
              <a:solidFill>
                <a:schemeClr val="accent1"/>
              </a:solidFill>
              <a:latin typeface="幼圆" charset="0"/>
              <a:ea typeface="幼圆" charset="0"/>
              <a:cs typeface="Times New Roman" panose="02020603050405020304" pitchFamily="18" charset="0"/>
            </a:endParaRPr>
          </a:p>
        </p:txBody>
      </p:sp>
    </p:spTree>
    <p:custDataLst>
      <p:tags r:id="rId11"/>
    </p:custDataLst>
  </p:cSld>
  <p:clrMapOvr>
    <a:masterClrMapping/>
  </p:clrMapOvr>
  <p:transition>
    <p:plu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1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0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1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ACKGROUND_TYPE" val="general"/>
  <p:tag name="KSO_WM_SLIDE_BK_DARK_LIGHT" val="2"/>
</p:tagLst>
</file>

<file path=ppt/tags/tag1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e0957cf-6ded-4928-95ce-e2e68ebfe357}"/>
</p:tagLst>
</file>

<file path=ppt/tags/tag1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1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TYPE" val="i"/>
  <p:tag name="KSO_WM_UNIT_INDEX" val="1"/>
  <p:tag name="KSO_WM_UNIT_ID" val="_13*i*1"/>
  <p:tag name="KSO_WM_UNIT_LAYERLEVEL" val="1"/>
  <p:tag name="KSO_WM_TAG_VERSION" val="1.0"/>
  <p:tag name="KSO_WM_BEAUTIFY_FLAG" val="#wm#"/>
  <p:tag name="KSO_WM_UNIT_SUBTYPE" val="h"/>
  <p:tag name="KSO_WM_SLIDE_BACKGROUND_TYPE" val="frame"/>
  <p:tag name="KSO_WM_SLIDE_BK_DARK_LIGHT" val="2"/>
  <p:tag name="KSO_WM_UNIT_BK_DARK_LIGHT" val="2"/>
</p:tagLst>
</file>

<file path=ppt/tags/tag147.xml><?xml version="1.0" encoding="utf-8"?>
<p:tagLst xmlns:p="http://schemas.openxmlformats.org/presentationml/2006/main">
  <p:tag name="KSO_WM_SLIDE_BACKGROUND_TYPE" val="frame"/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K_DARK_LIGHT" val="2"/>
</p:tagLst>
</file>

<file path=ppt/tags/tag1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3**"/>
  <p:tag name="KSO_WM_UNIT_LAYERLEVEL" val="1"/>
  <p:tag name="KSO_WM_TAG_VERSION" val="1.0"/>
  <p:tag name="KSO_WM_BEAUTIFY_FLAG" val="#wm#"/>
  <p:tag name="KSO_WM_SLIDE_BACKGROUND_TYPE" val="frame"/>
  <p:tag name="KSO_WM_SLIDE_BK_DARK_LIGHT" val="2"/>
</p:tagLst>
</file>

<file path=ppt/tags/tag1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leftRight"/>
  <p:tag name="KSO_WM_SLIDE_BK_DARK_LIGHT" val="2"/>
  <p:tag name="KSO_WM_UNIT_BK_DARK_LIGHT" val="2"/>
</p:tagLst>
</file>

<file path=ppt/tags/tag1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ACKGROUND_TYPE" val="leftRight"/>
  <p:tag name="KSO_WM_SLIDE_BK_DARK_LIGHT" val="2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60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1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2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3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4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5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6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7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8.xml><?xml version="1.0" encoding="utf-8"?>
<p:tagLst xmlns:p="http://schemas.openxmlformats.org/presentationml/2006/main">
  <p:tag name="KSO_WM_SLIDE_BACKGROUND_TYPE" val="leftRight"/>
  <p:tag name="KSO_WM_UNIT_HIGHLIGHT" val="0"/>
  <p:tag name="KSO_WM_UNIT_COMPATIBLE" val="0"/>
  <p:tag name="KSO_WM_UNIT_DIAGRAM_ISNUMVISUAL" val="0"/>
  <p:tag name="KSO_WM_UNIT_DIAGRAM_ISREFERUNIT" val="0"/>
  <p:tag name="KSO_WM_UNIT_ID" val="_14**"/>
  <p:tag name="KSO_WM_UNIT_LAYERLEVEL" val="1"/>
  <p:tag name="KSO_WM_TAG_VERSION" val="1.0"/>
  <p:tag name="KSO_WM_BEAUTIFY_FLAG" val="#wm#"/>
  <p:tag name="KSO_WM_SLIDE_BK_DARK_LIGHT" val="2"/>
</p:tagLst>
</file>

<file path=ppt/tags/tag1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topBottom"/>
  <p:tag name="KSO_WM_SLIDE_BK_DARK_LIGHT" val="2"/>
  <p:tag name="KSO_WM_UNIT_BK_DARK_LIGHT" val="2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70.xml><?xml version="1.0" encoding="utf-8"?>
<p:tagLst xmlns:p="http://schemas.openxmlformats.org/presentationml/2006/main">
  <p:tag name="KSO_WM_SLIDE_BACKGROUND_TYPE" val="topBottom"/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K_DARK_LIGHT" val="2"/>
</p:tagLst>
</file>

<file path=ppt/tags/tag1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5**"/>
  <p:tag name="KSO_WM_UNIT_LAYERLEVEL" val="1"/>
  <p:tag name="KSO_WM_TAG_VERSION" val="1.0"/>
  <p:tag name="KSO_WM_BEAUTIFY_FLAG" val="#wm#"/>
  <p:tag name="KSO_WM_SLIDE_BACKGROUND_TYPE" val="topBottom"/>
  <p:tag name="KSO_WM_SLIDE_BK_DARK_LIGHT" val="2"/>
</p:tagLst>
</file>

<file path=ppt/tags/tag1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ottomTop"/>
  <p:tag name="KSO_WM_SLIDE_BK_DARK_LIGHT" val="2"/>
  <p:tag name="KSO_WM_UNIT_BK_DARK_LIGHT" val="2"/>
</p:tagLst>
</file>

<file path=ppt/tags/tag1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1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ACKGROUND_TYPE" val="bottomTop"/>
  <p:tag name="KSO_WM_SLIDE_BK_DARK_LIGHT" val="2"/>
</p:tagLst>
</file>

<file path=ppt/tags/tag184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5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6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7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8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89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90.xml><?xml version="1.0" encoding="utf-8"?>
<p:tagLst xmlns:p="http://schemas.openxmlformats.org/presentationml/2006/main">
  <p:tag name="KSO_WM_SLIDE_BACKGROUND_TYPE" val="bottomTop"/>
  <p:tag name="KSO_WM_UNIT_HIGHLIGHT" val="0"/>
  <p:tag name="KSO_WM_UNIT_COMPATIBLE" val="0"/>
  <p:tag name="KSO_WM_UNIT_DIAGRAM_ISNUMVISUAL" val="0"/>
  <p:tag name="KSO_WM_UNIT_DIAGRAM_ISREFERUNIT" val="0"/>
  <p:tag name="KSO_WM_UNIT_ID" val="_16**"/>
  <p:tag name="KSO_WM_UNIT_LAYERLEVEL" val="1"/>
  <p:tag name="KSO_WM_TAG_VERSION" val="1.0"/>
  <p:tag name="KSO_WM_BEAUTIFY_FLAG" val="#wm#"/>
  <p:tag name="KSO_WM_SLIDE_BK_DARK_LIGHT" val="2"/>
</p:tagLst>
</file>

<file path=ppt/tags/tag1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navigation"/>
  <p:tag name="KSO_WM_SLIDE_BK_DARK_LIGHT" val="2"/>
  <p:tag name="KSO_WM_UNIT_BK_DARK_LIGHT" val="2"/>
</p:tagLst>
</file>

<file path=ppt/tags/tag192.xml><?xml version="1.0" encoding="utf-8"?>
<p:tagLst xmlns:p="http://schemas.openxmlformats.org/presentationml/2006/main">
  <p:tag name="KSO_WM_SLIDE_BACKGROUND_TYPE" val="navigation"/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K_DARK_LIGHT" val="2"/>
</p:tagLst>
</file>

<file path=ppt/tags/tag1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1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0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7**"/>
  <p:tag name="KSO_WM_UNIT_LAYERLEVEL" val="1"/>
  <p:tag name="KSO_WM_TAG_VERSION" val="1.0"/>
  <p:tag name="KSO_WM_BEAUTIFY_FLAG" val="#wm#"/>
  <p:tag name="KSO_WM_SLIDE_BACKGROUND_TYPE" val="navigation"/>
  <p:tag name="KSO_WM_SLIDE_BK_DARK_LIGHT" val="2"/>
</p:tagLst>
</file>

<file path=ppt/tags/tag20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i*1"/>
  <p:tag name="KSO_WM_UNIT_LAYERLEVEL" val="1"/>
  <p:tag name="KSO_WM_TAG_VERSION" val="1.0"/>
  <p:tag name="KSO_WM_BEAUTIFY_FLAG" val="#wm#"/>
  <p:tag name="KSO_WM_UNIT_TYPE" val="i"/>
  <p:tag name="KSO_WM_UNIT_INDEX" val="1"/>
  <p:tag name="KSO_WM_UNIT_SUBTYPE" val="h"/>
  <p:tag name="KSO_WM_SLIDE_BACKGROUND_TYPE" val="belt"/>
  <p:tag name="KSO_WM_SLIDE_BK_DARK_LIGHT" val="2"/>
  <p:tag name="KSO_WM_UNIT_BK_DARK_LIGHT" val="2"/>
</p:tagLst>
</file>

<file path=ppt/tags/tag20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ACKGROUND_TYPE" val="belt"/>
  <p:tag name="KSO_WM_SLIDE_BK_DARK_LIGHT" val="2"/>
</p:tagLst>
</file>

<file path=ppt/tags/tag20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0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1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2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3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4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5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6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7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8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19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20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1.xml><?xml version="1.0" encoding="utf-8"?>
<p:tagLst xmlns:p="http://schemas.openxmlformats.org/presentationml/2006/main">
  <p:tag name="KSO_WM_SLIDE_BACKGROUND_TYPE" val="belt"/>
  <p:tag name="KSO_WM_UNIT_HIGHLIGHT" val="0"/>
  <p:tag name="KSO_WM_UNIT_COMPATIBLE" val="0"/>
  <p:tag name="KSO_WM_UNIT_DIAGRAM_ISNUMVISUAL" val="0"/>
  <p:tag name="KSO_WM_UNIT_DIAGRAM_ISREFERUNIT" val="0"/>
  <p:tag name="KSO_WM_UNIT_ID" val="_18**"/>
  <p:tag name="KSO_WM_UNIT_LAYERLEVEL" val="1"/>
  <p:tag name="KSO_WM_TAG_VERSION" val="1.0"/>
  <p:tag name="KSO_WM_BEAUTIFY_FLAG" val="#wm#"/>
  <p:tag name="KSO_WM_SLIDE_BK_DARK_LIGHT" val="2"/>
</p:tagLst>
</file>

<file path=ppt/tags/tag2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259"/>
</p:tagLst>
</file>

<file path=ppt/tags/tag2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227.xml><?xml version="1.0" encoding="utf-8"?>
<p:tagLst xmlns:p="http://schemas.openxmlformats.org/presentationml/2006/main">
  <p:tag name="KSO_WM_TEMPLATE_SUBCATEGORY" val="0"/>
  <p:tag name="KSO_WM_TEMPLATE_MASTER_TYPE" val="1"/>
  <p:tag name="KSO_WM_TEMPLATE_COLOR_TYPE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TEMPLATE_THUMBS_INDEX" val="1、4、7、12、16、18、19、20、21、22、23、24、25"/>
</p:tagLst>
</file>

<file path=ppt/tags/tag228.xml><?xml version="1.0" encoding="utf-8"?>
<p:tagLst xmlns:p="http://schemas.openxmlformats.org/presentationml/2006/main">
  <p:tag name="KSO_WM_UNIT_PLACING_PICTURE_USER_VIEWPORT" val="{&quot;height&quot;:2360,&quot;width&quot;:7760}"/>
</p:tagLst>
</file>

<file path=ppt/tags/tag229.xml><?xml version="1.0" encoding="utf-8"?>
<p:tagLst xmlns:p="http://schemas.openxmlformats.org/presentationml/2006/main">
  <p:tag name="KSO_WM_UNIT_PLACING_PICTURE_USER_VIEWPORT" val="{&quot;height&quot;:7088.595275590551,&quot;width&quot;:7932.475590551181}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30.xml><?xml version="1.0" encoding="utf-8"?>
<p:tagLst xmlns:p="http://schemas.openxmlformats.org/presentationml/2006/main">
  <p:tag name="KSO_WM_UNIT_ISCONTENTSTITLE" val="0"/>
  <p:tag name="KSO_WM_UNIT_ISNUMDGMTITLE" val="0"/>
  <p:tag name="KSO_WM_UNIT_PRESET_TEXT" val="绿色卡通艺术培训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a"/>
  <p:tag name="KSO_WM_UNIT_INDEX" val="1"/>
  <p:tag name="KSO_WM_UNIT_ID" val="custom20205259_1*a*1"/>
  <p:tag name="KSO_WM_TEMPLATE_CATEGORY" val="custom"/>
  <p:tag name="KSO_WM_TEMPLATE_INDEX" val="20205259"/>
  <p:tag name="KSO_WM_UNIT_LAYERLEVEL" val="1"/>
  <p:tag name="KSO_WM_TAG_VERSION" val="1.0"/>
  <p:tag name="KSO_WM_BEAUTIFY_FLAG" val="#wm#"/>
</p:tagLst>
</file>

<file path=ppt/tags/tag231.xml><?xml version="1.0" encoding="utf-8"?>
<p:tagLst xmlns:p="http://schemas.openxmlformats.org/presentationml/2006/main"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87"/>
  <p:tag name="KSO_WM_UNIT_HIGHLIGHT" val="0"/>
  <p:tag name="KSO_WM_UNIT_COMPATIBLE" val="0"/>
  <p:tag name="KSO_WM_UNIT_DIAGRAM_ISNUMVISUAL" val="0"/>
  <p:tag name="KSO_WM_UNIT_DIAGRAM_ISREFERUNIT" val="0"/>
  <p:tag name="KSO_WM_UNIT_TYPE" val="b"/>
  <p:tag name="KSO_WM_UNIT_INDEX" val="1"/>
  <p:tag name="KSO_WM_UNIT_ID" val="custom20205259_1*b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TEXT_FILL_FORE_SCHEMECOLOR_INDEX_BRIGHTNESS" val="0.15"/>
  <p:tag name="KSO_WM_UNIT_TEXT_FILL_FORE_SCHEMECOLOR_INDEX" val="13"/>
  <p:tag name="KSO_WM_UNIT_TEXT_FILL_TYPE" val="1"/>
</p:tagLst>
</file>

<file path=ppt/tags/tag232.xml><?xml version="1.0" encoding="utf-8"?>
<p:tagLst xmlns:p="http://schemas.openxmlformats.org/presentationml/2006/main">
  <p:tag name="KSO_WM_SLIDE_ID" val="custom20205259_1"/>
  <p:tag name="KSO_WM_TEMPLATE_SUBCATEGORY" val="0"/>
  <p:tag name="KSO_WM_TEMPLATE_MASTER_TYPE" val="1"/>
  <p:tag name="KSO_WM_TEMPLATE_COLOR_TYPE" val="1"/>
  <p:tag name="KSO_WM_SLIDE_TYPE" val="title"/>
  <p:tag name="KSO_WM_SLIDE_SUBTYPE" val="pureTxt"/>
  <p:tag name="KSO_WM_SLIDE_ITEM_CNT" val="0"/>
  <p:tag name="KSO_WM_SLIDE_INDEX" val="1"/>
  <p:tag name="KSO_WM_TEMPLATE_MASTER_THUMB_INDEX" val="12"/>
  <p:tag name="KSO_WM_TAG_VERSION" val="1.0"/>
  <p:tag name="KSO_WM_BEAUTIFY_FLAG" val="#wm#"/>
  <p:tag name="KSO_WM_TEMPLATE_CATEGORY" val="custom"/>
  <p:tag name="KSO_WM_TEMPLATE_INDEX" val="20205259"/>
  <p:tag name="KSO_WM_SLIDE_LAYOUT" val="a_b"/>
  <p:tag name="KSO_WM_SLIDE_LAYOUT_CNT" val="1_1"/>
  <p:tag name="KSO_WM_TEMPLATE_THUMBS_INDEX" val="1、4、7、12、16、18、19、20、21、22、23、24、25"/>
</p:tagLst>
</file>

<file path=ppt/tags/tag2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e0957cf-6ded-4928-95ce-e2e68ebfe357}"/>
  <p:tag name="KSO_WM_UNIT_TYPE" val="i"/>
</p:tagLst>
</file>

<file path=ppt/tags/tag2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3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2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42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43.xml><?xml version="1.0" encoding="utf-8"?>
<p:tagLst xmlns:p="http://schemas.openxmlformats.org/presentationml/2006/main">
  <p:tag name="KSO_WM_UNIT_TEXT_FILL_FORE_SCHEMECOLOR_INDEX_BRIGHTNESS" val="0"/>
  <p:tag name="KSO_WM_UNIT_TEXT_FILL_FORE_SCHEMECOLOR_INDEX" val="15"/>
  <p:tag name="KSO_WM_UNIT_TEXT_FILL_TYPE" val="1"/>
</p:tagLst>
</file>

<file path=ppt/tags/tag24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e0957cf-6ded-4928-95ce-e2e68ebfe357}"/>
  <p:tag name="KSO_WM_UNIT_TYPE" val="i"/>
</p:tagLst>
</file>

<file path=ppt/tags/tag2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54.xml><?xml version="1.0" encoding="utf-8"?>
<p:tagLst xmlns:p="http://schemas.openxmlformats.org/presentationml/2006/main">
  <p:tag name="KSO_WM_UNIT_TEXT_FILL_FORE_SCHEMECOLOR_INDEX_BRIGHTNESS" val="-0.25"/>
  <p:tag name="KSO_WM_UNIT_TEXT_FILL_FORE_SCHEMECOLOR_INDEX" val="8"/>
  <p:tag name="KSO_WM_UNIT_TEXT_FILL_TYPE" val="1"/>
</p:tagLst>
</file>

<file path=ppt/tags/tag255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e0957cf-6ded-4928-95ce-e2e68ebfe357}"/>
  <p:tag name="KSO_WM_UNIT_TYPE" val="i"/>
</p:tagLst>
</file>

<file path=ppt/tags/tag2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65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69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e0957cf-6ded-4928-95ce-e2e68ebfe357}"/>
  <p:tag name="KSO_WM_UNIT_TYPE" val="i"/>
</p:tagLst>
</file>

<file path=ppt/tags/tag27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7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7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7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8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e0957cf-6ded-4928-95ce-e2e68ebfe357}"/>
  <p:tag name="KSO_WM_UNIT_TYPE" val="i"/>
</p:tagLst>
</file>

<file path=ppt/tags/tag2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2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2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2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29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29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292.xml><?xml version="1.0" encoding="utf-8"?>
<p:tagLst xmlns:p="http://schemas.openxmlformats.org/presentationml/2006/main">
  <p:tag name="KSO_WM_UNIT_TEXT_FILL_FORE_SCHEMECOLOR_INDEX_BRIGHTNESS" val="0.15"/>
  <p:tag name="KSO_WM_UNIT_TEXT_FILL_FORE_SCHEMECOLOR_INDEX" val="13"/>
  <p:tag name="KSO_WM_UNIT_TEXT_FILL_TYPE" val="1"/>
</p:tagLst>
</file>

<file path=ppt/tags/tag293.xml><?xml version="1.0" encoding="utf-8"?>
<p:tagLst xmlns:p="http://schemas.openxmlformats.org/presentationml/2006/main">
  <p:tag name="KSO_WM_UNIT_PLACING_PICTURE_USER_VIEWPORT" val="{&quot;height&quot;:3258.9700787401575,&quot;width&quot;:3736.56062992126}"/>
</p:tagLst>
</file>

<file path=ppt/tags/tag294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1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2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296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29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e0957cf-6ded-4928-95ce-e2e68ebfe357}"/>
  <p:tag name="KSO_WM_UNIT_TYPE" val="i"/>
</p:tagLst>
</file>

<file path=ppt/tags/tag29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29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0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0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e0957cf-6ded-4928-95ce-e2e68ebfe357}"/>
  <p:tag name="KSO_WM_UNIT_TYPE" val="i"/>
</p:tagLst>
</file>

<file path=ppt/tags/tag3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16.xml><?xml version="1.0" encoding="utf-8"?>
<p:tagLst xmlns:p="http://schemas.openxmlformats.org/presentationml/2006/main">
  <p:tag name="KSO_WM_UNIT_TEXT_FILL_FORE_SCHEMECOLOR_INDEX_BRIGHTNESS" val="-0.25"/>
  <p:tag name="KSO_WM_UNIT_TEXT_FILL_FORE_SCHEMECOLOR_INDEX" val="8"/>
  <p:tag name="KSO_WM_UNIT_TEXT_FILL_TYPE" val="1"/>
</p:tagLst>
</file>

<file path=ppt/tags/tag31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e0957cf-6ded-4928-95ce-e2e68ebfe357}"/>
  <p:tag name="KSO_WM_UNIT_TYPE" val="i"/>
</p:tagLst>
</file>

<file path=ppt/tags/tag3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2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2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2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2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27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e0957cf-6ded-4928-95ce-e2e68ebfe357}"/>
  <p:tag name="KSO_WM_UNIT_TYPE" val="i"/>
</p:tagLst>
</file>

<file path=ppt/tags/tag3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3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3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3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3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e0957cf-6ded-4928-95ce-e2e68ebfe357}"/>
  <p:tag name="KSO_WM_UNIT_TYPE" val="i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4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4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48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49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2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351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3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e0957cf-6ded-4928-95ce-e2e68ebfe357}"/>
  <p:tag name="KSO_WM_UNIT_TYPE" val="i"/>
</p:tagLst>
</file>

<file path=ppt/tags/tag3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61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e0957cf-6ded-4928-95ce-e2e68ebfe357}"/>
  <p:tag name="KSO_WM_UNIT_TYPE" val="i"/>
</p:tagLst>
</file>

<file path=ppt/tags/tag3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6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6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6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7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7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7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73.xml><?xml version="1.0" encoding="utf-8"?>
<p:tagLst xmlns:p="http://schemas.openxmlformats.org/presentationml/2006/main">
  <p:tag name="KSO_WM_UNIT_PLACING_PICTURE_USER_VIEWPORT" val="{&quot;height&quot;:4288.708661417323,&quot;width&quot;:4349.218897637796}"/>
</p:tagLst>
</file>

<file path=ppt/tags/tag374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3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3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376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37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e0957cf-6ded-4928-95ce-e2e68ebfe357}"/>
  <p:tag name="KSO_WM_UNIT_TYPE" val="i"/>
</p:tagLst>
</file>

<file path=ppt/tags/tag37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7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8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8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8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8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8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38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e0957cf-6ded-4928-95ce-e2e68ebfe357}"/>
  <p:tag name="KSO_WM_UNIT_TYPE" val="i"/>
</p:tagLst>
</file>

<file path=ppt/tags/tag38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8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39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39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39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39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39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396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7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8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399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00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1.xml><?xml version="1.0" encoding="utf-8"?>
<p:tagLst xmlns:p="http://schemas.openxmlformats.org/presentationml/2006/main">
  <p:tag name="KSO_WM_UNIT_TEXT_FILL_FORE_SCHEMECOLOR_INDEX_BRIGHTNESS" val="0"/>
  <p:tag name="KSO_WM_UNIT_TEXT_FILL_FORE_SCHEMECOLOR_INDEX" val="13"/>
  <p:tag name="KSO_WM_UNIT_TEXT_FILL_TYPE" val="1"/>
</p:tagLst>
</file>

<file path=ppt/tags/tag40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0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e0957cf-6ded-4928-95ce-e2e68ebfe357}"/>
  <p:tag name="KSO_WM_UNIT_TYPE" val="i"/>
</p:tagLst>
</file>

<file path=ppt/tags/tag40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0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0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1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1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12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1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e0957cf-6ded-4928-95ce-e2e68ebfe357}"/>
  <p:tag name="KSO_WM_UNIT_TYPE" val="i"/>
</p:tagLst>
</file>

<file path=ppt/tags/tag41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1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1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2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2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22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23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24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25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26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2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e0957cf-6ded-4928-95ce-e2e68ebfe357}"/>
  <p:tag name="KSO_WM_UNIT_TYPE" val="i"/>
</p:tagLst>
</file>

<file path=ppt/tags/tag42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2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3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3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3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34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3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36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37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38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39.xml><?xml version="1.0" encoding="utf-8"?>
<p:tagLst xmlns:p="http://schemas.openxmlformats.org/presentationml/2006/main">
  <p:tag name="KSO_WM_UNIT_LINE_FORE_SCHEMECOLOR_INDEX_BRIGHTNESS" val="0"/>
  <p:tag name="KSO_WM_UNIT_LINE_FORE_SCHEMECOLOR_INDEX" val="13"/>
  <p:tag name="KSO_WM_UNIT_LINE_FILL_TYPE" val="2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40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41.xml><?xml version="1.0" encoding="utf-8"?>
<p:tagLst xmlns:p="http://schemas.openxmlformats.org/presentationml/2006/main">
  <p:tag name="KSO_WM_UNIT_PLACING_PICTURE_USER_VIEWPORT" val="{&quot;height&quot;:4887.707086614173,&quot;width&quot;:4956.670866141732}"/>
</p:tagLst>
</file>

<file path=ppt/tags/tag442.xml><?xml version="1.0" encoding="utf-8"?>
<p:tagLst xmlns:p="http://schemas.openxmlformats.org/presentationml/2006/main">
  <p:tag name="KSO_WM_UNIT_HIGHLIGHT" val="0"/>
  <p:tag name="KSO_WM_UNIT_COMPATIBLE" val="1"/>
  <p:tag name="KSO_WM_UNIT_DIAGRAM_ISNUMVISUAL" val="0"/>
  <p:tag name="KSO_WM_UNIT_DIAGRAM_ISREFERUNIT" val="0"/>
  <p:tag name="KSO_WM_UNIT_ID" val="custom20205259_7*e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PRESET_TEXT" val="PART.04"/>
  <p:tag name="KSO_WM_UNIT_NOCLEAR" val="0"/>
  <p:tag name="KSO_WM_UNIT_VALUE" val="9"/>
  <p:tag name="KSO_WM_UNIT_TYPE" val="e"/>
  <p:tag name="KSO_WM_UNIT_INDEX" val="1"/>
  <p:tag name="KSO_WM_UNIT_TEXT_FILL_FORE_SCHEMECOLOR_INDEX_BRIGHTNESS" val="0"/>
  <p:tag name="KSO_WM_UNIT_TEXT_FILL_FORE_SCHEMECOLOR_INDEX" val="5"/>
  <p:tag name="KSO_WM_UNIT_TEXT_FILL_TYPE" val="1"/>
</p:tagLst>
</file>

<file path=ppt/tags/tag4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7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PRESET_TEXT" val="您的正文已经简明扼要，但信息却错综复杂，需要用更多的文字来表述。"/>
  <p:tag name="KSO_WM_UNIT_NOCLEAR" val="0"/>
  <p:tag name="KSO_WM_UNIT_VALUE" val="48"/>
  <p:tag name="KSO_WM_UNIT_TYPE" val="a"/>
  <p:tag name="KSO_WM_UNIT_INDEX" val="1"/>
</p:tagLst>
</file>

<file path=ppt/tags/tag444.xml><?xml version="1.0" encoding="utf-8"?>
<p:tagLst xmlns:p="http://schemas.openxmlformats.org/presentationml/2006/main">
  <p:tag name="KSO_WM_SLIDE_ID" val="custom20205259_7"/>
  <p:tag name="KSO_WM_TEMPLATE_SUBCATEGORY" val="0"/>
  <p:tag name="KSO_WM_TEMPLATE_MASTER_TYPE" val="1"/>
  <p:tag name="KSO_WM_TEMPLATE_COLOR_TYPE" val="1"/>
  <p:tag name="KSO_WM_SLIDE_ITEM_CNT" val="0"/>
  <p:tag name="KSO_WM_SLIDE_INDEX" val="7"/>
  <p:tag name="KSO_WM_TAG_VERSION" val="1.0"/>
  <p:tag name="KSO_WM_BEAUTIFY_FLAG" val="#wm#"/>
  <p:tag name="KSO_WM_TEMPLATE_CATEGORY" val="custom"/>
  <p:tag name="KSO_WM_TEMPLATE_INDEX" val="20205259"/>
  <p:tag name="KSO_WM_SLIDE_TYPE" val="sectionTitle"/>
  <p:tag name="KSO_WM_SLIDE_SUBTYPE" val="pureTxt"/>
  <p:tag name="KSO_WM_SLIDE_LAYOUT" val="a_e"/>
  <p:tag name="KSO_WM_SLIDE_LAYOUT_CNT" val="1_1"/>
</p:tagLst>
</file>

<file path=ppt/tags/tag44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e0957cf-6ded-4928-95ce-e2e68ebfe357}"/>
  <p:tag name="KSO_WM_UNIT_TYPE" val="i"/>
</p:tagLst>
</file>

<file path=ppt/tags/tag44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4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5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5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5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5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5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55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WM_BEAUTIFY_SHAPE_IDENTITY" val="{5e0957cf-6ded-4928-95ce-e2e68ebfe357}"/>
  <p:tag name="KSO_WM_UNIT_TYPE" val="i"/>
</p:tagLst>
</file>

<file path=ppt/tags/tag456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7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8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</p:tagLst>
</file>

<file path=ppt/tags/tag459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460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6"/>
  <p:tag name="KSO_WM_UNIT_FILL_TYPE" val="1"/>
</p:tagLst>
</file>

<file path=ppt/tags/tag461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25"/>
  <p:tag name="KSO_WM_UNIT_FILL_FORE_SCHEMECOLOR_INDEX" val="7"/>
  <p:tag name="KSO_WM_UNIT_FILL_TYPE" val="1"/>
</p:tagLst>
</file>

<file path=ppt/tags/tag462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-0.15"/>
  <p:tag name="KSO_WM_UNIT_FILL_FORE_SCHEMECOLOR_INDEX" val="14"/>
  <p:tag name="KSO_WM_UNIT_FILL_TYPE" val="1"/>
</p:tagLst>
</file>

<file path=ppt/tags/tag463.xml><?xml version="1.0" encoding="utf-8"?>
<p:tagLst xmlns:p="http://schemas.openxmlformats.org/presentationml/2006/main">
  <p:tag name="KSO_WM_SLIDE_BACKGROUND_TYPE" val="general"/>
  <p:tag name="KSO_WM_UNIT_HIGHLIGHT" val="0"/>
  <p:tag name="KSO_WM_UNIT_COMPATIBLE" val="0"/>
  <p:tag name="KSO_WM_UNIT_DIAGRAM_ISNUMVISUAL" val="0"/>
  <p:tag name="KSO_WM_UNIT_DIAGRAM_ISREFERUNIT" val="0"/>
  <p:tag name="KSO_WM_UNIT_ID" val="_12**"/>
  <p:tag name="KSO_WM_UNIT_LAYERLEVEL" val="1"/>
  <p:tag name="KSO_WM_TAG_VERSION" val="1.0"/>
  <p:tag name="KSO_WM_BEAUTIFY_FLAG" val="#wm#"/>
  <p:tag name="KSO_WM_SLIDE_BK_DARK_LIGHT" val="2"/>
  <p:tag name="KSO_WM_UNIT_FILL_FORE_SCHEMECOLOR_INDEX_BRIGHTNESS" val="0"/>
  <p:tag name="KSO_WM_UNIT_FILL_FORE_SCHEMECOLOR_INDEX" val="5"/>
  <p:tag name="KSO_WM_UNIT_FILL_TYPE" val="1"/>
</p:tagLst>
</file>

<file path=ppt/tags/tag464.xml><?xml version="1.0" encoding="utf-8"?>
<p:tagLst xmlns:p="http://schemas.openxmlformats.org/presentationml/2006/main">
  <p:tag name="KSO_WM_SLIDE_BK_DARK_LIGHT" val="2"/>
  <p:tag name="KSO_WM_SLIDE_BACKGROUND_TYPE" val="general"/>
</p:tagLst>
</file>

<file path=ppt/tags/tag465.xml><?xml version="1.0" encoding="utf-8"?>
<p:tagLst xmlns:p="http://schemas.openxmlformats.org/presentationml/2006/main">
  <p:tag name="KSO_WM_UNIT_PLACING_PICTURE_USER_VIEWPORT" val="{&quot;height&quot;:4120.28188976378,&quot;width&quot;:4610.790551181102}"/>
</p:tagLst>
</file>

<file path=ppt/tags/tag4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custom20205259_25*a*1"/>
  <p:tag name="KSO_WM_TEMPLATE_CATEGORY" val="custom"/>
  <p:tag name="KSO_WM_TEMPLATE_INDEX" val="20205259"/>
  <p:tag name="KSO_WM_UNIT_LAYERLEVEL" val="1"/>
  <p:tag name="KSO_WM_TAG_VERSION" val="1.0"/>
  <p:tag name="KSO_WM_BEAUTIFY_FLAG" val="#wm#"/>
  <p:tag name="KSO_WM_UNIT_ISCONTENTSTITLE" val="0"/>
  <p:tag name="KSO_WM_UNIT_ISNUMDGMTITLE" val="0"/>
  <p:tag name="KSO_WM_UNIT_NOCLEAR" val="1"/>
  <p:tag name="KSO_WM_UNIT_VALUE" val="8"/>
  <p:tag name="KSO_WM_UNIT_TYPE" val="a"/>
  <p:tag name="KSO_WM_UNIT_INDEX" val="1"/>
  <p:tag name="KSO_WM_UNIT_PRESET_TEXT" val="谢谢观看"/>
</p:tagLst>
</file>

<file path=ppt/tags/tag467.xml><?xml version="1.0" encoding="utf-8"?>
<p:tagLst xmlns:p="http://schemas.openxmlformats.org/presentationml/2006/main">
  <p:tag name="KSO_WM_SLIDE_ID" val="custom20205259_25"/>
  <p:tag name="KSO_WM_TEMPLATE_SUBCATEGORY" val="0"/>
  <p:tag name="KSO_WM_TEMPLATE_MASTER_TYPE" val="1"/>
  <p:tag name="KSO_WM_TEMPLATE_COLOR_TYPE" val="1"/>
  <p:tag name="KSO_WM_SLIDE_ITEM_CNT" val="0"/>
  <p:tag name="KSO_WM_SLIDE_INDEX" val="25"/>
  <p:tag name="KSO_WM_TAG_VERSION" val="1.0"/>
  <p:tag name="KSO_WM_BEAUTIFY_FLAG" val="#wm#"/>
  <p:tag name="KSO_WM_TEMPLATE_CATEGORY" val="custom"/>
  <p:tag name="KSO_WM_TEMPLATE_INDEX" val="20205259"/>
  <p:tag name="KSO_WM_SLIDE_TYPE" val="endPage"/>
  <p:tag name="KSO_WM_SLIDE_SUBTYPE" val="pureTxt"/>
  <p:tag name="KSO_WM_SLIDE_LAYOUT" val="a_b"/>
  <p:tag name="KSO_WM_SLIDE_LAYOUT_CNT" val="1_1"/>
</p:tagLst>
</file>

<file path=ppt/tags/tag468.xml><?xml version="1.0" encoding="utf-8"?>
<p:tagLst xmlns:p="http://schemas.openxmlformats.org/presentationml/2006/main">
  <p:tag name="COMMONDATA" val="eyJoZGlkIjoiZWE3NjZlYjJkMjNiZjRmNDUwNDg2MDIyMjNiOTJhMjAifQ==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6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7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7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8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8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  <p:tag name="KSO_WM_SLIDE_BACKGROUND_MASK_FLAG" val="1"/>
</p:tagLst>
</file>

<file path=ppt/tags/tag9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9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9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heme/theme1.xml><?xml version="1.0" encoding="utf-8"?>
<a:theme xmlns:a="http://schemas.openxmlformats.org/drawingml/2006/main" name="1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0.xml><?xml version="1.0" encoding="utf-8"?>
<a:theme xmlns:a="http://schemas.openxmlformats.org/drawingml/2006/main" name="1_自定义设计方案_5">
  <a:themeElements>
    <a:clrScheme name="自定义设计方案_5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5">
      <a:majorFont>
        <a:latin typeface="黑体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5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5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5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1.xml><?xml version="1.0" encoding="utf-8"?>
<a:theme xmlns:a="http://schemas.openxmlformats.org/drawingml/2006/main" name="2_默认设计模板">
  <a:themeElements>
    <a:clrScheme name="1_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默认设计模板">
      <a:majorFont>
        <a:latin typeface="黑体"/>
        <a:ea typeface="微软雅黑"/>
        <a:cs typeface=""/>
      </a:majorFont>
      <a:minorFont>
        <a:latin typeface="黑体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2.xml><?xml version="1.0" encoding="utf-8"?>
<a:theme xmlns:a="http://schemas.openxmlformats.org/drawingml/2006/main" name="2_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黑体"/>
        <a:ea typeface=""/>
        <a:cs typeface=""/>
        <a:font script="Jpan" typeface="游ゴシック Light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黑体"/>
        <a:ea typeface=""/>
        <a:cs typeface=""/>
        <a:font script="Jpan" typeface="游ゴシック"/>
        <a:font script="Hang" typeface="맑은 고딕"/>
        <a:font script="Hans" typeface="黑体"/>
        <a:font script="Hant" typeface="新細明體"/>
        <a:font script="Arab" typeface="黑体"/>
        <a:font script="Hebr" typeface="黑体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黑体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3.xml><?xml version="1.0" encoding="utf-8"?>
<a:theme xmlns:a="http://schemas.openxmlformats.org/drawingml/2006/main" name="5_Office 主题​​">
  <a:themeElements>
    <a:clrScheme name="022421">
      <a:dk1>
        <a:sysClr val="windowText" lastClr="000000"/>
      </a:dk1>
      <a:lt1>
        <a:sysClr val="window" lastClr="FFFFFF"/>
      </a:lt1>
      <a:dk2>
        <a:srgbClr val="F2F2F2"/>
      </a:dk2>
      <a:lt2>
        <a:srgbClr val="FFFFFF"/>
      </a:lt2>
      <a:accent1>
        <a:srgbClr val="50A6A4"/>
      </a:accent1>
      <a:accent2>
        <a:srgbClr val="6293A6"/>
      </a:accent2>
      <a:accent3>
        <a:srgbClr val="7481A8"/>
      </a:accent3>
      <a:accent4>
        <a:srgbClr val="876EA9"/>
      </a:accent4>
      <a:accent5>
        <a:srgbClr val="995CAB"/>
      </a:accent5>
      <a:accent6>
        <a:srgbClr val="AB49AD"/>
      </a:accent6>
      <a:hlink>
        <a:srgbClr val="658BD5"/>
      </a:hlink>
      <a:folHlink>
        <a:srgbClr val="A16AA5"/>
      </a:folHlink>
    </a:clrScheme>
    <a:fontScheme name="自定义 9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5.xml><?xml version="1.0" encoding="utf-8"?>
<a:theme xmlns:a="http://schemas.openxmlformats.org/drawingml/2006/main" name="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Cambria-Calibri">
      <a:majorFont>
        <a:latin typeface="Cambria"/>
        <a:ea typeface=""/>
        <a:cs typeface=""/>
        <a:font script="Jpan" typeface="ＭＳ ゴシック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 2007-2010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atMod val="350000"/>
                <a:shade val="99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主题17">
  <a:themeElements>
    <a:clrScheme name="自定义设计方案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2">
      <a:majorFont>
        <a:latin typeface="黑体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默认设计模板">
  <a:themeElements>
    <a:clrScheme name="默认设计模板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默认设计模板">
      <a:majorFont>
        <a:latin typeface="黑体"/>
        <a:ea typeface="微软雅黑"/>
        <a:cs typeface=""/>
      </a:majorFont>
      <a:minorFont>
        <a:latin typeface="黑体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1_自定义设计方案_2">
  <a:themeElements>
    <a:clrScheme name="1_自定义设计方案_2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自定义设计方案_2">
      <a:majorFont>
        <a:latin typeface="黑体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1_自定义设计方案_2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_2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_2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_2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_2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自定义设计方案_2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自定义设计方案_2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1_自定义设计方案_6">
  <a:themeElements>
    <a:clrScheme name="自定义设计方案_6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6">
      <a:majorFont>
        <a:latin typeface="黑体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6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6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6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1_自定义设计方案_7">
  <a:themeElements>
    <a:clrScheme name="自定义设计方案_7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7">
      <a:majorFont>
        <a:latin typeface="黑体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7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7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7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7.xml><?xml version="1.0" encoding="utf-8"?>
<a:theme xmlns:a="http://schemas.openxmlformats.org/drawingml/2006/main" name="1_自定义设计方案_8">
  <a:themeElements>
    <a:clrScheme name="自定义设计方案_8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8">
      <a:majorFont>
        <a:latin typeface="黑体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8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8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8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8.xml><?xml version="1.0" encoding="utf-8"?>
<a:theme xmlns:a="http://schemas.openxmlformats.org/drawingml/2006/main" name="1_自定义设计方案_3">
  <a:themeElements>
    <a:clrScheme name="自定义设计方案_3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3">
      <a:majorFont>
        <a:latin typeface="黑体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3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3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3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9.xml><?xml version="1.0" encoding="utf-8"?>
<a:theme xmlns:a="http://schemas.openxmlformats.org/drawingml/2006/main" name="1_自定义设计方案_4">
  <a:themeElements>
    <a:clrScheme name="自定义设计方案_4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自定义设计方案_4">
      <a:majorFont>
        <a:latin typeface="黑体"/>
        <a:ea typeface="黑体"/>
        <a:cs typeface=""/>
      </a:majorFont>
      <a:minorFont>
        <a:latin typeface="黑体"/>
        <a:ea typeface="黑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</a:spPr>
      <a:bodyPr vert="horz" wrap="square" lIns="91440" tIns="45720" rIns="91440" bIns="45720" numCol="1" anchor="t" anchorCtr="0" compatLnSpc="1"/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 typeface="Arial" panose="020B0604020202020204" pitchFamily="34" charset="0"/>
          <a:buNone/>
          <a:defRPr kumimoji="0" lang="zh-CN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anose="020B0604020202020204" pitchFamily="34" charset="0"/>
            <a:ea typeface="宋体" panose="02010600030101010101" pitchFamily="2" charset="-122"/>
          </a:defRPr>
        </a:defPPr>
      </a:lstStyle>
    </a:lnDef>
  </a:objectDefaults>
  <a:extraClrSchemeLst>
    <a:extraClrScheme>
      <a:clrScheme name="自定义设计方案_4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自定义设计方案_4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自定义设计方案_4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467</Words>
  <Application>WPS 演示</Application>
  <PresentationFormat>宽屏</PresentationFormat>
  <Paragraphs>129</Paragraphs>
  <Slides>25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19</vt:i4>
      </vt:variant>
      <vt:variant>
        <vt:lpstr>主题</vt:lpstr>
      </vt:variant>
      <vt:variant>
        <vt:i4>13</vt:i4>
      </vt:variant>
      <vt:variant>
        <vt:lpstr>幻灯片标题</vt:lpstr>
      </vt:variant>
      <vt:variant>
        <vt:i4>25</vt:i4>
      </vt:variant>
    </vt:vector>
  </HeadingPairs>
  <TitlesOfParts>
    <vt:vector size="57" baseType="lpstr">
      <vt:lpstr>Arial</vt:lpstr>
      <vt:lpstr>宋体</vt:lpstr>
      <vt:lpstr>Wingdings</vt:lpstr>
      <vt:lpstr>Times New Roman</vt:lpstr>
      <vt:lpstr>黑体</vt:lpstr>
      <vt:lpstr>微软雅黑</vt:lpstr>
      <vt:lpstr>Celtic Garamond the 2nd</vt:lpstr>
      <vt:lpstr>Segoe Print</vt:lpstr>
      <vt:lpstr>Gulim</vt:lpstr>
      <vt:lpstr>Urban Jungle</vt:lpstr>
      <vt:lpstr>楷体</vt:lpstr>
      <vt:lpstr>zypyyb</vt:lpstr>
      <vt:lpstr>Calibri</vt:lpstr>
      <vt:lpstr>Arial Unicode MS</vt:lpstr>
      <vt:lpstr>幼圆</vt:lpstr>
      <vt:lpstr>汉仪乐喵体W</vt:lpstr>
      <vt:lpstr>Arial</vt:lpstr>
      <vt:lpstr>幼圆</vt:lpstr>
      <vt:lpstr>汉仪乐喵体W</vt:lpstr>
      <vt:lpstr>1_Office 主题​​</vt:lpstr>
      <vt:lpstr>主题17</vt:lpstr>
      <vt:lpstr>1_默认设计模板</vt:lpstr>
      <vt:lpstr>1_自定义设计方案_2</vt:lpstr>
      <vt:lpstr>1_自定义设计方案_6</vt:lpstr>
      <vt:lpstr>1_自定义设计方案_7</vt:lpstr>
      <vt:lpstr>1_自定义设计方案_8</vt:lpstr>
      <vt:lpstr>1_自定义设计方案_3</vt:lpstr>
      <vt:lpstr>1_自定义设计方案_4</vt:lpstr>
      <vt:lpstr>1_自定义设计方案_5</vt:lpstr>
      <vt:lpstr>2_默认设计模板</vt:lpstr>
      <vt:lpstr>2_Office 主题​​</vt:lpstr>
      <vt:lpstr>5_Office 主题​​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z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万润仪器贸易公司</cp:lastModifiedBy>
  <cp:revision>66</cp:revision>
  <dcterms:created xsi:type="dcterms:W3CDTF">2007-09-18T15:15:00Z</dcterms:created>
  <dcterms:modified xsi:type="dcterms:W3CDTF">2022-05-29T02:57:57Z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2052-11.1.0.11744</vt:lpwstr>
  </property>
  <property fmtid="{D5CDD505-2E9C-101B-9397-08002B2CF9AE}" pid="3" name="ICV">
    <vt:lpwstr>3BECC7FFE26C4EB6AF549EFE0D293970</vt:lpwstr>
  </property>
</Properties>
</file>