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  <p:sldMasterId id="2147483661" r:id="rId4"/>
    <p:sldMasterId id="2147483673" r:id="rId5"/>
    <p:sldMasterId id="2147483685" r:id="rId6"/>
    <p:sldMasterId id="2147483697" r:id="rId7"/>
    <p:sldMasterId id="2147483709" r:id="rId8"/>
    <p:sldMasterId id="2147483721" r:id="rId9"/>
    <p:sldMasterId id="2147483733" r:id="rId10"/>
    <p:sldMasterId id="2147483745" r:id="rId11"/>
    <p:sldMasterId id="2147483757" r:id="rId12"/>
    <p:sldMasterId id="2147483769" r:id="rId13"/>
    <p:sldMasterId id="2147483781" r:id="rId14"/>
    <p:sldMasterId id="2147483796" r:id="rId15"/>
  </p:sldMasterIdLst>
  <p:notesMasterIdLst>
    <p:notesMasterId r:id="rId18"/>
  </p:notesMasterIdLst>
  <p:handoutMasterIdLst>
    <p:handoutMasterId r:id="rId37"/>
  </p:handoutMasterIdLst>
  <p:sldIdLst>
    <p:sldId id="334" r:id="rId16"/>
    <p:sldId id="335" r:id="rId17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53" r:id="rId36"/>
  </p:sldIdLst>
  <p:sldSz cx="12192000" cy="6858000"/>
  <p:notesSz cx="6858000" cy="9144000"/>
  <p:custDataLst>
    <p:tags r:id="rId4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2" Type="http://schemas.openxmlformats.org/officeDocument/2006/relationships/tags" Target="tags/tag457.xml"/><Relationship Id="rId41" Type="http://schemas.openxmlformats.org/officeDocument/2006/relationships/commentAuthors" Target="commentAuthors.xml"/><Relationship Id="rId40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slide" Target="slides/slide20.xml"/><Relationship Id="rId35" Type="http://schemas.openxmlformats.org/officeDocument/2006/relationships/slide" Target="slides/slide19.xml"/><Relationship Id="rId34" Type="http://schemas.openxmlformats.org/officeDocument/2006/relationships/slide" Target="slides/slide18.xml"/><Relationship Id="rId33" Type="http://schemas.openxmlformats.org/officeDocument/2006/relationships/slide" Target="slides/slide17.xml"/><Relationship Id="rId32" Type="http://schemas.openxmlformats.org/officeDocument/2006/relationships/slide" Target="slides/slide16.xml"/><Relationship Id="rId31" Type="http://schemas.openxmlformats.org/officeDocument/2006/relationships/slide" Target="slides/slide15.xml"/><Relationship Id="rId30" Type="http://schemas.openxmlformats.org/officeDocument/2006/relationships/slide" Target="slides/slide1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3.xml"/><Relationship Id="rId28" Type="http://schemas.openxmlformats.org/officeDocument/2006/relationships/slide" Target="slides/slide12.xml"/><Relationship Id="rId27" Type="http://schemas.openxmlformats.org/officeDocument/2006/relationships/slide" Target="slides/slide11.xml"/><Relationship Id="rId26" Type="http://schemas.openxmlformats.org/officeDocument/2006/relationships/slide" Target="slides/slide10.xml"/><Relationship Id="rId25" Type="http://schemas.openxmlformats.org/officeDocument/2006/relationships/slide" Target="slides/slide9.xml"/><Relationship Id="rId24" Type="http://schemas.openxmlformats.org/officeDocument/2006/relationships/slide" Target="slides/slide8.xml"/><Relationship Id="rId23" Type="http://schemas.openxmlformats.org/officeDocument/2006/relationships/slide" Target="slides/slide7.xml"/><Relationship Id="rId22" Type="http://schemas.openxmlformats.org/officeDocument/2006/relationships/slide" Target="slides/slide6.xml"/><Relationship Id="rId21" Type="http://schemas.openxmlformats.org/officeDocument/2006/relationships/slide" Target="slides/slide5.xml"/><Relationship Id="rId20" Type="http://schemas.openxmlformats.org/officeDocument/2006/relationships/slide" Target="slides/slide4.xml"/><Relationship Id="rId2" Type="http://schemas.openxmlformats.org/officeDocument/2006/relationships/theme" Target="theme/theme1.xml"/><Relationship Id="rId19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2.xml"/><Relationship Id="rId16" Type="http://schemas.openxmlformats.org/officeDocument/2006/relationships/slide" Target="slides/slide1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Times New Roman" panose="02020603050405020304" pitchFamily="18" charset="0"/>
              </a:rPr>
            </a:fld>
            <a:endParaRPr lang="zh-CN" altLang="en-US">
              <a:ea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Times New Roman" panose="02020603050405020304" pitchFamily="18" charset="0"/>
              </a:rPr>
            </a:fld>
            <a:endParaRPr lang="zh-CN" altLang="en-US">
              <a:ea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87F32D1F-03D3-4342-B5BE-EA7ACCC100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92E3C4C-F591-47ED-AA1A-9D8C3E5DAA1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Times New Roman" panose="02020603050405020304" pitchFamily="18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Times New Roman" panose="02020603050405020304" pitchFamily="18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Times New Roman" panose="02020603050405020304" pitchFamily="18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Times New Roman" panose="02020603050405020304" pitchFamily="18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Times New Roman" panose="02020603050405020304" pitchFamily="18" charset="0"/>
        <a:cs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AA761-175B-4CB2-B1BC-7D44E77612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10A65CB0-410F-4FDC-B3F8-6658046C88AE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29FE7CA8-5EB5-4260-B494-1A021BEFC8B0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479ABFD3-7BF5-4CA3-96C0-F7EF12E1453D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D80311A6-3B37-4A82-91E0-430590A02A25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AC9EF848-720D-4382-90D9-2D3B204A8F32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CF65A222-BC43-4EFE-AFFD-15BC6500A25D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F1E30875-6721-4235-B172-DC3E5BC99200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5E550F55-54E0-4F6E-84A3-5D4660F22771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4D3FE44A-AC39-4312-A067-B853B4AD0FA2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BB9E9BF4-4BF1-443E-8B53-4EDF06BEDA64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CEDE8A74-C1C7-4AE2-AA36-2AC42CBDA286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11.png"/><Relationship Id="rId4" Type="http://schemas.openxmlformats.org/officeDocument/2006/relationships/tags" Target="../tags/tag2.xml"/><Relationship Id="rId3" Type="http://schemas.openxmlformats.org/officeDocument/2006/relationships/image" Target="../media/image10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12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13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12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12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12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12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12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14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12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12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15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plus/>
  </p:transition>
  <p:hf sldNum="0"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E39A50D-4142-4749-82FD-26F070E24430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E70ABA-3006-4E02-9CB2-978F2096D4D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31E2BD-17B3-4FC4-9C79-768636D18CFA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DC838-BACC-4B30-B50C-BF685CAA0E70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71E1CA-1ACC-4313-A1B7-47366F9BB1E5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525F6E1-9C52-415A-B5B3-EBD7ACCC8E88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977E421-6DE3-4F28-8868-30441B54287C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E8BC35-C6AC-49EA-8CD4-8E565AF1D86C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5A9B2A6-A104-4B8C-8829-EE8E33ADABA2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214CAB-8256-4988-9C2B-C13FDB3EC496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F63DAAC-FB35-44B6-89E1-972860A6C2C6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B834BD-7C07-40C9-8B55-935F5B96189E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9708DA-AE60-4C00-838B-D1325870F4D9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AD946C6-5B01-40B6-9D90-6D3EB25BFAF2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632D5D-F3DD-41CE-AC8C-5249B30E470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3772B19-E6FD-4FD0-9B43-F4ABB980A9AC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5A8AB38-EA30-46A8-9FB7-4F7262D86867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E1F719B-67EE-4B60-897F-0D40A5ABE480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B1FC678-0F3A-4BD7-BAC3-C30782C65C7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F81B5A-AB95-4569-B26A-ADF7A2B65092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2D95E1-CA57-4E92-A5F0-49A1BD0CD220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D94813-8076-4D98-8FDC-A3578BA7CA5A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B07B6598-67F0-48FD-983A-D23C3BA36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112F1EC8-313C-4DD0-921D-7F55D524CB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38960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8530F442-B002-45A3-ADD8-827197E10E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04B1D4D7-8F92-4D4D-8ACE-98BCC9E3446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  <a:prstGeom prst="rect">
            <a:avLst/>
          </a:prstGeom>
        </p:spPr>
        <p:txBody>
          <a:bodyPr/>
          <a:lstStyle>
            <a:lvl1pPr>
              <a:defRPr sz="44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首页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722852" y="3469520"/>
            <a:ext cx="8444139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2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1" hasCustomPrompt="1"/>
          </p:nvPr>
        </p:nvSpPr>
        <p:spPr>
          <a:xfrm flipV="1">
            <a:off x="3997953" y="3223353"/>
            <a:ext cx="4124569" cy="66923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2" hasCustomPrompt="1"/>
          </p:nvPr>
        </p:nvSpPr>
        <p:spPr>
          <a:xfrm>
            <a:off x="5195172" y="3223356"/>
            <a:ext cx="2927349" cy="66920"/>
          </a:xfrm>
          <a:prstGeom prst="rect">
            <a:avLst/>
          </a:prstGeom>
          <a:solidFill>
            <a:srgbClr val="F7B90E"/>
          </a:solidFill>
        </p:spPr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3" hasCustomPrompt="1"/>
          </p:nvPr>
        </p:nvSpPr>
        <p:spPr>
          <a:xfrm>
            <a:off x="6225990" y="3223038"/>
            <a:ext cx="1896532" cy="67238"/>
          </a:xfrm>
          <a:prstGeom prst="rect">
            <a:avLst/>
          </a:prstGeom>
          <a:solidFill>
            <a:srgbClr val="92D050"/>
          </a:solidFill>
        </p:spPr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4" hasCustomPrompt="1"/>
          </p:nvPr>
        </p:nvSpPr>
        <p:spPr>
          <a:xfrm>
            <a:off x="7246223" y="3223038"/>
            <a:ext cx="876300" cy="67239"/>
          </a:xfrm>
          <a:prstGeom prst="rect">
            <a:avLst/>
          </a:prstGeom>
          <a:solidFill>
            <a:srgbClr val="2E75B6"/>
          </a:solidFill>
        </p:spPr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914537" y="1717913"/>
            <a:ext cx="10060772" cy="132588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lus/>
  </p:transition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4" Type="http://schemas.openxmlformats.org/officeDocument/2006/relationships/theme" Target="../theme/theme10.xml"/><Relationship Id="rId13" Type="http://schemas.openxmlformats.org/officeDocument/2006/relationships/image" Target="../media/image4.jpeg"/><Relationship Id="rId12" Type="http://schemas.openxmlformats.org/officeDocument/2006/relationships/image" Target="../media/image5.png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4" Type="http://schemas.openxmlformats.org/officeDocument/2006/relationships/theme" Target="../theme/theme11.xml"/><Relationship Id="rId13" Type="http://schemas.openxmlformats.org/officeDocument/2006/relationships/image" Target="../media/image6.jpe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2" Type="http://schemas.openxmlformats.org/officeDocument/2006/relationships/theme" Target="../theme/theme12.xml"/><Relationship Id="rId11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3.xml"/><Relationship Id="rId17" Type="http://schemas.openxmlformats.org/officeDocument/2006/relationships/theme" Target="../theme/theme13.xml"/><Relationship Id="rId16" Type="http://schemas.openxmlformats.org/officeDocument/2006/relationships/image" Target="../media/image9.png"/><Relationship Id="rId15" Type="http://schemas.openxmlformats.org/officeDocument/2006/relationships/image" Target="../media/image8.jpeg"/><Relationship Id="rId14" Type="http://schemas.openxmlformats.org/officeDocument/2006/relationships/slideLayout" Target="../slideLayouts/slideLayout135.xml"/><Relationship Id="rId13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22.xml"/></Relationships>
</file>

<file path=ppt/slideMasters/_rels/slideMaster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4.xml"/><Relationship Id="rId8" Type="http://schemas.openxmlformats.org/officeDocument/2006/relationships/slideLayout" Target="../slideLayouts/slideLayout143.xml"/><Relationship Id="rId7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38.xml"/><Relationship Id="rId25" Type="http://schemas.openxmlformats.org/officeDocument/2006/relationships/theme" Target="../theme/theme14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137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153.xml"/><Relationship Id="rId17" Type="http://schemas.openxmlformats.org/officeDocument/2006/relationships/slideLayout" Target="../slideLayouts/slideLayout152.xml"/><Relationship Id="rId16" Type="http://schemas.openxmlformats.org/officeDocument/2006/relationships/slideLayout" Target="../slideLayouts/slideLayout151.xml"/><Relationship Id="rId15" Type="http://schemas.openxmlformats.org/officeDocument/2006/relationships/slideLayout" Target="../slideLayouts/slideLayout150.xml"/><Relationship Id="rId14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46.xml"/><Relationship Id="rId10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36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4" Type="http://schemas.openxmlformats.org/officeDocument/2006/relationships/theme" Target="../theme/theme5.xml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4" Type="http://schemas.openxmlformats.org/officeDocument/2006/relationships/theme" Target="../theme/theme6.xml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5" Type="http://schemas.openxmlformats.org/officeDocument/2006/relationships/theme" Target="../theme/theme7.xml"/><Relationship Id="rId14" Type="http://schemas.openxmlformats.org/officeDocument/2006/relationships/image" Target="../media/image4.jpeg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5" Type="http://schemas.openxmlformats.org/officeDocument/2006/relationships/theme" Target="../theme/theme8.xml"/><Relationship Id="rId14" Type="http://schemas.openxmlformats.org/officeDocument/2006/relationships/image" Target="../media/image4.jpeg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5" Type="http://schemas.openxmlformats.org/officeDocument/2006/relationships/theme" Target="../theme/theme9.xml"/><Relationship Id="rId14" Type="http://schemas.openxmlformats.org/officeDocument/2006/relationships/image" Target="../media/image4.jpeg"/><Relationship Id="rId13" Type="http://schemas.openxmlformats.org/officeDocument/2006/relationships/image" Target="../media/image6.jpeg"/><Relationship Id="rId12" Type="http://schemas.openxmlformats.org/officeDocument/2006/relationships/image" Target="../media/image5.png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096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16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/>
          <p:nvPr/>
        </p:nvGrpSpPr>
        <p:grpSpPr>
          <a:xfrm>
            <a:off x="1968500" y="693738"/>
            <a:ext cx="9061451" cy="1943100"/>
            <a:chOff x="0" y="0"/>
            <a:chExt cx="10702" cy="3060"/>
          </a:xfrm>
        </p:grpSpPr>
        <p:pic>
          <p:nvPicPr>
            <p:cNvPr id="8227" name="Picture 3" descr="3-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215217" y="1123950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子页３题目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grpSp>
        <p:nvGrpSpPr>
          <p:cNvPr id="8196" name="Group 6"/>
          <p:cNvGrpSpPr/>
          <p:nvPr/>
        </p:nvGrpSpPr>
        <p:grpSpPr>
          <a:xfrm>
            <a:off x="-135467" y="1268413"/>
            <a:ext cx="3062817" cy="4868862"/>
            <a:chOff x="0" y="0"/>
            <a:chExt cx="3626" cy="7667"/>
          </a:xfrm>
        </p:grpSpPr>
        <p:sp>
          <p:nvSpPr>
            <p:cNvPr id="8214" name="Line 7"/>
            <p:cNvSpPr/>
            <p:nvPr/>
          </p:nv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15" name="Line 8"/>
            <p:cNvSpPr/>
            <p:nvPr/>
          </p:nv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" name="AutoShape 9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02" name="AutoShape 10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03" name="AutoShape 11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04" name="AutoShape 12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05" name="AutoShape 13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221" name="Picture 14" descr="3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61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7" name="Text Box 15"/>
            <p:cNvSpPr txBox="1">
              <a:spLocks noChangeArrowheads="1"/>
            </p:cNvSpPr>
            <p:nvPr/>
          </p:nvSpPr>
          <p:spPr bwMode="auto">
            <a:xfrm>
              <a:off x="1020" y="3175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子页１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08" name="Text Box 16"/>
            <p:cNvSpPr txBox="1">
              <a:spLocks noChangeArrowheads="1"/>
            </p:cNvSpPr>
            <p:nvPr/>
          </p:nvSpPr>
          <p:spPr bwMode="auto">
            <a:xfrm>
              <a:off x="935" y="4295"/>
              <a:ext cx="825" cy="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子页２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09" name="Text Box 17"/>
            <p:cNvSpPr txBox="1">
              <a:spLocks noChangeArrowheads="1"/>
            </p:cNvSpPr>
            <p:nvPr/>
          </p:nvSpPr>
          <p:spPr bwMode="auto">
            <a:xfrm>
              <a:off x="1055" y="5217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子页３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10" name="Text Box 18"/>
            <p:cNvSpPr txBox="1">
              <a:spLocks noChangeArrowheads="1"/>
            </p:cNvSpPr>
            <p:nvPr/>
          </p:nvSpPr>
          <p:spPr bwMode="auto">
            <a:xfrm>
              <a:off x="935" y="6917"/>
              <a:ext cx="668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主页</a:t>
              </a: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11" name="Text Box 19"/>
            <p:cNvSpPr txBox="1">
              <a:spLocks noChangeArrowheads="1"/>
            </p:cNvSpPr>
            <p:nvPr/>
          </p:nvSpPr>
          <p:spPr bwMode="auto">
            <a:xfrm>
              <a:off x="1095" y="6292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子页４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213" name="Oval 21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 22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23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/>
          <p:nvPr/>
        </p:nvSpPr>
        <p:spPr>
          <a:xfrm>
            <a:off x="2542117" y="260350"/>
            <a:ext cx="0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9220" name="Group 4"/>
          <p:cNvGrpSpPr/>
          <p:nvPr/>
        </p:nvGrpSpPr>
        <p:grpSpPr>
          <a:xfrm rot="-1200000">
            <a:off x="912284" y="549275"/>
            <a:ext cx="3642783" cy="990600"/>
            <a:chOff x="0" y="0"/>
            <a:chExt cx="4304" cy="1561"/>
          </a:xfrm>
        </p:grpSpPr>
        <p:pic>
          <p:nvPicPr>
            <p:cNvPr id="9242" name="Picture 5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6"/>
            <p:cNvSpPr>
              <a:spLocks noChangeArrowheads="1"/>
            </p:cNvSpPr>
            <p:nvPr/>
          </p:nvSpPr>
          <p:spPr bwMode="auto">
            <a:xfrm>
              <a:off x="0" y="24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Oval 7"/>
            <p:cNvSpPr>
              <a:spLocks noChangeArrowheads="1"/>
            </p:cNvSpPr>
            <p:nvPr/>
          </p:nvSpPr>
          <p:spPr bwMode="auto">
            <a:xfrm>
              <a:off x="2600" y="15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Oval 8"/>
            <p:cNvSpPr>
              <a:spLocks noChangeArrowheads="1"/>
            </p:cNvSpPr>
            <p:nvPr/>
          </p:nvSpPr>
          <p:spPr bwMode="auto">
            <a:xfrm rot="3660000">
              <a:off x="478" y="228"/>
              <a:ext cx="1048" cy="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221" name="Line 9"/>
          <p:cNvSpPr/>
          <p:nvPr/>
        </p:nvSpPr>
        <p:spPr>
          <a:xfrm>
            <a:off x="1488017" y="669925"/>
            <a:ext cx="2116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9223" name="Group 23"/>
          <p:cNvGrpSpPr/>
          <p:nvPr/>
        </p:nvGrpSpPr>
        <p:grpSpPr>
          <a:xfrm>
            <a:off x="7698317" y="482600"/>
            <a:ext cx="3520016" cy="1884363"/>
            <a:chOff x="0" y="0"/>
            <a:chExt cx="4159" cy="2967"/>
          </a:xfrm>
        </p:grpSpPr>
        <p:pic>
          <p:nvPicPr>
            <p:cNvPr id="9226" name="Picture 24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41" name="Oval 25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Oval 26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224" name="Line 28"/>
          <p:cNvSpPr/>
          <p:nvPr/>
        </p:nvSpPr>
        <p:spPr>
          <a:xfrm>
            <a:off x="9072033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912283" y="3228975"/>
            <a:ext cx="1059603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9B05"/>
                </a:solidFill>
                <a:effectLst/>
                <a:uLnTx/>
                <a:uFillTx/>
                <a:latin typeface="Urban Jungle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Urban Jungle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Urban Jungle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rban Jungle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Urban Jungle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Urban Jungle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Urban Jungle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rban Jungle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kumimoji="0" lang="zh-CN" altLang="en-US" sz="7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rban Jungle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8"/>
          <p:cNvSpPr>
            <a:spLocks noChangeArrowheads="1"/>
          </p:cNvSpPr>
          <p:nvPr/>
        </p:nvSpPr>
        <p:spPr bwMode="auto">
          <a:xfrm>
            <a:off x="11264900" y="1797050"/>
            <a:ext cx="400050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AutoShape 9"/>
          <p:cNvSpPr>
            <a:spLocks noChangeArrowheads="1"/>
          </p:cNvSpPr>
          <p:nvPr/>
        </p:nvSpPr>
        <p:spPr bwMode="auto">
          <a:xfrm>
            <a:off x="10672233" y="1514475"/>
            <a:ext cx="573617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4" name="AutoShape 10"/>
          <p:cNvSpPr>
            <a:spLocks noChangeArrowheads="1"/>
          </p:cNvSpPr>
          <p:nvPr/>
        </p:nvSpPr>
        <p:spPr bwMode="auto">
          <a:xfrm>
            <a:off x="827617" y="3149600"/>
            <a:ext cx="275167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5" name="AutoShape 11"/>
          <p:cNvSpPr>
            <a:spLocks noChangeArrowheads="1"/>
          </p:cNvSpPr>
          <p:nvPr/>
        </p:nvSpPr>
        <p:spPr bwMode="auto">
          <a:xfrm>
            <a:off x="431800" y="2852738"/>
            <a:ext cx="395817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6" name="AutoShape 12"/>
          <p:cNvSpPr>
            <a:spLocks noChangeArrowheads="1"/>
          </p:cNvSpPr>
          <p:nvPr/>
        </p:nvSpPr>
        <p:spPr bwMode="auto">
          <a:xfrm>
            <a:off x="294217" y="3619500"/>
            <a:ext cx="275167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7" name="AutoShape 13"/>
          <p:cNvSpPr>
            <a:spLocks noChangeArrowheads="1"/>
          </p:cNvSpPr>
          <p:nvPr/>
        </p:nvSpPr>
        <p:spPr bwMode="auto">
          <a:xfrm>
            <a:off x="10773833" y="1123950"/>
            <a:ext cx="275167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5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05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FD3EDE5-8854-492F-B601-455DC746F588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5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050" noProof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025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05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28EC320-0E90-485C-B828-2EEA47B2BC41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ransition>
    <p:plus/>
  </p:transition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3117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75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3115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076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077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3111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078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9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1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2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3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04" name="AutoShape 32"/>
          <p:cNvSpPr>
            <a:spLocks noChangeArrowheads="1"/>
          </p:cNvSpPr>
          <p:nvPr/>
        </p:nvSpPr>
        <p:spPr bwMode="auto">
          <a:xfrm>
            <a:off x="431800" y="34956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5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6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7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16" name="Oval 44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45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18" name="Oval 46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4141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99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4139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100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4101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4135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102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3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5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6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7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431800" y="34956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29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1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40" name="Oval 44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45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42" name="Oval 46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5165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23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5163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124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5125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5159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126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27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29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30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31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463973" y="3496310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3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4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5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40" name="Picture 40" descr="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61"/>
          <a:stretch>
            <a:fillRect/>
          </a:stretch>
        </p:blipFill>
        <p:spPr>
          <a:xfrm>
            <a:off x="-135467" y="1519238"/>
            <a:ext cx="3062817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6189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147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6187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48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6149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6183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50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1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3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4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5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>
            <a:off x="431800" y="34956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78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79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64" name="Picture 40" descr="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61"/>
          <a:stretch>
            <a:fillRect/>
          </a:stretch>
        </p:blipFill>
        <p:spPr>
          <a:xfrm>
            <a:off x="-135467" y="1519238"/>
            <a:ext cx="3062817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88" name="Oval 44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45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90" name="Oval 46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/>
          <p:nvPr/>
        </p:nvGrpSpPr>
        <p:grpSpPr>
          <a:xfrm>
            <a:off x="1968500" y="693738"/>
            <a:ext cx="9061451" cy="1943100"/>
            <a:chOff x="0" y="0"/>
            <a:chExt cx="10702" cy="3060"/>
          </a:xfrm>
        </p:grpSpPr>
        <p:pic>
          <p:nvPicPr>
            <p:cNvPr id="7212" name="Picture 3" descr="3-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2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511550" y="2366963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698317" y="482600"/>
            <a:ext cx="3520016" cy="1884363"/>
            <a:chOff x="0" y="0"/>
            <a:chExt cx="4159" cy="2967"/>
          </a:xfrm>
        </p:grpSpPr>
        <p:pic>
          <p:nvPicPr>
            <p:cNvPr id="7208" name="Picture 8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9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78" name="Oval 10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79" name="Oval 11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9503833" y="3597275"/>
            <a:ext cx="1151467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215217" y="1123950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子页２题目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069417" y="51149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子页３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177" name="Group 15"/>
          <p:cNvGrpSpPr/>
          <p:nvPr/>
        </p:nvGrpSpPr>
        <p:grpSpPr>
          <a:xfrm>
            <a:off x="-135467" y="1268413"/>
            <a:ext cx="3062817" cy="4868862"/>
            <a:chOff x="0" y="0"/>
            <a:chExt cx="3626" cy="7667"/>
          </a:xfrm>
        </p:grpSpPr>
        <p:sp>
          <p:nvSpPr>
            <p:cNvPr id="7195" name="Line 16"/>
            <p:cNvSpPr/>
            <p:nvPr/>
          </p:nv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6" name="Line 17"/>
            <p:cNvSpPr/>
            <p:nvPr/>
          </p:nv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6" name="AutoShape 18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87" name="AutoShape 19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88" name="AutoShape 20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89" name="AutoShape 21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90" name="AutoShape 22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202" name="Picture 23" descr="3"/>
            <p:cNvPicPr>
              <a:picLocks noChangeAspect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61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92" name="Text Box 24"/>
            <p:cNvSpPr txBox="1">
              <a:spLocks noChangeArrowheads="1"/>
            </p:cNvSpPr>
            <p:nvPr/>
          </p:nvSpPr>
          <p:spPr bwMode="auto">
            <a:xfrm>
              <a:off x="1020" y="3175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子页１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93" name="Text Box 25"/>
            <p:cNvSpPr txBox="1">
              <a:spLocks noChangeArrowheads="1"/>
            </p:cNvSpPr>
            <p:nvPr/>
          </p:nvSpPr>
          <p:spPr bwMode="auto">
            <a:xfrm>
              <a:off x="935" y="4295"/>
              <a:ext cx="825" cy="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子页２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94" name="Text Box 26"/>
            <p:cNvSpPr txBox="1">
              <a:spLocks noChangeArrowheads="1"/>
            </p:cNvSpPr>
            <p:nvPr/>
          </p:nvSpPr>
          <p:spPr bwMode="auto">
            <a:xfrm>
              <a:off x="1055" y="5217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子页３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 Box 27"/>
            <p:cNvSpPr txBox="1">
              <a:spLocks noChangeArrowheads="1"/>
            </p:cNvSpPr>
            <p:nvPr/>
          </p:nvSpPr>
          <p:spPr bwMode="auto">
            <a:xfrm>
              <a:off x="935" y="6917"/>
              <a:ext cx="668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主页</a:t>
              </a: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 Box 28"/>
            <p:cNvSpPr txBox="1">
              <a:spLocks noChangeArrowheads="1"/>
            </p:cNvSpPr>
            <p:nvPr/>
          </p:nvSpPr>
          <p:spPr bwMode="auto">
            <a:xfrm>
              <a:off x="1095" y="6292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子页４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198" name="Oval 30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9" name="Oval 31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10655300" y="6169978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9.png"/><Relationship Id="rId3" Type="http://schemas.openxmlformats.org/officeDocument/2006/relationships/tags" Target="../tags/tag229.xml"/><Relationship Id="rId2" Type="http://schemas.openxmlformats.org/officeDocument/2006/relationships/image" Target="../media/image16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2" Type="http://schemas.openxmlformats.org/officeDocument/2006/relationships/notesSlide" Target="../notesSlides/notesSlide8.xml"/><Relationship Id="rId11" Type="http://schemas.openxmlformats.org/officeDocument/2006/relationships/slideLayout" Target="../slideLayouts/slideLayout142.xml"/><Relationship Id="rId10" Type="http://schemas.openxmlformats.org/officeDocument/2006/relationships/tags" Target="../tags/tag337.xml"/><Relationship Id="rId1" Type="http://schemas.openxmlformats.org/officeDocument/2006/relationships/tags" Target="../tags/tag32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142.xml"/><Relationship Id="rId11" Type="http://schemas.openxmlformats.org/officeDocument/2006/relationships/tags" Target="../tags/tag347.xml"/><Relationship Id="rId10" Type="http://schemas.openxmlformats.org/officeDocument/2006/relationships/image" Target="../media/image19.jpeg"/><Relationship Id="rId1" Type="http://schemas.openxmlformats.org/officeDocument/2006/relationships/tags" Target="../tags/tag3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3" Type="http://schemas.openxmlformats.org/officeDocument/2006/relationships/notesSlide" Target="../notesSlides/notesSlide10.xml"/><Relationship Id="rId12" Type="http://schemas.openxmlformats.org/officeDocument/2006/relationships/slideLayout" Target="../slideLayouts/slideLayout142.xml"/><Relationship Id="rId11" Type="http://schemas.openxmlformats.org/officeDocument/2006/relationships/tags" Target="../tags/tag357.xml"/><Relationship Id="rId10" Type="http://schemas.openxmlformats.org/officeDocument/2006/relationships/image" Target="../media/image25.jpeg"/><Relationship Id="rId1" Type="http://schemas.openxmlformats.org/officeDocument/2006/relationships/tags" Target="../tags/tag34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6.xml"/><Relationship Id="rId8" Type="http://schemas.openxmlformats.org/officeDocument/2006/relationships/tags" Target="../tags/tag365.xml"/><Relationship Id="rId7" Type="http://schemas.openxmlformats.org/officeDocument/2006/relationships/tags" Target="../tags/tag364.xml"/><Relationship Id="rId6" Type="http://schemas.openxmlformats.org/officeDocument/2006/relationships/tags" Target="../tags/tag363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3" Type="http://schemas.openxmlformats.org/officeDocument/2006/relationships/notesSlide" Target="../notesSlides/notesSlide11.xml"/><Relationship Id="rId12" Type="http://schemas.openxmlformats.org/officeDocument/2006/relationships/slideLayout" Target="../slideLayouts/slideLayout142.xml"/><Relationship Id="rId11" Type="http://schemas.openxmlformats.org/officeDocument/2006/relationships/tags" Target="../tags/tag367.xml"/><Relationship Id="rId10" Type="http://schemas.openxmlformats.org/officeDocument/2006/relationships/image" Target="../media/image25.jpeg"/><Relationship Id="rId1" Type="http://schemas.openxmlformats.org/officeDocument/2006/relationships/tags" Target="../tags/tag35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tags" Target="../tags/tag370.xml"/><Relationship Id="rId2" Type="http://schemas.openxmlformats.org/officeDocument/2006/relationships/tags" Target="../tags/tag369.xml"/><Relationship Id="rId16" Type="http://schemas.openxmlformats.org/officeDocument/2006/relationships/slideLayout" Target="../slideLayouts/slideLayout142.xml"/><Relationship Id="rId15" Type="http://schemas.openxmlformats.org/officeDocument/2006/relationships/tags" Target="../tags/tag381.xml"/><Relationship Id="rId14" Type="http://schemas.openxmlformats.org/officeDocument/2006/relationships/image" Target="../media/image26.jpeg"/><Relationship Id="rId13" Type="http://schemas.openxmlformats.org/officeDocument/2006/relationships/tags" Target="../tags/tag380.xml"/><Relationship Id="rId12" Type="http://schemas.openxmlformats.org/officeDocument/2006/relationships/tags" Target="../tags/tag379.xml"/><Relationship Id="rId11" Type="http://schemas.openxmlformats.org/officeDocument/2006/relationships/tags" Target="../tags/tag378.xml"/><Relationship Id="rId10" Type="http://schemas.openxmlformats.org/officeDocument/2006/relationships/tags" Target="../tags/tag377.xml"/><Relationship Id="rId1" Type="http://schemas.openxmlformats.org/officeDocument/2006/relationships/tags" Target="../tags/tag36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0.xml"/><Relationship Id="rId8" Type="http://schemas.openxmlformats.org/officeDocument/2006/relationships/tags" Target="../tags/tag389.xml"/><Relationship Id="rId7" Type="http://schemas.openxmlformats.org/officeDocument/2006/relationships/tags" Target="../tags/tag388.xml"/><Relationship Id="rId6" Type="http://schemas.openxmlformats.org/officeDocument/2006/relationships/tags" Target="../tags/tag387.xml"/><Relationship Id="rId5" Type="http://schemas.openxmlformats.org/officeDocument/2006/relationships/tags" Target="../tags/tag386.xml"/><Relationship Id="rId4" Type="http://schemas.openxmlformats.org/officeDocument/2006/relationships/tags" Target="../tags/tag385.xml"/><Relationship Id="rId3" Type="http://schemas.openxmlformats.org/officeDocument/2006/relationships/tags" Target="../tags/tag384.xml"/><Relationship Id="rId24" Type="http://schemas.openxmlformats.org/officeDocument/2006/relationships/slideLayout" Target="../slideLayouts/slideLayout142.xml"/><Relationship Id="rId23" Type="http://schemas.openxmlformats.org/officeDocument/2006/relationships/audio" Target="../media/audio4.wav"/><Relationship Id="rId22" Type="http://schemas.openxmlformats.org/officeDocument/2006/relationships/audio" Target="../media/audio3.wav"/><Relationship Id="rId21" Type="http://schemas.openxmlformats.org/officeDocument/2006/relationships/audio" Target="../media/audio2.wav"/><Relationship Id="rId20" Type="http://schemas.openxmlformats.org/officeDocument/2006/relationships/tags" Target="../tags/tag396.xml"/><Relationship Id="rId2" Type="http://schemas.openxmlformats.org/officeDocument/2006/relationships/tags" Target="../tags/tag383.xml"/><Relationship Id="rId19" Type="http://schemas.openxmlformats.org/officeDocument/2006/relationships/image" Target="../media/image31.png"/><Relationship Id="rId18" Type="http://schemas.openxmlformats.org/officeDocument/2006/relationships/image" Target="../media/image30.png"/><Relationship Id="rId17" Type="http://schemas.openxmlformats.org/officeDocument/2006/relationships/tags" Target="../tags/tag395.xml"/><Relationship Id="rId16" Type="http://schemas.openxmlformats.org/officeDocument/2006/relationships/tags" Target="../tags/tag394.xml"/><Relationship Id="rId15" Type="http://schemas.openxmlformats.org/officeDocument/2006/relationships/tags" Target="../tags/tag393.xml"/><Relationship Id="rId14" Type="http://schemas.openxmlformats.org/officeDocument/2006/relationships/tags" Target="../tags/tag392.xml"/><Relationship Id="rId13" Type="http://schemas.openxmlformats.org/officeDocument/2006/relationships/image" Target="../media/image29.png"/><Relationship Id="rId12" Type="http://schemas.openxmlformats.org/officeDocument/2006/relationships/image" Target="../media/image28.png"/><Relationship Id="rId11" Type="http://schemas.openxmlformats.org/officeDocument/2006/relationships/tags" Target="../tags/tag391.xml"/><Relationship Id="rId10" Type="http://schemas.openxmlformats.org/officeDocument/2006/relationships/image" Target="../media/image27.png"/><Relationship Id="rId1" Type="http://schemas.openxmlformats.org/officeDocument/2006/relationships/tags" Target="../tags/tag38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5.xml"/><Relationship Id="rId8" Type="http://schemas.openxmlformats.org/officeDocument/2006/relationships/tags" Target="../tags/tag404.xml"/><Relationship Id="rId7" Type="http://schemas.openxmlformats.org/officeDocument/2006/relationships/tags" Target="../tags/tag403.xml"/><Relationship Id="rId6" Type="http://schemas.openxmlformats.org/officeDocument/2006/relationships/tags" Target="../tags/tag402.xml"/><Relationship Id="rId5" Type="http://schemas.openxmlformats.org/officeDocument/2006/relationships/tags" Target="../tags/tag401.xml"/><Relationship Id="rId4" Type="http://schemas.openxmlformats.org/officeDocument/2006/relationships/tags" Target="../tags/tag400.xml"/><Relationship Id="rId3" Type="http://schemas.openxmlformats.org/officeDocument/2006/relationships/tags" Target="../tags/tag399.xml"/><Relationship Id="rId2" Type="http://schemas.openxmlformats.org/officeDocument/2006/relationships/tags" Target="../tags/tag398.xml"/><Relationship Id="rId13" Type="http://schemas.openxmlformats.org/officeDocument/2006/relationships/notesSlide" Target="../notesSlides/notesSlide12.xml"/><Relationship Id="rId12" Type="http://schemas.openxmlformats.org/officeDocument/2006/relationships/slideLayout" Target="../slideLayouts/slideLayout142.xml"/><Relationship Id="rId11" Type="http://schemas.openxmlformats.org/officeDocument/2006/relationships/tags" Target="../tags/tag407.xml"/><Relationship Id="rId10" Type="http://schemas.openxmlformats.org/officeDocument/2006/relationships/tags" Target="../tags/tag406.xml"/><Relationship Id="rId1" Type="http://schemas.openxmlformats.org/officeDocument/2006/relationships/tags" Target="../tags/tag39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6.xml"/><Relationship Id="rId8" Type="http://schemas.openxmlformats.org/officeDocument/2006/relationships/tags" Target="../tags/tag415.xml"/><Relationship Id="rId7" Type="http://schemas.openxmlformats.org/officeDocument/2006/relationships/tags" Target="../tags/tag414.xml"/><Relationship Id="rId6" Type="http://schemas.openxmlformats.org/officeDocument/2006/relationships/tags" Target="../tags/tag413.xml"/><Relationship Id="rId5" Type="http://schemas.openxmlformats.org/officeDocument/2006/relationships/tags" Target="../tags/tag412.xml"/><Relationship Id="rId4" Type="http://schemas.openxmlformats.org/officeDocument/2006/relationships/tags" Target="../tags/tag411.xml"/><Relationship Id="rId3" Type="http://schemas.openxmlformats.org/officeDocument/2006/relationships/tags" Target="../tags/tag410.xml"/><Relationship Id="rId2" Type="http://schemas.openxmlformats.org/officeDocument/2006/relationships/tags" Target="../tags/tag409.xml"/><Relationship Id="rId17" Type="http://schemas.openxmlformats.org/officeDocument/2006/relationships/slideLayout" Target="../slideLayouts/slideLayout142.xml"/><Relationship Id="rId16" Type="http://schemas.openxmlformats.org/officeDocument/2006/relationships/tags" Target="../tags/tag418.xml"/><Relationship Id="rId15" Type="http://schemas.openxmlformats.org/officeDocument/2006/relationships/image" Target="../media/image31.png"/><Relationship Id="rId14" Type="http://schemas.openxmlformats.org/officeDocument/2006/relationships/image" Target="../media/image30.png"/><Relationship Id="rId13" Type="http://schemas.openxmlformats.org/officeDocument/2006/relationships/image" Target="../media/image29.png"/><Relationship Id="rId12" Type="http://schemas.openxmlformats.org/officeDocument/2006/relationships/image" Target="../media/image28.png"/><Relationship Id="rId11" Type="http://schemas.openxmlformats.org/officeDocument/2006/relationships/tags" Target="../tags/tag417.xml"/><Relationship Id="rId10" Type="http://schemas.openxmlformats.org/officeDocument/2006/relationships/image" Target="../media/image27.png"/><Relationship Id="rId1" Type="http://schemas.openxmlformats.org/officeDocument/2006/relationships/tags" Target="../tags/tag40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7.xml"/><Relationship Id="rId8" Type="http://schemas.openxmlformats.org/officeDocument/2006/relationships/tags" Target="../tags/tag426.xml"/><Relationship Id="rId7" Type="http://schemas.openxmlformats.org/officeDocument/2006/relationships/tags" Target="../tags/tag425.xml"/><Relationship Id="rId6" Type="http://schemas.openxmlformats.org/officeDocument/2006/relationships/tags" Target="../tags/tag424.xml"/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3" Type="http://schemas.openxmlformats.org/officeDocument/2006/relationships/tags" Target="../tags/tag421.xml"/><Relationship Id="rId21" Type="http://schemas.openxmlformats.org/officeDocument/2006/relationships/slideLayout" Target="../slideLayouts/slideLayout142.xml"/><Relationship Id="rId20" Type="http://schemas.openxmlformats.org/officeDocument/2006/relationships/tags" Target="../tags/tag433.xml"/><Relationship Id="rId2" Type="http://schemas.openxmlformats.org/officeDocument/2006/relationships/tags" Target="../tags/tag420.xml"/><Relationship Id="rId19" Type="http://schemas.openxmlformats.org/officeDocument/2006/relationships/image" Target="../media/image31.png"/><Relationship Id="rId18" Type="http://schemas.openxmlformats.org/officeDocument/2006/relationships/image" Target="../media/image30.png"/><Relationship Id="rId17" Type="http://schemas.openxmlformats.org/officeDocument/2006/relationships/image" Target="../media/image29.png"/><Relationship Id="rId16" Type="http://schemas.openxmlformats.org/officeDocument/2006/relationships/image" Target="../media/image28.png"/><Relationship Id="rId15" Type="http://schemas.openxmlformats.org/officeDocument/2006/relationships/tags" Target="../tags/tag432.xml"/><Relationship Id="rId14" Type="http://schemas.openxmlformats.org/officeDocument/2006/relationships/image" Target="../media/image27.png"/><Relationship Id="rId13" Type="http://schemas.openxmlformats.org/officeDocument/2006/relationships/tags" Target="../tags/tag431.xml"/><Relationship Id="rId12" Type="http://schemas.openxmlformats.org/officeDocument/2006/relationships/tags" Target="../tags/tag430.xml"/><Relationship Id="rId11" Type="http://schemas.openxmlformats.org/officeDocument/2006/relationships/tags" Target="../tags/tag429.xml"/><Relationship Id="rId10" Type="http://schemas.openxmlformats.org/officeDocument/2006/relationships/tags" Target="../tags/tag428.xml"/><Relationship Id="rId1" Type="http://schemas.openxmlformats.org/officeDocument/2006/relationships/tags" Target="../tags/tag41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2.xml"/><Relationship Id="rId8" Type="http://schemas.openxmlformats.org/officeDocument/2006/relationships/tags" Target="../tags/tag441.xml"/><Relationship Id="rId7" Type="http://schemas.openxmlformats.org/officeDocument/2006/relationships/tags" Target="../tags/tag440.xml"/><Relationship Id="rId6" Type="http://schemas.openxmlformats.org/officeDocument/2006/relationships/tags" Target="../tags/tag439.xml"/><Relationship Id="rId5" Type="http://schemas.openxmlformats.org/officeDocument/2006/relationships/tags" Target="../tags/tag438.xml"/><Relationship Id="rId4" Type="http://schemas.openxmlformats.org/officeDocument/2006/relationships/tags" Target="../tags/tag437.xml"/><Relationship Id="rId3" Type="http://schemas.openxmlformats.org/officeDocument/2006/relationships/tags" Target="../tags/tag436.xml"/><Relationship Id="rId22" Type="http://schemas.openxmlformats.org/officeDocument/2006/relationships/slideLayout" Target="../slideLayouts/slideLayout142.xml"/><Relationship Id="rId21" Type="http://schemas.openxmlformats.org/officeDocument/2006/relationships/audio" Target="../media/audio1.wav"/><Relationship Id="rId20" Type="http://schemas.openxmlformats.org/officeDocument/2006/relationships/tags" Target="../tags/tag453.xml"/><Relationship Id="rId2" Type="http://schemas.openxmlformats.org/officeDocument/2006/relationships/tags" Target="../tags/tag435.xml"/><Relationship Id="rId19" Type="http://schemas.openxmlformats.org/officeDocument/2006/relationships/tags" Target="../tags/tag452.xml"/><Relationship Id="rId18" Type="http://schemas.openxmlformats.org/officeDocument/2006/relationships/tags" Target="../tags/tag451.xml"/><Relationship Id="rId17" Type="http://schemas.openxmlformats.org/officeDocument/2006/relationships/tags" Target="../tags/tag450.xml"/><Relationship Id="rId16" Type="http://schemas.openxmlformats.org/officeDocument/2006/relationships/tags" Target="../tags/tag449.xml"/><Relationship Id="rId15" Type="http://schemas.openxmlformats.org/officeDocument/2006/relationships/tags" Target="../tags/tag448.xml"/><Relationship Id="rId14" Type="http://schemas.openxmlformats.org/officeDocument/2006/relationships/tags" Target="../tags/tag447.xml"/><Relationship Id="rId13" Type="http://schemas.openxmlformats.org/officeDocument/2006/relationships/tags" Target="../tags/tag446.xml"/><Relationship Id="rId12" Type="http://schemas.openxmlformats.org/officeDocument/2006/relationships/tags" Target="../tags/tag445.xml"/><Relationship Id="rId11" Type="http://schemas.openxmlformats.org/officeDocument/2006/relationships/tags" Target="../tags/tag444.xml"/><Relationship Id="rId10" Type="http://schemas.openxmlformats.org/officeDocument/2006/relationships/tags" Target="../tags/tag443.xml"/><Relationship Id="rId1" Type="http://schemas.openxmlformats.org/officeDocument/2006/relationships/tags" Target="../tags/tag43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41.xml"/><Relationship Id="rId10" Type="http://schemas.openxmlformats.org/officeDocument/2006/relationships/tags" Target="../tags/tag242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46.xml"/><Relationship Id="rId4" Type="http://schemas.openxmlformats.org/officeDocument/2006/relationships/tags" Target="../tags/tag456.xml"/><Relationship Id="rId3" Type="http://schemas.openxmlformats.org/officeDocument/2006/relationships/tags" Target="../tags/tag455.xml"/><Relationship Id="rId2" Type="http://schemas.openxmlformats.org/officeDocument/2006/relationships/image" Target="../media/image9.png"/><Relationship Id="rId1" Type="http://schemas.openxmlformats.org/officeDocument/2006/relationships/tags" Target="../tags/tag45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tags" Target="../tags/tag249.xml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9" Type="http://schemas.openxmlformats.org/officeDocument/2006/relationships/slideLayout" Target="../slideLayouts/slideLayout142.xml"/><Relationship Id="rId18" Type="http://schemas.openxmlformats.org/officeDocument/2006/relationships/audio" Target="../media/audio1.wav"/><Relationship Id="rId17" Type="http://schemas.openxmlformats.org/officeDocument/2006/relationships/tags" Target="../tags/tag257.xml"/><Relationship Id="rId16" Type="http://schemas.openxmlformats.org/officeDocument/2006/relationships/image" Target="../media/image18.jpeg"/><Relationship Id="rId15" Type="http://schemas.openxmlformats.org/officeDocument/2006/relationships/tags" Target="../tags/tag256.xml"/><Relationship Id="rId14" Type="http://schemas.openxmlformats.org/officeDocument/2006/relationships/tags" Target="../tags/tag255.xml"/><Relationship Id="rId13" Type="http://schemas.openxmlformats.org/officeDocument/2006/relationships/image" Target="../media/image17.GIF"/><Relationship Id="rId12" Type="http://schemas.openxmlformats.org/officeDocument/2006/relationships/tags" Target="../tags/tag254.xml"/><Relationship Id="rId11" Type="http://schemas.openxmlformats.org/officeDocument/2006/relationships/tags" Target="../tags/tag253.xml"/><Relationship Id="rId10" Type="http://schemas.openxmlformats.org/officeDocument/2006/relationships/tags" Target="../tags/tag252.xml"/><Relationship Id="rId1" Type="http://schemas.openxmlformats.org/officeDocument/2006/relationships/tags" Target="../tags/tag24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tags" Target="../tags/tag265.xml"/><Relationship Id="rId7" Type="http://schemas.openxmlformats.org/officeDocument/2006/relationships/tags" Target="../tags/tag264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42.xml"/><Relationship Id="rId12" Type="http://schemas.openxmlformats.org/officeDocument/2006/relationships/tags" Target="../tags/tag268.xml"/><Relationship Id="rId11" Type="http://schemas.openxmlformats.org/officeDocument/2006/relationships/image" Target="../media/image19.jpeg"/><Relationship Id="rId10" Type="http://schemas.openxmlformats.org/officeDocument/2006/relationships/tags" Target="../tags/tag267.xml"/><Relationship Id="rId1" Type="http://schemas.openxmlformats.org/officeDocument/2006/relationships/tags" Target="../tags/tag25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142.xml"/><Relationship Id="rId14" Type="http://schemas.openxmlformats.org/officeDocument/2006/relationships/tags" Target="../tags/tag281.xml"/><Relationship Id="rId13" Type="http://schemas.openxmlformats.org/officeDocument/2006/relationships/image" Target="../media/image20.png"/><Relationship Id="rId12" Type="http://schemas.openxmlformats.org/officeDocument/2006/relationships/tags" Target="../tags/tag280.xml"/><Relationship Id="rId11" Type="http://schemas.openxmlformats.org/officeDocument/2006/relationships/tags" Target="../tags/tag279.xml"/><Relationship Id="rId10" Type="http://schemas.openxmlformats.org/officeDocument/2006/relationships/tags" Target="../tags/tag278.xml"/><Relationship Id="rId1" Type="http://schemas.openxmlformats.org/officeDocument/2006/relationships/tags" Target="../tags/tag26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6" Type="http://schemas.openxmlformats.org/officeDocument/2006/relationships/notesSlide" Target="../notesSlides/notesSlide4.xml"/><Relationship Id="rId15" Type="http://schemas.openxmlformats.org/officeDocument/2006/relationships/slideLayout" Target="../slideLayouts/slideLayout142.xml"/><Relationship Id="rId14" Type="http://schemas.openxmlformats.org/officeDocument/2006/relationships/tags" Target="../tags/tag294.xml"/><Relationship Id="rId13" Type="http://schemas.openxmlformats.org/officeDocument/2006/relationships/tags" Target="../tags/tag293.xml"/><Relationship Id="rId12" Type="http://schemas.openxmlformats.org/officeDocument/2006/relationships/tags" Target="../tags/tag292.xml"/><Relationship Id="rId11" Type="http://schemas.openxmlformats.org/officeDocument/2006/relationships/image" Target="../media/image21.png"/><Relationship Id="rId10" Type="http://schemas.openxmlformats.org/officeDocument/2006/relationships/tags" Target="../tags/tag291.xml"/><Relationship Id="rId1" Type="http://schemas.openxmlformats.org/officeDocument/2006/relationships/tags" Target="../tags/tag28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3.xml"/><Relationship Id="rId8" Type="http://schemas.openxmlformats.org/officeDocument/2006/relationships/tags" Target="../tags/tag302.xml"/><Relationship Id="rId7" Type="http://schemas.openxmlformats.org/officeDocument/2006/relationships/tags" Target="../tags/tag301.xml"/><Relationship Id="rId6" Type="http://schemas.openxmlformats.org/officeDocument/2006/relationships/tags" Target="../tags/tag300.xml"/><Relationship Id="rId5" Type="http://schemas.openxmlformats.org/officeDocument/2006/relationships/tags" Target="../tags/tag299.xml"/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6" Type="http://schemas.openxmlformats.org/officeDocument/2006/relationships/notesSlide" Target="../notesSlides/notesSlide5.xml"/><Relationship Id="rId15" Type="http://schemas.openxmlformats.org/officeDocument/2006/relationships/slideLayout" Target="../slideLayouts/slideLayout142.xml"/><Relationship Id="rId14" Type="http://schemas.openxmlformats.org/officeDocument/2006/relationships/tags" Target="../tags/tag307.xml"/><Relationship Id="rId13" Type="http://schemas.openxmlformats.org/officeDocument/2006/relationships/image" Target="../media/image22.png"/><Relationship Id="rId12" Type="http://schemas.openxmlformats.org/officeDocument/2006/relationships/tags" Target="../tags/tag306.xml"/><Relationship Id="rId11" Type="http://schemas.openxmlformats.org/officeDocument/2006/relationships/tags" Target="../tags/tag305.xml"/><Relationship Id="rId10" Type="http://schemas.openxmlformats.org/officeDocument/2006/relationships/tags" Target="../tags/tag304.xml"/><Relationship Id="rId1" Type="http://schemas.openxmlformats.org/officeDocument/2006/relationships/tags" Target="../tags/tag29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8.xml"/><Relationship Id="rId8" Type="http://schemas.openxmlformats.org/officeDocument/2006/relationships/tags" Target="../tags/tag313.xml"/><Relationship Id="rId7" Type="http://schemas.openxmlformats.org/officeDocument/2006/relationships/tags" Target="../tags/tag312.xml"/><Relationship Id="rId6" Type="http://schemas.openxmlformats.org/officeDocument/2006/relationships/tags" Target="../tags/tag311.xml"/><Relationship Id="rId5" Type="http://schemas.openxmlformats.org/officeDocument/2006/relationships/image" Target="../media/image24.png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" Type="http://schemas.openxmlformats.org/officeDocument/2006/relationships/image" Target="../media/image23.png"/><Relationship Id="rId10" Type="http://schemas.openxmlformats.org/officeDocument/2006/relationships/notesSlide" Target="../notesSlides/notesSlide6.xml"/><Relationship Id="rId1" Type="http://schemas.openxmlformats.org/officeDocument/2006/relationships/tags" Target="../tags/tag30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6" Type="http://schemas.openxmlformats.org/officeDocument/2006/relationships/notesSlide" Target="../notesSlides/notesSlide7.xml"/><Relationship Id="rId15" Type="http://schemas.openxmlformats.org/officeDocument/2006/relationships/slideLayout" Target="../slideLayouts/slideLayout142.xml"/><Relationship Id="rId14" Type="http://schemas.openxmlformats.org/officeDocument/2006/relationships/tags" Target="../tags/tag327.xml"/><Relationship Id="rId13" Type="http://schemas.openxmlformats.org/officeDocument/2006/relationships/tags" Target="../tags/tag326.xml"/><Relationship Id="rId12" Type="http://schemas.openxmlformats.org/officeDocument/2006/relationships/tags" Target="../tags/tag325.xml"/><Relationship Id="rId11" Type="http://schemas.openxmlformats.org/officeDocument/2006/relationships/tags" Target="../tags/tag324.xml"/><Relationship Id="rId10" Type="http://schemas.openxmlformats.org/officeDocument/2006/relationships/tags" Target="../tags/tag323.xml"/><Relationship Id="rId1" Type="http://schemas.openxmlformats.org/officeDocument/2006/relationships/tags" Target="../tags/tag3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2043532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8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汉语拼音 8 zh ch sh r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4" name="Text Box 1026"/>
          <p:cNvSpPr txBox="1">
            <a:spLocks noChangeArrowheads="1"/>
          </p:cNvSpPr>
          <p:nvPr/>
        </p:nvSpPr>
        <p:spPr bwMode="auto">
          <a:xfrm>
            <a:off x="2309814" y="2000250"/>
            <a:ext cx="2428865" cy="36360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zhi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endParaRPr lang="en-US" altLang="zh-CN" sz="48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chi</a:t>
            </a:r>
            <a:endParaRPr lang="en-US" altLang="zh-CN" sz="48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shi</a:t>
            </a:r>
            <a:endParaRPr lang="en-US" altLang="zh-CN" sz="48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ri</a:t>
            </a:r>
            <a:endParaRPr lang="en-US" altLang="zh-CN" sz="4800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30" name="Text Box 1026"/>
          <p:cNvSpPr txBox="1">
            <a:spLocks noChangeArrowheads="1"/>
          </p:cNvSpPr>
          <p:nvPr/>
        </p:nvSpPr>
        <p:spPr bwMode="auto">
          <a:xfrm>
            <a:off x="4738688" y="2000251"/>
            <a:ext cx="4857750" cy="36360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zhī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zhí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zhǐ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zhì</a:t>
            </a:r>
            <a:endParaRPr lang="en-US" altLang="zh-CN" sz="48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chī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chí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chǐ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chì</a:t>
            </a:r>
            <a:endParaRPr lang="en-US" altLang="zh-CN" sz="48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shī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shí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shǐ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shì</a:t>
            </a:r>
            <a:endParaRPr lang="en-US" altLang="zh-CN" sz="48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rī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rí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rǐ</a:t>
            </a:r>
            <a:r>
              <a:rPr lang="en-US" altLang="zh-CN" sz="4800" dirty="0">
                <a:solidFill>
                  <a:srgbClr val="000000"/>
                </a:solidFill>
                <a:latin typeface="幼圆" charset="0"/>
                <a:cs typeface="幼圆" charset="0"/>
              </a:rPr>
              <a:t>  </a:t>
            </a:r>
            <a:r>
              <a:rPr lang="en-US" altLang="zh-CN" sz="4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rì</a:t>
            </a:r>
            <a:endParaRPr lang="en-US" altLang="zh-CN" sz="4800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268" name="图片 18" descr="034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147" t="71014" r="27742" b="12682"/>
          <a:stretch>
            <a:fillRect/>
          </a:stretch>
        </p:blipFill>
        <p:spPr bwMode="auto">
          <a:xfrm>
            <a:off x="2309814" y="2227898"/>
            <a:ext cx="75723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239000" y="2506663"/>
            <a:ext cx="3214718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0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cā</a:t>
            </a:r>
            <a:r>
              <a:rPr lang="en-US" altLang="zh-CN" sz="40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0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zhuō</a:t>
            </a:r>
            <a:r>
              <a:rPr lang="en-US" altLang="zh-CN" sz="4000" dirty="0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40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zi</a:t>
            </a:r>
            <a:endParaRPr lang="en-US" altLang="zh-CN" sz="4000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239000" y="3363914"/>
            <a:ext cx="2928938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擦 桌 子</a:t>
            </a:r>
            <a:endParaRPr lang="zh-CN" altLang="en-US" sz="400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pic>
        <p:nvPicPr>
          <p:cNvPr id="7" name="图片 6" descr="035.jpg"/>
          <p:cNvPicPr>
            <a:picLocks noChangeAspect="1"/>
          </p:cNvPicPr>
          <p:nvPr/>
        </p:nvPicPr>
        <p:blipFill>
          <a:blip r:embed="rId10"/>
          <a:srcRect l="9846" t="5767" r="61693" b="77084"/>
          <a:stretch>
            <a:fillRect/>
          </a:stretch>
        </p:blipFill>
        <p:spPr>
          <a:xfrm>
            <a:off x="2381224" y="1857364"/>
            <a:ext cx="3571900" cy="3044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239000" y="2506664"/>
            <a:ext cx="28575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zhé</a:t>
            </a:r>
            <a:r>
              <a:rPr lang="en-US" altLang="zh-CN" sz="4000" dirty="0">
                <a:solidFill>
                  <a:srgbClr val="000000"/>
                </a:solidFill>
                <a:latin typeface="幼圆" charset="0"/>
                <a:cs typeface="幼圆" charset="0"/>
              </a:rPr>
              <a:t>  </a:t>
            </a:r>
            <a:r>
              <a:rPr lang="en-US" altLang="zh-CN" sz="40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zhǐ</a:t>
            </a:r>
            <a:endParaRPr lang="en-US" altLang="zh-CN" sz="4000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310438" y="3363914"/>
            <a:ext cx="2500312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折  纸</a:t>
            </a:r>
            <a:endParaRPr lang="zh-CN" altLang="en-US" sz="400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pic>
        <p:nvPicPr>
          <p:cNvPr id="7" name="图片 6" descr="035.jpg"/>
          <p:cNvPicPr>
            <a:picLocks noChangeAspect="1"/>
          </p:cNvPicPr>
          <p:nvPr/>
        </p:nvPicPr>
        <p:blipFill>
          <a:blip r:embed="rId10"/>
          <a:srcRect l="37516" t="6326" r="34814" b="77084"/>
          <a:stretch>
            <a:fillRect/>
          </a:stretch>
        </p:blipFill>
        <p:spPr>
          <a:xfrm>
            <a:off x="2460976" y="1857364"/>
            <a:ext cx="3706463" cy="3143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" name="Rectangle 4"/>
          <p:cNvSpPr txBox="1">
            <a:spLocks noRot="1" noChangeArrowheads="1"/>
          </p:cNvSpPr>
          <p:nvPr>
            <p:custDataLst>
              <p:tags r:id="rId10"/>
            </p:custDataLst>
          </p:nvPr>
        </p:nvSpPr>
        <p:spPr>
          <a:xfrm>
            <a:off x="3971265" y="1096307"/>
            <a:ext cx="7929618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chī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  </a:t>
            </a: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chí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  </a:t>
            </a: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chǐ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  </a:t>
            </a: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chì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11" name="Rectangle 4"/>
          <p:cNvSpPr txBox="1">
            <a:spLocks noRot="1" noChangeArrowheads="1"/>
          </p:cNvSpPr>
          <p:nvPr>
            <p:custDataLst>
              <p:tags r:id="rId11"/>
            </p:custDataLst>
          </p:nvPr>
        </p:nvSpPr>
        <p:spPr>
          <a:xfrm>
            <a:off x="3971265" y="1876729"/>
            <a:ext cx="7929618" cy="1285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shī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  </a:t>
            </a: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shí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  </a:t>
            </a: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shǐ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  </a:t>
            </a: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shì</a:t>
            </a:r>
            <a:endParaRPr kumimoji="0" lang="en-US" altLang="zh-CN" sz="3200" b="1" i="0" u="none" strike="noStrike" kern="1200" cap="none" spc="0" normalizeH="0" baseline="0" noProof="0" dirty="0" err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8" name="Rectangle 4"/>
          <p:cNvSpPr txBox="1">
            <a:spLocks noRot="1" noChangeArrowheads="1"/>
          </p:cNvSpPr>
          <p:nvPr>
            <p:custDataLst>
              <p:tags r:id="rId12"/>
            </p:custDataLst>
          </p:nvPr>
        </p:nvSpPr>
        <p:spPr>
          <a:xfrm>
            <a:off x="3971583" y="2600636"/>
            <a:ext cx="7929618" cy="1285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rì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   </a:t>
            </a: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zhí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 </a:t>
            </a:r>
            <a:r>
              <a:rPr lang="en-US" altLang="zh-CN" sz="3200" b="1" dirty="0" err="1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rì</a:t>
            </a:r>
            <a:endParaRPr kumimoji="0" lang="en-US" altLang="zh-CN" sz="3200" b="1" i="0" u="none" strike="noStrike" kern="1200" cap="none" spc="0" normalizeH="0" baseline="0" noProof="0" dirty="0" err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9" name="矩形 8"/>
          <p:cNvSpPr/>
          <p:nvPr>
            <p:custDataLst>
              <p:tags r:id="rId13"/>
            </p:custDataLst>
          </p:nvPr>
        </p:nvSpPr>
        <p:spPr>
          <a:xfrm>
            <a:off x="7081520" y="4095115"/>
            <a:ext cx="2632710" cy="583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0" dirty="0">
                <a:ln w="11430"/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Times New Roman" panose="02020603050405020304" pitchFamily="18" charset="0"/>
              </a:rPr>
              <a:t>今天我值日。</a:t>
            </a:r>
            <a:endParaRPr lang="zh-CN" altLang="en-US" sz="3200" b="1" cap="none" spc="0" dirty="0">
              <a:ln w="11430"/>
              <a:solidFill>
                <a:schemeClr val="dk1"/>
              </a:solidFill>
              <a:effectLst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15" name="图片 14" descr="u=3915078391,240544407&amp;fm=21&amp;gp=0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61055" y="3451860"/>
            <a:ext cx="2905125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7" name="内容占位符 3" descr="QQ截图2016101022583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3585" y="958850"/>
            <a:ext cx="1323340" cy="8743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3" name="矩形 32"/>
          <p:cNvSpPr/>
          <p:nvPr>
            <p:custDataLst>
              <p:tags r:id="rId11"/>
            </p:custDataLst>
          </p:nvPr>
        </p:nvSpPr>
        <p:spPr>
          <a:xfrm>
            <a:off x="3389630" y="958850"/>
            <a:ext cx="476250" cy="3175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38" name="图片 37" descr="QQ截图20161010225726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3266440" y="2319639"/>
            <a:ext cx="1340485" cy="9988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" name="图片 40" descr="QQ截图20161010225750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12795" y="3843058"/>
            <a:ext cx="1264920" cy="8918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矩形 17"/>
          <p:cNvSpPr/>
          <p:nvPr>
            <p:custDataLst>
              <p:tags r:id="rId14"/>
            </p:custDataLst>
          </p:nvPr>
        </p:nvSpPr>
        <p:spPr>
          <a:xfrm>
            <a:off x="5672002" y="1250932"/>
            <a:ext cx="2872740" cy="52197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0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ea typeface="黑体" panose="02010609060101010101" pitchFamily="2" charset="-122"/>
                <a:cs typeface="幼圆" charset="0"/>
              </a:rPr>
              <a:t>织毛衣</a:t>
            </a:r>
            <a:r>
              <a:rPr lang="zh-CN" altLang="en-US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zh</a:t>
            </a:r>
            <a:r>
              <a:rPr lang="en-US" altLang="zh-CN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zh</a:t>
            </a:r>
            <a:r>
              <a:rPr lang="en-US" altLang="zh-CN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zh</a:t>
            </a:r>
            <a:endParaRPr lang="en-US" altLang="zh-CN" sz="2800" b="1" cap="none" spc="0" dirty="0" err="1">
              <a:ln w="1905"/>
              <a:solidFill>
                <a:schemeClr val="dk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幼圆" charset="0"/>
              <a:cs typeface="幼圆" charset="0"/>
            </a:endParaRPr>
          </a:p>
        </p:txBody>
      </p:sp>
      <p:sp>
        <p:nvSpPr>
          <p:cNvPr id="19" name="矩形 18"/>
          <p:cNvSpPr/>
          <p:nvPr>
            <p:custDataLst>
              <p:tags r:id="rId15"/>
            </p:custDataLst>
          </p:nvPr>
        </p:nvSpPr>
        <p:spPr>
          <a:xfrm>
            <a:off x="5671689" y="2615559"/>
            <a:ext cx="28727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ea typeface="黑体" panose="02010609060101010101" pitchFamily="2" charset="-122"/>
                <a:cs typeface="幼圆" charset="0"/>
              </a:rPr>
              <a:t>吃果子</a:t>
            </a:r>
            <a:r>
              <a:rPr lang="zh-CN" altLang="en-US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ch</a:t>
            </a:r>
            <a:r>
              <a:rPr lang="en-US" altLang="zh-CN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ch</a:t>
            </a:r>
            <a:r>
              <a:rPr lang="en-US" altLang="zh-CN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ch</a:t>
            </a:r>
            <a:endParaRPr lang="en-US" altLang="zh-CN" sz="2800" b="1" dirty="0" err="1">
              <a:ln w="1905"/>
              <a:solidFill>
                <a:schemeClr val="dk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幼圆" charset="0"/>
              <a:cs typeface="幼圆" charset="0"/>
            </a:endParaRPr>
          </a:p>
        </p:txBody>
      </p:sp>
      <p:sp>
        <p:nvSpPr>
          <p:cNvPr id="22" name="矩形 21"/>
          <p:cNvSpPr/>
          <p:nvPr>
            <p:custDataLst>
              <p:tags r:id="rId16"/>
            </p:custDataLst>
          </p:nvPr>
        </p:nvSpPr>
        <p:spPr>
          <a:xfrm>
            <a:off x="5672319" y="4151318"/>
            <a:ext cx="28727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ea typeface="黑体" panose="02010609060101010101" pitchFamily="2" charset="-122"/>
                <a:cs typeface="幼圆" charset="0"/>
              </a:rPr>
              <a:t>小狮子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sh</a:t>
            </a:r>
            <a:r>
              <a:rPr lang="en-US" altLang="zh-CN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sh</a:t>
            </a:r>
            <a:r>
              <a:rPr lang="en-US" altLang="zh-CN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sh</a:t>
            </a:r>
            <a:endParaRPr lang="en-US" altLang="zh-CN" sz="2800" b="1" dirty="0" err="1">
              <a:ln w="1905"/>
              <a:solidFill>
                <a:schemeClr val="dk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幼圆" charset="0"/>
              <a:cs typeface="幼圆" charset="0"/>
            </a:endParaRPr>
          </a:p>
        </p:txBody>
      </p:sp>
      <p:sp>
        <p:nvSpPr>
          <p:cNvPr id="23" name="矩形 22"/>
          <p:cNvSpPr/>
          <p:nvPr>
            <p:custDataLst>
              <p:tags r:id="rId17"/>
            </p:custDataLst>
          </p:nvPr>
        </p:nvSpPr>
        <p:spPr>
          <a:xfrm>
            <a:off x="5491924" y="5533406"/>
            <a:ext cx="323215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ea typeface="黑体" panose="02010609060101010101" pitchFamily="2" charset="-122"/>
                <a:cs typeface="幼圆" charset="0"/>
              </a:rPr>
              <a:t>做值日 </a:t>
            </a:r>
            <a:r>
              <a:rPr lang="zh-CN" altLang="en-US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</a:t>
            </a:r>
            <a:r>
              <a:rPr lang="en-US" altLang="zh-CN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r  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r</a:t>
            </a:r>
            <a:r>
              <a:rPr lang="en-US" altLang="zh-CN" sz="2800" b="1" dirty="0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   </a:t>
            </a:r>
            <a:r>
              <a:rPr lang="en-US" altLang="zh-CN" sz="2800" b="1" dirty="0" err="1">
                <a:ln w="1905"/>
                <a:solidFill>
                  <a:schemeClr val="dk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幼圆" charset="0"/>
                <a:cs typeface="幼圆" charset="0"/>
              </a:rPr>
              <a:t>r</a:t>
            </a:r>
            <a:endParaRPr lang="en-US" altLang="zh-CN" sz="2800" b="1" dirty="0" err="1">
              <a:ln w="1905"/>
              <a:solidFill>
                <a:schemeClr val="dk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幼圆" charset="0"/>
              <a:cs typeface="幼圆" charset="0"/>
            </a:endParaRPr>
          </a:p>
        </p:txBody>
      </p:sp>
      <p:pic>
        <p:nvPicPr>
          <p:cNvPr id="40" name="图片 39" descr="QQ截图20161012215429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283585" y="5502275"/>
            <a:ext cx="875030" cy="4851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9" name="图片 28" descr="QQ截图20161014144648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33850" y="5259705"/>
            <a:ext cx="567055" cy="8915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0"/>
    </p:custData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2769" name="Text Box 2"/>
          <p:cNvSpPr txBox="1"/>
          <p:nvPr/>
        </p:nvSpPr>
        <p:spPr>
          <a:xfrm>
            <a:off x="4106545" y="1352550"/>
            <a:ext cx="5438140" cy="4939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sì   shì   sì</a:t>
            </a:r>
            <a:endParaRPr lang="en-US" altLang="zh-CN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四   是    四</a:t>
            </a:r>
            <a:endParaRPr lang="zh-CN" altLang="en-US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shí   shì   shí</a:t>
            </a:r>
            <a:endParaRPr lang="en-US" altLang="zh-CN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十    是    十</a:t>
            </a:r>
            <a:endParaRPr lang="zh-CN" altLang="en-US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shí  sì  shì  shí  sì</a:t>
            </a:r>
            <a:endParaRPr lang="en-US" altLang="zh-CN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十   四  是    十  四</a:t>
            </a:r>
            <a:endParaRPr lang="zh-CN" altLang="en-US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sì  shí  shì  sì  shí</a:t>
            </a:r>
            <a:endParaRPr lang="en-US" altLang="zh-CN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四  十   是   四  十</a:t>
            </a:r>
            <a:endParaRPr lang="zh-CN" altLang="en-US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shí  sì  bù  dú  sì  shí</a:t>
            </a:r>
            <a:endParaRPr lang="en-US" altLang="zh-CN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十   四  不  读  四  十</a:t>
            </a:r>
            <a:endParaRPr lang="zh-CN" altLang="en-US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sì  shí  bù  dú  shí  sì</a:t>
            </a:r>
            <a:endParaRPr lang="en-US" altLang="zh-CN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四  十   不  读  十   四</a:t>
            </a:r>
            <a:endParaRPr lang="zh-CN" altLang="en-US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8273415" y="2853690"/>
            <a:ext cx="3300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绕口令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9" name="TextBox 7"/>
          <p:cNvSpPr txBox="1"/>
          <p:nvPr/>
        </p:nvSpPr>
        <p:spPr>
          <a:xfrm>
            <a:off x="2170430" y="1857375"/>
            <a:ext cx="8429625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60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 - zh     c - ch     s - sh </a:t>
            </a:r>
            <a:endParaRPr lang="en-US" altLang="zh-CN" sz="6000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37" name="内容占位符 3" descr="QQ截图2016101022583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80310" y="3559175"/>
            <a:ext cx="1323340" cy="9334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3" name="矩形 32"/>
          <p:cNvSpPr/>
          <p:nvPr>
            <p:custDataLst>
              <p:tags r:id="rId11"/>
            </p:custDataLst>
          </p:nvPr>
        </p:nvSpPr>
        <p:spPr>
          <a:xfrm>
            <a:off x="2586355" y="3559175"/>
            <a:ext cx="476250" cy="33909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38" name="图片 37" descr="QQ截图20161010225726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3803650" y="3488690"/>
            <a:ext cx="1340485" cy="1066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" name="图片 40" descr="QQ截图20161010225750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44135" y="3564255"/>
            <a:ext cx="1370965" cy="10617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" name="图片 39" descr="QQ截图20161012215429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01765" y="3790950"/>
            <a:ext cx="1039495" cy="6089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9" name="图片 28" descr="QQ截图20161014144648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12050" y="3486150"/>
            <a:ext cx="673100" cy="11188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6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2" name="TextBox 3"/>
          <p:cNvSpPr txBox="1"/>
          <p:nvPr>
            <p:custDataLst>
              <p:tags r:id="rId10"/>
            </p:custDataLst>
          </p:nvPr>
        </p:nvSpPr>
        <p:spPr>
          <a:xfrm>
            <a:off x="1809750" y="1357313"/>
            <a:ext cx="1571625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96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zh</a:t>
            </a:r>
            <a:endParaRPr lang="en-US" altLang="zh-CN" sz="96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5363" name="矩形 4"/>
          <p:cNvSpPr/>
          <p:nvPr>
            <p:custDataLst>
              <p:tags r:id="rId11"/>
            </p:custDataLst>
          </p:nvPr>
        </p:nvSpPr>
        <p:spPr>
          <a:xfrm>
            <a:off x="4095750" y="1357313"/>
            <a:ext cx="1412240" cy="18453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96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ch</a:t>
            </a:r>
            <a:endParaRPr lang="en-US" altLang="zh-CN" sz="96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96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5364" name="矩形 5"/>
          <p:cNvSpPr/>
          <p:nvPr>
            <p:custDataLst>
              <p:tags r:id="rId12"/>
            </p:custDataLst>
          </p:nvPr>
        </p:nvSpPr>
        <p:spPr>
          <a:xfrm>
            <a:off x="9096375" y="1357313"/>
            <a:ext cx="571500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96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r</a:t>
            </a:r>
            <a:endParaRPr lang="en-US" altLang="zh-CN" sz="96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5365" name="矩形 6"/>
          <p:cNvSpPr/>
          <p:nvPr>
            <p:custDataLst>
              <p:tags r:id="rId13"/>
            </p:custDataLst>
          </p:nvPr>
        </p:nvSpPr>
        <p:spPr>
          <a:xfrm>
            <a:off x="6667500" y="1357313"/>
            <a:ext cx="1412240" cy="15684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96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sh</a:t>
            </a:r>
            <a:endParaRPr lang="en-US" altLang="zh-CN" sz="96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67063" y="1357313"/>
            <a:ext cx="500062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96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i</a:t>
            </a:r>
            <a:endParaRPr lang="en-US" altLang="zh-CN" sz="9600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95938" y="1357313"/>
            <a:ext cx="525462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96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i</a:t>
            </a:r>
            <a:endParaRPr lang="en-US" altLang="zh-CN" sz="9600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8096250" y="1357313"/>
            <a:ext cx="525463" cy="18453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96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i</a:t>
            </a:r>
            <a:endParaRPr lang="zh-CN" altLang="en-US" sz="9600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zh-CN" altLang="en-US" sz="9600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25000" y="1357313"/>
            <a:ext cx="785813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96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i</a:t>
            </a:r>
            <a:endParaRPr lang="en-US" altLang="zh-CN" sz="9600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37" name="内容占位符 3" descr="QQ截图2016101022583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80310" y="3559175"/>
            <a:ext cx="1323340" cy="9334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3" name="矩形 32"/>
          <p:cNvSpPr/>
          <p:nvPr>
            <p:custDataLst>
              <p:tags r:id="rId15"/>
            </p:custDataLst>
          </p:nvPr>
        </p:nvSpPr>
        <p:spPr>
          <a:xfrm>
            <a:off x="2586355" y="3559175"/>
            <a:ext cx="476250" cy="33909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38" name="图片 37" descr="QQ截图20161010225726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3803650" y="3488690"/>
            <a:ext cx="1340485" cy="1066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" name="图片 40" descr="QQ截图20161010225750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44135" y="3564255"/>
            <a:ext cx="1370965" cy="10617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" name="图片 39" descr="QQ截图20161012215429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501765" y="3790950"/>
            <a:ext cx="1039495" cy="6089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9" name="图片 28" descr="QQ截图20161014144648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12050" y="3486150"/>
            <a:ext cx="673100" cy="11188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2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5" name="Text Box 2"/>
          <p:cNvSpPr txBox="1"/>
          <p:nvPr>
            <p:custDataLst>
              <p:tags r:id="rId10"/>
            </p:custDataLst>
          </p:nvPr>
        </p:nvSpPr>
        <p:spPr>
          <a:xfrm>
            <a:off x="8077200" y="1557338"/>
            <a:ext cx="2590800" cy="82994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</a:t>
            </a:r>
            <a:endParaRPr lang="en-US" altLang="zh-CN" sz="48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6626" name="Text Box 3"/>
          <p:cNvSpPr txBox="1"/>
          <p:nvPr>
            <p:custDataLst>
              <p:tags r:id="rId11"/>
            </p:custDataLst>
          </p:nvPr>
        </p:nvSpPr>
        <p:spPr>
          <a:xfrm>
            <a:off x="3648075" y="1557338"/>
            <a:ext cx="2743200" cy="82994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</a:t>
            </a:r>
            <a:endParaRPr lang="en-US" altLang="zh-CN" sz="48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6627" name="Text Box 4"/>
          <p:cNvSpPr txBox="1"/>
          <p:nvPr>
            <p:custDataLst>
              <p:tags r:id="rId12"/>
            </p:custDataLst>
          </p:nvPr>
        </p:nvSpPr>
        <p:spPr>
          <a:xfrm>
            <a:off x="1524000" y="3442970"/>
            <a:ext cx="2133600" cy="58356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翘舌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6628" name="Text Box 5"/>
          <p:cNvSpPr txBox="1"/>
          <p:nvPr>
            <p:custDataLst>
              <p:tags r:id="rId13"/>
            </p:custDataLst>
          </p:nvPr>
        </p:nvSpPr>
        <p:spPr>
          <a:xfrm>
            <a:off x="8229600" y="3311525"/>
            <a:ext cx="2438400" cy="82994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sh</a:t>
            </a:r>
            <a:endParaRPr lang="en-US" altLang="zh-CN" sz="48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6629" name="Text Box 6"/>
          <p:cNvSpPr txBox="1"/>
          <p:nvPr>
            <p:custDataLst>
              <p:tags r:id="rId14"/>
            </p:custDataLst>
          </p:nvPr>
        </p:nvSpPr>
        <p:spPr>
          <a:xfrm>
            <a:off x="6024563" y="1557338"/>
            <a:ext cx="2209800" cy="82994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c</a:t>
            </a:r>
            <a:endParaRPr lang="en-US" altLang="zh-CN" sz="48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6630" name="Text Box 7"/>
          <p:cNvSpPr txBox="1"/>
          <p:nvPr>
            <p:custDataLst>
              <p:tags r:id="rId15"/>
            </p:custDataLst>
          </p:nvPr>
        </p:nvSpPr>
        <p:spPr>
          <a:xfrm>
            <a:off x="3648075" y="3311525"/>
            <a:ext cx="2362200" cy="82994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zh</a:t>
            </a:r>
            <a:endParaRPr lang="en-US" altLang="zh-CN" sz="48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6393" name="Text Box 9"/>
          <p:cNvSpPr txBox="1"/>
          <p:nvPr>
            <p:custDataLst>
              <p:tags r:id="rId16"/>
            </p:custDataLst>
          </p:nvPr>
        </p:nvSpPr>
        <p:spPr>
          <a:xfrm>
            <a:off x="4272280" y="664845"/>
            <a:ext cx="3962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noProof="1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Times New Roman" panose="02020603050405020304" pitchFamily="18" charset="0"/>
              </a:rPr>
              <a:t>分类读一读</a:t>
            </a:r>
            <a:endParaRPr lang="zh-CN" altLang="en-US" sz="3200" b="1" noProof="1">
              <a:solidFill>
                <a:schemeClr val="dk1"/>
              </a:solidFill>
              <a:effectLst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6633" name="Text Box 10"/>
          <p:cNvSpPr txBox="1"/>
          <p:nvPr>
            <p:custDataLst>
              <p:tags r:id="rId17"/>
            </p:custDataLst>
          </p:nvPr>
        </p:nvSpPr>
        <p:spPr>
          <a:xfrm>
            <a:off x="6019800" y="3311525"/>
            <a:ext cx="2209800" cy="82994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ch</a:t>
            </a:r>
            <a:endParaRPr lang="en-US" altLang="zh-CN" sz="48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6634" name="Text Box 11"/>
          <p:cNvSpPr txBox="1"/>
          <p:nvPr>
            <p:custDataLst>
              <p:tags r:id="rId18"/>
            </p:custDataLst>
          </p:nvPr>
        </p:nvSpPr>
        <p:spPr>
          <a:xfrm>
            <a:off x="3648075" y="4879658"/>
            <a:ext cx="2362200" cy="82994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r</a:t>
            </a:r>
            <a:endParaRPr lang="en-US" altLang="zh-CN" sz="48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6635" name="Text Box 12"/>
          <p:cNvSpPr txBox="1"/>
          <p:nvPr>
            <p:custDataLst>
              <p:tags r:id="rId19"/>
            </p:custDataLst>
          </p:nvPr>
        </p:nvSpPr>
        <p:spPr>
          <a:xfrm>
            <a:off x="1524000" y="1656398"/>
            <a:ext cx="2133600" cy="58356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平舌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0"/>
    </p:custDataLst>
  </p:cSld>
  <p:clrMapOvr>
    <a:masterClrMapping/>
  </p:clrMapOvr>
  <p:transition spd="med">
    <p:cover dir="r"/>
    <p:sndAc>
      <p:stSnd>
        <p:snd r:embed="rId21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44"/>
          <p:cNvSpPr txBox="1"/>
          <p:nvPr>
            <p:custDataLst>
              <p:tags r:id="rId1"/>
            </p:custDataLst>
          </p:nvPr>
        </p:nvSpPr>
        <p:spPr>
          <a:xfrm>
            <a:off x="7226935" y="189155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en-US" altLang="zh-CN" sz="1800" b="0" i="0" kern="1200" cap="none" spc="200" normalizeH="0" noProof="0" dirty="0" err="1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zh</a:t>
            </a:r>
            <a:endParaRPr kumimoji="0" lang="en-US" altLang="zh-CN" sz="1800" b="0" i="0" kern="1200" cap="none" spc="200" normalizeH="0" noProof="0" dirty="0" err="1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8" name="文本框 23"/>
          <p:cNvSpPr txBox="1"/>
          <p:nvPr>
            <p:custDataLst>
              <p:tags r:id="rId2"/>
            </p:custDataLst>
          </p:nvPr>
        </p:nvSpPr>
        <p:spPr>
          <a:xfrm>
            <a:off x="6371590" y="1907425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01</a:t>
            </a:r>
            <a:endParaRPr kumimoji="0" lang="en-US" altLang="zh-CN" sz="28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5" name="文本框 27"/>
          <p:cNvSpPr txBox="1"/>
          <p:nvPr>
            <p:custDataLst>
              <p:tags r:id="rId3"/>
            </p:custDataLst>
          </p:nvPr>
        </p:nvSpPr>
        <p:spPr>
          <a:xfrm>
            <a:off x="7226935" y="2683395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en-US" altLang="zh-CN" sz="1800" b="0" i="0" kern="1200" cap="none" spc="200" normalizeH="0" noProof="0" dirty="0" err="1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ch</a:t>
            </a:r>
            <a:endParaRPr kumimoji="0" lang="en-US" altLang="zh-CN" sz="1800" b="0" i="0" kern="1200" cap="none" spc="200" normalizeH="0" noProof="0" dirty="0" err="1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9" name="文本框 26"/>
          <p:cNvSpPr txBox="1"/>
          <p:nvPr>
            <p:custDataLst>
              <p:tags r:id="rId4"/>
            </p:custDataLst>
          </p:nvPr>
        </p:nvSpPr>
        <p:spPr>
          <a:xfrm>
            <a:off x="6371590" y="2699270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02</a:t>
            </a:r>
            <a:endParaRPr kumimoji="0" lang="en-US" altLang="zh-CN" sz="28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6" name="文本框 30"/>
          <p:cNvSpPr txBox="1"/>
          <p:nvPr>
            <p:custDataLst>
              <p:tags r:id="rId5"/>
            </p:custDataLst>
          </p:nvPr>
        </p:nvSpPr>
        <p:spPr>
          <a:xfrm>
            <a:off x="7226935" y="347524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en-US" altLang="zh-CN" sz="1800" b="0" i="0" kern="1200" cap="none" spc="200" normalizeH="0" noProof="0" dirty="0" err="1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sh</a:t>
            </a:r>
            <a:endParaRPr kumimoji="0" lang="en-US" altLang="zh-CN" sz="1800" b="0" i="0" kern="1200" cap="none" spc="200" normalizeH="0" noProof="0" dirty="0" err="1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0" name="文本框 29"/>
          <p:cNvSpPr txBox="1"/>
          <p:nvPr>
            <p:custDataLst>
              <p:tags r:id="rId6"/>
            </p:custDataLst>
          </p:nvPr>
        </p:nvSpPr>
        <p:spPr>
          <a:xfrm>
            <a:off x="6371590" y="3491115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03</a:t>
            </a:r>
            <a:endParaRPr kumimoji="0" lang="en-US" altLang="zh-CN" sz="28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7" name="文本框 33"/>
          <p:cNvSpPr txBox="1"/>
          <p:nvPr>
            <p:custDataLst>
              <p:tags r:id="rId7"/>
            </p:custDataLst>
          </p:nvPr>
        </p:nvSpPr>
        <p:spPr>
          <a:xfrm>
            <a:off x="7226935" y="4267085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en-US" altLang="zh-CN" sz="18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r</a:t>
            </a:r>
            <a:endParaRPr kumimoji="0" lang="en-US" altLang="zh-CN" sz="18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1" name="文本框 32"/>
          <p:cNvSpPr txBox="1"/>
          <p:nvPr>
            <p:custDataLst>
              <p:tags r:id="rId8"/>
            </p:custDataLst>
          </p:nvPr>
        </p:nvSpPr>
        <p:spPr>
          <a:xfrm>
            <a:off x="6371590" y="4282960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04</a:t>
            </a:r>
            <a:endParaRPr kumimoji="0" lang="en-US" altLang="zh-CN" sz="28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1961775" y="1679158"/>
            <a:ext cx="2047812" cy="752674"/>
          </a:xfrm>
          <a:prstGeom prst="rect">
            <a:avLst/>
          </a:prstGeom>
          <a:noFill/>
        </p:spPr>
        <p:txBody>
          <a:bodyPr wrap="square" rtlCol="0" anchor="ctr" anchorCtr="1">
            <a:normAutofit fontScale="65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600" spc="300">
                <a:solidFill>
                  <a:schemeClr val="lt1"/>
                </a:solidFill>
                <a:latin typeface="Arial" panose="020B0604020202020204" pitchFamily="34" charset="0"/>
                <a:ea typeface="汉仪乐喵体W" panose="00020600040101010101" pitchFamily="18" charset="-122"/>
              </a:rPr>
              <a:t>新课导入</a:t>
            </a:r>
            <a:endParaRPr lang="zh-CN" altLang="en-US" sz="4600" spc="300">
              <a:solidFill>
                <a:schemeClr val="lt1"/>
              </a:solidFill>
              <a:latin typeface="Arial" panose="020B0604020202020204" pitchFamily="34" charset="0"/>
              <a:ea typeface="汉仪乐喵体W" panose="00020600040101010101" pitchFamily="18" charset="-122"/>
            </a:endParaRPr>
          </a:p>
        </p:txBody>
      </p:sp>
    </p:spTree>
    <p:custDataLst>
      <p:tags r:id="rId10"/>
    </p:custData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862945" y="117381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" name="矩形 26"/>
          <p:cNvSpPr/>
          <p:nvPr>
            <p:custDataLst>
              <p:tags r:id="rId10"/>
            </p:custDataLst>
          </p:nvPr>
        </p:nvSpPr>
        <p:spPr>
          <a:xfrm>
            <a:off x="4448154" y="1356027"/>
            <a:ext cx="857256" cy="21228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4400" b="1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z</a:t>
            </a:r>
            <a:r>
              <a:rPr lang="en-US" altLang="zh-CN" sz="4400" b="1" cap="none" spc="0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   </a:t>
            </a:r>
            <a:endParaRPr lang="en-US" altLang="zh-CN" sz="4400" b="1" cap="none" spc="0" dirty="0">
              <a:ln w="11430"/>
              <a:solidFill>
                <a:schemeClr val="dk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cs typeface="幼圆" charset="0"/>
            </a:endParaRPr>
          </a:p>
          <a:p>
            <a:r>
              <a:rPr lang="en-US" altLang="zh-CN" sz="4400" b="1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c    </a:t>
            </a:r>
            <a:endParaRPr lang="en-US" altLang="zh-CN" sz="4400" b="1" dirty="0">
              <a:ln w="11430"/>
              <a:solidFill>
                <a:schemeClr val="dk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cs typeface="幼圆" charset="0"/>
            </a:endParaRPr>
          </a:p>
          <a:p>
            <a:r>
              <a:rPr lang="en-US" altLang="zh-CN" sz="4400" b="1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s     </a:t>
            </a:r>
            <a:endParaRPr lang="en-US" altLang="zh-CN" sz="4400" b="1" dirty="0">
              <a:ln w="11430"/>
              <a:solidFill>
                <a:schemeClr val="dk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cs typeface="幼圆" charset="0"/>
            </a:endParaRPr>
          </a:p>
        </p:txBody>
      </p:sp>
      <p:sp>
        <p:nvSpPr>
          <p:cNvPr id="30" name="矩形 29"/>
          <p:cNvSpPr/>
          <p:nvPr>
            <p:custDataLst>
              <p:tags r:id="rId11"/>
            </p:custDataLst>
          </p:nvPr>
        </p:nvSpPr>
        <p:spPr>
          <a:xfrm>
            <a:off x="6009837" y="3527131"/>
            <a:ext cx="464820" cy="7683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400" b="1" cap="none" spc="0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r</a:t>
            </a:r>
            <a:endParaRPr lang="en-US" altLang="zh-CN" sz="4400" b="1" cap="none" spc="0" dirty="0">
              <a:ln w="11430"/>
              <a:solidFill>
                <a:schemeClr val="dk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cs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12"/>
            </p:custDataLst>
          </p:nvPr>
        </p:nvSpPr>
        <p:spPr>
          <a:xfrm flipH="1">
            <a:off x="5454015" y="1355725"/>
            <a:ext cx="1530985" cy="48310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4400" b="1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-  </a:t>
            </a:r>
            <a:r>
              <a:rPr lang="en-US" altLang="zh-CN" sz="4400" b="1" dirty="0" err="1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zh</a:t>
            </a:r>
            <a:r>
              <a:rPr lang="en-US" altLang="zh-CN" sz="4400" b="1" cap="none" spc="0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   </a:t>
            </a:r>
            <a:endParaRPr lang="en-US" altLang="zh-CN" sz="4400" b="1" cap="none" spc="0" dirty="0">
              <a:ln w="11430"/>
              <a:solidFill>
                <a:schemeClr val="dk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cs typeface="幼圆" charset="0"/>
            </a:endParaRPr>
          </a:p>
          <a:p>
            <a:pPr>
              <a:buFontTx/>
              <a:buChar char="-"/>
            </a:pPr>
            <a:r>
              <a:rPr lang="en-US" altLang="zh-CN" sz="4400" b="1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  </a:t>
            </a:r>
            <a:r>
              <a:rPr lang="en-US" altLang="zh-CN" sz="4400" b="1" dirty="0" err="1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ch</a:t>
            </a:r>
            <a:r>
              <a:rPr lang="en-US" altLang="zh-CN" sz="4400" b="1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    </a:t>
            </a:r>
            <a:endParaRPr lang="en-US" altLang="zh-CN" sz="4400" b="1" dirty="0">
              <a:ln w="11430"/>
              <a:solidFill>
                <a:schemeClr val="dk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cs typeface="幼圆" charset="0"/>
            </a:endParaRPr>
          </a:p>
          <a:p>
            <a:r>
              <a:rPr lang="en-US" altLang="zh-CN" sz="4400" b="1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-  </a:t>
            </a:r>
            <a:r>
              <a:rPr lang="en-US" altLang="zh-CN" sz="4400" b="1" dirty="0" err="1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sh</a:t>
            </a:r>
            <a:r>
              <a:rPr lang="en-US" altLang="zh-CN" sz="4400" b="1" dirty="0">
                <a:ln w="11430"/>
                <a:solidFill>
                  <a:schemeClr val="dk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charset="0"/>
                <a:cs typeface="幼圆" charset="0"/>
              </a:rPr>
              <a:t>    </a:t>
            </a:r>
            <a:endParaRPr lang="en-US" altLang="zh-CN" sz="4400" b="1" cap="none" spc="0" dirty="0">
              <a:ln w="11430"/>
              <a:solidFill>
                <a:schemeClr val="dk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cs typeface="幼圆" charset="0"/>
            </a:endParaRPr>
          </a:p>
          <a:p>
            <a:pPr algn="ctr"/>
            <a:endParaRPr lang="en-US" altLang="zh-CN" sz="4400" b="1" cap="none" spc="0" dirty="0">
              <a:ln w="11430"/>
              <a:solidFill>
                <a:schemeClr val="dk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charset="0"/>
              <a:cs typeface="幼圆" charset="0"/>
            </a:endParaRPr>
          </a:p>
        </p:txBody>
      </p:sp>
      <p:pic>
        <p:nvPicPr>
          <p:cNvPr id="14" name="图片 13" descr="u=2201458053,2463636424&amp;fm=21&amp;gp=0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61985" y="2430780"/>
            <a:ext cx="1365250" cy="1623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矩形 17"/>
          <p:cNvSpPr/>
          <p:nvPr>
            <p:custDataLst>
              <p:tags r:id="rId14"/>
            </p:custDataLst>
          </p:nvPr>
        </p:nvSpPr>
        <p:spPr>
          <a:xfrm>
            <a:off x="8328343" y="1522095"/>
            <a:ext cx="1249680" cy="521970"/>
          </a:xfrm>
          <a:prstGeom prst="rect">
            <a:avLst/>
          </a:prstGeom>
          <a:solidFill>
            <a:schemeClr val="l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Times New Roman" panose="02020603050405020304" pitchFamily="18" charset="0"/>
              </a:rPr>
              <a:t>翘舌音</a:t>
            </a:r>
            <a:endParaRPr lang="zh-CN" altLang="en-US" sz="28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dk1"/>
              </a:solidFill>
              <a:effectLst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5" name="竖卷形 24"/>
          <p:cNvSpPr/>
          <p:nvPr>
            <p:custDataLst>
              <p:tags r:id="rId15"/>
            </p:custDataLst>
          </p:nvPr>
        </p:nvSpPr>
        <p:spPr>
          <a:xfrm>
            <a:off x="2521585" y="4625340"/>
            <a:ext cx="2733040" cy="1702617"/>
          </a:xfrm>
          <a:prstGeom prst="verticalScroll">
            <a:avLst/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  <a:gs pos="0">
                <a:srgbClr val="6293A6">
                  <a:lumMod val="90000"/>
                  <a:lumOff val="10000"/>
                </a:srgbClr>
              </a:gs>
              <a:gs pos="50000">
                <a:srgbClr val="6293A6">
                  <a:lumMod val="95000"/>
                  <a:lumOff val="5000"/>
                </a:srgbClr>
              </a:gs>
              <a:gs pos="100000">
                <a:srgbClr val="6293A6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2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softEdge rad="127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l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魔力耳</a:t>
            </a:r>
            <a:endParaRPr lang="en-US" altLang="zh-CN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l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algn="ctr"/>
            <a:endParaRPr lang="en-US" altLang="zh-CN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l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algn="ctr"/>
            <a:r>
              <a:rPr lang="zh-CN" alt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l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平舌翘舌很容易，</a:t>
            </a:r>
            <a:endParaRPr lang="en-US" altLang="zh-CN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l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algn="ctr"/>
            <a:r>
              <a:rPr lang="zh-CN" alt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l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我的耳朵最伶俐。</a:t>
            </a:r>
            <a:endParaRPr lang="zh-CN" alt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l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20" name="图片 19" descr="rBACFFOL2K3RD_RsAAAWw2FriTE885_200x200_3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20734010">
            <a:off x="639445" y="4990465"/>
            <a:ext cx="1619250" cy="1119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文本框 2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7"/>
    </p:custData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" name="云形 20"/>
          <p:cNvSpPr/>
          <p:nvPr>
            <p:custDataLst>
              <p:tags r:id="rId10"/>
            </p:custDataLst>
          </p:nvPr>
        </p:nvSpPr>
        <p:spPr>
          <a:xfrm>
            <a:off x="3952241" y="828995"/>
            <a:ext cx="2418716" cy="836612"/>
          </a:xfrm>
          <a:prstGeom prst="cloud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pic>
        <p:nvPicPr>
          <p:cNvPr id="19" name="图片 18" descr="034.jpg"/>
          <p:cNvPicPr>
            <a:picLocks noChangeAspect="1"/>
          </p:cNvPicPr>
          <p:nvPr/>
        </p:nvPicPr>
        <p:blipFill>
          <a:blip r:embed="rId11"/>
          <a:srcRect t="22916" r="1379" b="34375"/>
          <a:stretch>
            <a:fillRect/>
          </a:stretch>
        </p:blipFill>
        <p:spPr>
          <a:xfrm>
            <a:off x="3021013" y="2090419"/>
            <a:ext cx="4951730" cy="3505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8" name="Text Box 8"/>
          <p:cNvSpPr txBox="1">
            <a:spLocks noChangeArrowheads="1"/>
          </p:cNvSpPr>
          <p:nvPr/>
        </p:nvSpPr>
        <p:spPr bwMode="auto">
          <a:xfrm>
            <a:off x="3668078" y="199750"/>
            <a:ext cx="3657600" cy="13735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5000"/>
              </a:lnSpc>
            </a:pPr>
            <a:endParaRPr kumimoji="1" lang="en-US" altLang="zh-CN" sz="3600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  <a:p>
            <a:pPr>
              <a:lnSpc>
                <a:spcPts val="5000"/>
              </a:lnSpc>
            </a:pPr>
            <a:r>
              <a:rPr kumimoji="1" lang="zh-CN" altLang="en-US" sz="3600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   </a:t>
            </a:r>
            <a:r>
              <a:rPr kumimoji="1"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看图说故事。</a:t>
            </a:r>
            <a:endParaRPr kumimoji="1"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" name="Text Box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080725" y="2508884"/>
            <a:ext cx="18542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3600" b="1" dirty="0" err="1">
                <a:solidFill>
                  <a:schemeClr val="accent4">
                    <a:lumMod val="50000"/>
                  </a:schemeClr>
                </a:solidFill>
                <a:latin typeface="幼圆" charset="0"/>
                <a:cs typeface="幼圆" charset="0"/>
              </a:rPr>
              <a:t>zh</a:t>
            </a:r>
            <a:endParaRPr kumimoji="1" lang="en-US" altLang="zh-CN" sz="3600" b="1" dirty="0" err="1">
              <a:solidFill>
                <a:schemeClr val="accent4">
                  <a:lumMod val="50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211875" y="4494768"/>
            <a:ext cx="3027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z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加椅子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 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zh zh zh</a:t>
            </a:r>
            <a:endParaRPr lang="en-US" altLang="zh-CN" sz="2800" dirty="0">
              <a:solidFill>
                <a:schemeClr val="dk1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302045" y="5348604"/>
            <a:ext cx="28498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织毛衣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 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zh zh zh</a:t>
            </a:r>
            <a:endParaRPr lang="en-US" altLang="zh-CN" sz="2800" dirty="0">
              <a:solidFill>
                <a:schemeClr val="dk1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pic>
        <p:nvPicPr>
          <p:cNvPr id="17" name="Picture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96803" y="1611155"/>
            <a:ext cx="3252912" cy="261334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 Box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259996" y="2591384"/>
            <a:ext cx="1643062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4000" b="1" dirty="0" err="1">
                <a:solidFill>
                  <a:schemeClr val="accent4">
                    <a:lumMod val="50000"/>
                  </a:schemeClr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ch</a:t>
            </a:r>
            <a:endParaRPr kumimoji="1" lang="en-US" altLang="zh-CN" sz="4000" b="1" dirty="0" err="1">
              <a:solidFill>
                <a:schemeClr val="accent4">
                  <a:lumMod val="50000"/>
                </a:schemeClr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pic>
        <p:nvPicPr>
          <p:cNvPr id="5126" name="Picture 7"/>
          <p:cNvPicPr>
            <a:picLocks noChangeAspect="1" noChangeArrowheads="1"/>
          </p:cNvPicPr>
          <p:nvPr/>
        </p:nvPicPr>
        <p:blipFill>
          <a:blip r:embed="rId11"/>
          <a:srcRect t="3577" r="5714"/>
          <a:stretch>
            <a:fillRect/>
          </a:stretch>
        </p:blipFill>
        <p:spPr bwMode="auto">
          <a:xfrm>
            <a:off x="4042719" y="1730890"/>
            <a:ext cx="27045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042719" y="4626976"/>
            <a:ext cx="3027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c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加椅子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 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ch ch ch</a:t>
            </a:r>
            <a:endParaRPr lang="en-US" altLang="zh-CN" sz="2800" dirty="0">
              <a:solidFill>
                <a:schemeClr val="dk1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108124" y="5212128"/>
            <a:ext cx="33369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R="0" defTabSz="914400" rtl="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2" charset="-122"/>
                <a:cs typeface="幼圆" charset="0"/>
              </a:rPr>
              <a:t>吃苹果 </a:t>
            </a:r>
            <a:r>
              <a:rPr kumimoji="0" lang="en-US" altLang="zh-CN" sz="2800" kern="1200" cap="none" spc="0" normalizeH="0" baseline="0" noProof="0" dirty="0" err="1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ch</a:t>
            </a:r>
            <a:r>
              <a:rPr kumimoji="0" lang="en-US" altLang="zh-CN" sz="2800" kern="1200" cap="none" spc="0" normalizeH="0" baseline="0" noProof="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</a:t>
            </a:r>
            <a:r>
              <a:rPr kumimoji="0" lang="en-US" altLang="zh-CN" sz="2800" kern="1200" cap="none" spc="0" normalizeH="0" baseline="0" noProof="0" dirty="0" err="1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ch</a:t>
            </a:r>
            <a:r>
              <a:rPr kumimoji="0" lang="en-US" altLang="zh-CN" sz="2800" kern="1200" cap="none" spc="0" normalizeH="0" baseline="0" noProof="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</a:t>
            </a:r>
            <a:r>
              <a:rPr kumimoji="0" lang="en-US" altLang="zh-CN" sz="2800" kern="1200" cap="none" spc="0" normalizeH="0" baseline="0" noProof="0" dirty="0" err="1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ch</a:t>
            </a:r>
            <a:endParaRPr kumimoji="0" lang="en-US" altLang="zh-CN" sz="2800" kern="1200" cap="none" spc="0" normalizeH="0" baseline="0" noProof="0" dirty="0" err="1">
              <a:solidFill>
                <a:schemeClr val="dk1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 Box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973196" y="2563896"/>
            <a:ext cx="200025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en-US" altLang="zh-CN" sz="4000" b="1" dirty="0" err="1">
                <a:solidFill>
                  <a:schemeClr val="accent4">
                    <a:lumMod val="50000"/>
                  </a:schemeClr>
                </a:solidFill>
                <a:latin typeface="幼圆" charset="0"/>
                <a:cs typeface="幼圆" charset="0"/>
              </a:rPr>
              <a:t>sh</a:t>
            </a:r>
            <a:endParaRPr kumimoji="1" lang="en-US" altLang="zh-CN" sz="4000" b="1" dirty="0" err="1">
              <a:solidFill>
                <a:schemeClr val="accent4">
                  <a:lumMod val="50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536959" y="4874737"/>
            <a:ext cx="36004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s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加椅子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sh sh sh</a:t>
            </a:r>
            <a:endParaRPr lang="en-US" altLang="zh-CN" sz="2400" dirty="0">
              <a:solidFill>
                <a:schemeClr val="dk1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536959" y="5596201"/>
            <a:ext cx="36004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小狮子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sh sh sh</a:t>
            </a:r>
            <a:endParaRPr lang="en-US" altLang="zh-CN" sz="2400" dirty="0">
              <a:solidFill>
                <a:schemeClr val="dk1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38320" y="1700006"/>
            <a:ext cx="3184862" cy="2798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719264" y="2533363"/>
            <a:ext cx="2000250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kumimoji="1" lang="en-US" altLang="zh-CN" sz="9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kumimoji="1" lang="en-US" altLang="zh-CN" sz="9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9588" y="2121818"/>
            <a:ext cx="2500313" cy="263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29700" y="5222906"/>
            <a:ext cx="322326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p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红日红日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altLang="zh-CN" sz="2400" dirty="0">
              <a:solidFill>
                <a:schemeClr val="dk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400" dirty="0">
                <a:solidFill>
                  <a:schemeClr val="dk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禾苗发芽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altLang="zh-CN" sz="2400" dirty="0">
              <a:solidFill>
                <a:schemeClr val="dk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400" b="1" dirty="0">
              <a:solidFill>
                <a:schemeClr val="dk1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313060" y="2121818"/>
            <a:ext cx="2500313" cy="263887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" name="文本框 107"/>
          <p:cNvSpPr txBox="1"/>
          <p:nvPr>
            <p:custDataLst>
              <p:tags r:id="rId6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/>
                </a:solidFill>
              </a:rPr>
              <a:t>细读感悟</a:t>
            </a:r>
            <a:endParaRPr lang="zh-CN" altLang="en-US" sz="2400">
              <a:solidFill>
                <a:schemeClr val="accent1"/>
              </a:solidFill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Line 5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3078480" y="3721047"/>
            <a:ext cx="5919788" cy="0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12" name="Line 6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V="1">
            <a:off x="2948304" y="4812921"/>
            <a:ext cx="6053456" cy="14605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13" name="Line 7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2944812" y="4085845"/>
            <a:ext cx="6056948" cy="18721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14" name="Line 8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V="1">
            <a:off x="2944812" y="4420430"/>
            <a:ext cx="6053456" cy="46415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9224" name="Text Box 3"/>
          <p:cNvSpPr txBox="1">
            <a:spLocks noChangeArrowheads="1"/>
          </p:cNvSpPr>
          <p:nvPr/>
        </p:nvSpPr>
        <p:spPr bwMode="auto">
          <a:xfrm>
            <a:off x="2640013" y="1268413"/>
            <a:ext cx="720090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  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请同学们说一说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4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个声母在四线三格中的位置。 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425827" y="3552447"/>
            <a:ext cx="4326254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6600">
                <a:solidFill>
                  <a:srgbClr val="000000"/>
                </a:solidFill>
                <a:latin typeface="幼圆" charset="0"/>
                <a:cs typeface="幼圆" charset="0"/>
              </a:rPr>
              <a:t>zh</a:t>
            </a:r>
            <a:endParaRPr lang="en-US" altLang="zh-CN" sz="66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672013" y="3552447"/>
            <a:ext cx="3643313" cy="2122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66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ch</a:t>
            </a:r>
            <a:r>
              <a:rPr lang="en-US" altLang="zh-CN" sz="6600" dirty="0">
                <a:solidFill>
                  <a:srgbClr val="000000"/>
                </a:solidFill>
                <a:latin typeface="幼圆" charset="0"/>
                <a:cs typeface="幼圆" charset="0"/>
              </a:rPr>
              <a:t>  </a:t>
            </a:r>
            <a:r>
              <a:rPr lang="en-US" altLang="zh-CN" sz="66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sh</a:t>
            </a:r>
            <a:r>
              <a:rPr lang="en-US" altLang="zh-CN" sz="6600" dirty="0">
                <a:solidFill>
                  <a:srgbClr val="000000"/>
                </a:solidFill>
                <a:latin typeface="幼圆" charset="0"/>
                <a:cs typeface="幼圆" charset="0"/>
              </a:rPr>
              <a:t>  r </a:t>
            </a:r>
            <a:endParaRPr lang="en-US" altLang="zh-CN" sz="6600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115" y="192405"/>
            <a:ext cx="1885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0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1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TEXT_FILL_FORE_SCHEMECOLOR_INDEX" val="13"/>
  <p:tag name="KSO_WM_UNIT_TEXT_FILL_TYPE" val="1"/>
  <p:tag name="KSO_WM_UNIT_USESOURCEFORMAT_APPLY" val="1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2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TEXT_FILL_FORE_SCHEMECOLOR_INDEX" val="13"/>
  <p:tag name="KSO_WM_UNIT_TEXT_FILL_TYPE" val="1"/>
  <p:tag name="KSO_WM_UNIT_USESOURCEFORMAT_APPLY" val="1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3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3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3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TEXT_FILL_FORE_SCHEMECOLOR_INDEX" val="13"/>
  <p:tag name="KSO_WM_UNIT_TEXT_FILL_TYPE" val="1"/>
  <p:tag name="KSO_WM_UNIT_USESOURCEFORMAT_APPLY" val="1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4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4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4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4_1"/>
  <p:tag name="KSO_WM_UNIT_TEXT_FILL_FORE_SCHEMECOLOR_INDEX" val="13"/>
  <p:tag name="KSO_WM_UNIT_TEXT_FILL_TYPE" val="1"/>
  <p:tag name="KSO_WM_UNIT_USESOURCEFORMAT_APPLY" val="1"/>
</p:tagLst>
</file>

<file path=ppt/tags/tag241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2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DIAGRAM_GROUP_CODE" val="l1-1"/>
  <p:tag name="KSO_WM_UNIT_PRESET_TEXT" val="目录"/>
  <p:tag name="KSO_WM_UNIT_TEXT_FILL_FORE_SCHEMECOLOR_INDEX" val="14"/>
  <p:tag name="KSO_WM_UNIT_TEXT_FILL_TYPE" val="1"/>
  <p:tag name="KSO_WM_UNIT_USESOURCEFORMAT_APPLY" val="1"/>
</p:tagLst>
</file>

<file path=ppt/tags/tag242.xml><?xml version="1.0" encoding="utf-8"?>
<p:tagLst xmlns:p="http://schemas.openxmlformats.org/presentationml/2006/main">
  <p:tag name="KSO_WM_SLIDE_ID" val="custom20205259_4"/>
  <p:tag name="KSO_WM_TEMPLATE_SUBCATEGORY" val="0"/>
  <p:tag name="KSO_WM_TEMPLATE_MASTER_TYPE" val="1"/>
  <p:tag name="KSO_WM_TEMPLATE_COLOR_TYPE" val="1"/>
  <p:tag name="KSO_WM_SLIDE_ITEM_CNT" val="4"/>
  <p:tag name="KSO_WM_SLIDE_INDEX" val="4"/>
  <p:tag name="KSO_WM_TAG_VERSION" val="1.0"/>
  <p:tag name="KSO_WM_BEAUTIFY_FLAG" val="#wm#"/>
  <p:tag name="KSO_WM_TEMPLATE_CATEGORY" val="custom"/>
  <p:tag name="KSO_WM_TEMPLATE_INDEX" val="20205259"/>
  <p:tag name="KSO_WM_SLIDE_LAYOUT" val="a_l"/>
  <p:tag name="KSO_WM_SLIDE_LAYOUT_CNT" val="1_1"/>
  <p:tag name="KSO_WM_DIAGRAM_GROUP_CODE" val="l1-1"/>
  <p:tag name="KSO_WM_SLIDE_DIAGTYPE" val="l"/>
  <p:tag name="KSO_WM_SLIDE_TYPE" val="contents"/>
  <p:tag name="KSO_WM_SLIDE_SUBTYPE" val="diag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0fa0b14-3999-4ad2-80ea-6248154a028c}"/>
  <p:tag name="KSO_WM_UNIT_TYPE" val="i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TEXT_FORE_SCHEMECOLOR_INDEX_BRIGHTNESS" val="0"/>
  <p:tag name="KSO_WM_UNIT_TEXT_FORE_SCHEMECOLOR_INDEX" val="5"/>
  <p:tag name="KSO_WM_UNIT_TEXT_LINE_FILL_TYPE" val="2"/>
</p:tagLst>
</file>

<file path=ppt/tags/tag256.xml><?xml version="1.0" encoding="utf-8"?>
<p:tagLst xmlns:p="http://schemas.openxmlformats.org/presentationml/2006/main">
  <p:tag name="KSO_WM_UNIT_FILL_FORE_SCHEMECOLOR_INDEX_1_BRIGHTNESS" val="0.1"/>
  <p:tag name="KSO_WM_UNIT_FILL_FORE_SCHEMECOLOR_INDEX_1" val="6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6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6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6"/>
  <p:tag name="KSO_WM_UNIT_LINE_FILL_TYPE" val="2"/>
  <p:tag name="KSO_WM_UNIT_GLOW_SCHEMECOLOR_INDEX_BRIGHTNESS" val="0"/>
  <p:tag name="KSO_WM_UNIT_GLOW_SCHEMECOLOR_INDEX" val="8"/>
  <p:tag name="KSO_WM_UNIT_TEXT_FILL_FORE_SCHEMECOLOR_INDEX_BRIGHTNESS" val="0"/>
  <p:tag name="KSO_WM_UNIT_TEXT_FILL_FORE_SCHEMECOLOR_INDEX" val="13"/>
  <p:tag name="KSO_WM_UNIT_TEXT_FILL_TYPE" val="1"/>
  <p:tag name="KSO_WM_UNIT_TEXT_FORE_SCHEMECOLOR_INDEX_BRIGHTNESS" val="0"/>
  <p:tag name="KSO_WM_UNIT_TEXT_FORE_SCHEMECOLOR_INDEX" val="5"/>
  <p:tag name="KSO_WM_UNIT_TEXT_LINE_FILL_TYPE" val="2"/>
</p:tagLst>
</file>

<file path=ppt/tags/tag2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0b93e997-c0c0-44bc-902c-a37946782863}"/>
  <p:tag name="KSO_WM_UNIT_TYPE" val="i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</p:tagLst>
</file>

<file path=ppt/tags/tag2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46b245d-4f5b-40c7-8dff-422d0fd96de6}"/>
  <p:tag name="KSO_WM_UNIT_TYPE" val="i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8.xml><?xml version="1.0" encoding="utf-8"?>
<p:tagLst xmlns:p="http://schemas.openxmlformats.org/presentationml/2006/main">
  <p:tag name="KSO_WM_UNIT_TEXT_FILL_FORE_SCHEMECOLOR_INDEX_BRIGHTNESS" val="-0.5"/>
  <p:tag name="KSO_WM_UNIT_TEXT_FILL_FORE_SCHEMECOLOR_INDEX" val="8"/>
  <p:tag name="KSO_WM_UNIT_TEXT_FILL_TYPE" val="1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2a29e33-9010-46e4-9dcb-7468fb29b5e8}"/>
  <p:tag name="KSO_WM_UNIT_TYPE" val="i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1.xml><?xml version="1.0" encoding="utf-8"?>
<p:tagLst xmlns:p="http://schemas.openxmlformats.org/presentationml/2006/main">
  <p:tag name="KSO_WM_UNIT_TEXT_FILL_FORE_SCHEMECOLOR_INDEX_BRIGHTNESS" val="-0.5"/>
  <p:tag name="KSO_WM_UNIT_TEXT_FILL_FORE_SCHEMECOLOR_INDEX" val="8"/>
  <p:tag name="KSO_WM_UNIT_TEX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b7d506b-baf9-438e-8b2d-f625abfb2ffb}"/>
  <p:tag name="KSO_WM_UNIT_TYPE" val="i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4.xml><?xml version="1.0" encoding="utf-8"?>
<p:tagLst xmlns:p="http://schemas.openxmlformats.org/presentationml/2006/main">
  <p:tag name="KSO_WM_UNIT_TEXT_FILL_FORE_SCHEMECOLOR_INDEX_BRIGHTNESS" val="-0.5"/>
  <p:tag name="KSO_WM_UNIT_TEXT_FILL_FORE_SCHEMECOLOR_INDEX" val="8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8.xml><?xml version="1.0" encoding="utf-8"?>
<p:tagLst xmlns:p="http://schemas.openxmlformats.org/presentationml/2006/main">
  <p:tag name="KSO_WM_UNIT_PLACING_PICTURE_USER_VIEWPORT" val="{&quot;height&quot;:4155.7023622047245,&quot;width&quot;:3937.5007874015746}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PLACING_PICTURE_USER_VIEWPORT" val="{&quot;height&quot;:4155.7023622047245,&quot;width&quot;:3937.5007874015746}"/>
</p:tagLst>
</file>

<file path=ppt/tags/tag311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13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f4aade-1bd0-442b-9aca-7f5adca1479b}"/>
  <p:tag name="KSO_WM_UNIT_TYPE" val="i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3.xml><?xml version="1.0" encoding="utf-8"?>
<p:tagLst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ags/tag324.xml><?xml version="1.0" encoding="utf-8"?>
<p:tagLst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ags/tag325.xml><?xml version="1.0" encoding="utf-8"?>
<p:tagLst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ags/tag326.xml><?xml version="1.0" encoding="utf-8"?>
<p:tagLst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ags/tag3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3296f8-c515-44d8-9d62-1f67bd67b889}"/>
  <p:tag name="KSO_WM_UNIT_TYPE" val="i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3db7ae-530c-447f-a736-779bb1146f63}"/>
  <p:tag name="KSO_WM_UNIT_TYPE" val="i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dc68746-b5d3-4d0b-a3b2-29c703b58aa9}"/>
  <p:tag name="KSO_WM_UNIT_TYPE" val="i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29cd5b-2273-46b7-aa62-a7d9b390c66a}"/>
  <p:tag name="KSO_WM_UNIT_TYPE" val="i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0a79e3c-9b81-425e-a987-9e983bd55c23}"/>
  <p:tag name="KSO_WM_UNIT_TYPE" val="i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3d1dc19-8798-4f54-88eb-a412ea396880}"/>
  <p:tag name="KSO_WM_UNIT_TYPE" val="i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ec1a1ac-63a0-406f-851a-2d69a216b895}"/>
  <p:tag name="KSO_WM_UNIT_TYPE" val="i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37e6e64-cfc5-423b-8c03-af5908c663e8}"/>
  <p:tag name="KSO_WM_UNIT_TYPE" val="i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41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c5eb18a-e618-4387-90f3-af9884219649}"/>
  <p:tag name="KSO_WM_UNIT_TYPE" val="i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4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8f473c4-5c9d-40bd-b29c-f7bb9a07c3d7}"/>
  <p:tag name="KSO_WM_UNIT_TYPE" val="i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3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5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4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56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57.xml><?xml version="1.0" encoding="utf-8"?>
<p:tagLst xmlns:p="http://schemas.openxmlformats.org/presentationml/2006/main">
  <p:tag name="[PLUGINVER]" val="10"/>
  <p:tag name="[ANDCEF]" val="[ANDCEF]"/>
  <p:tag name="COMMONDATA" val="eyJoZGlkIjoiZWE3NjZlYjJkMjNiZjRmNDUwNDg2MDIyMjNiOTJhMjAifQ==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自定义设计方案_4">
  <a:themeElements>
    <a:clrScheme name="自定义设计方案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4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_自定义设计方案_5">
  <a:themeElements>
    <a:clrScheme name="自定义设计方案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5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2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Times New Roman"/>
        <a:ea typeface=""/>
        <a:cs typeface=""/>
        <a:font script="Jpan" typeface="游ゴシック Light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游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3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Times New Roman"/>
        <a:ea typeface=""/>
        <a:cs typeface=""/>
        <a:font script="Jpan" typeface="游ゴシック Light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游ゴシック"/>
        <a:font script="Hang" typeface="맑은 고딕"/>
        <a:font script="Hans" typeface="Times New Roman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主题17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自定义设计方案_2">
  <a:themeElements>
    <a:clrScheme name="1_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_2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自定义设计方案_6">
  <a:themeElements>
    <a:clrScheme name="自定义设计方案_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6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自定义设计方案_7">
  <a:themeElements>
    <a:clrScheme name="自定义设计方案_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7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自定义设计方案_8">
  <a:themeElements>
    <a:clrScheme name="自定义设计方案_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8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zh ch sh r_课件1</Template>
  <TotalTime>0</TotalTime>
  <Words>809</Words>
  <Application>WPS 演示</Application>
  <PresentationFormat>宽屏</PresentationFormat>
  <Paragraphs>199</Paragraphs>
  <Slides>20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14</vt:i4>
      </vt:variant>
      <vt:variant>
        <vt:lpstr>幻灯片标题</vt:lpstr>
      </vt:variant>
      <vt:variant>
        <vt:i4>20</vt:i4>
      </vt:variant>
    </vt:vector>
  </HeadingPairs>
  <TitlesOfParts>
    <vt:vector size="52" baseType="lpstr">
      <vt:lpstr>Arial</vt:lpstr>
      <vt:lpstr>宋体</vt:lpstr>
      <vt:lpstr>Wingdings</vt:lpstr>
      <vt:lpstr>楷体</vt:lpstr>
      <vt:lpstr>Calibri Light</vt:lpstr>
      <vt:lpstr>Times New Roman</vt:lpstr>
      <vt:lpstr>微软雅黑</vt:lpstr>
      <vt:lpstr>Celtic Garamond the 2nd</vt:lpstr>
      <vt:lpstr>Segoe Print</vt:lpstr>
      <vt:lpstr>Gulim</vt:lpstr>
      <vt:lpstr>Urban Jungle</vt:lpstr>
      <vt:lpstr>黑体</vt:lpstr>
      <vt:lpstr>Arial Unicode MS</vt:lpstr>
      <vt:lpstr>Calibri</vt:lpstr>
      <vt:lpstr>幼圆</vt:lpstr>
      <vt:lpstr>汉仪乐喵体W</vt:lpstr>
      <vt:lpstr>Arial</vt:lpstr>
      <vt:lpstr>幼圆</vt:lpstr>
      <vt:lpstr>主题1</vt:lpstr>
      <vt:lpstr>1_Office 主题​​</vt:lpstr>
      <vt:lpstr>主题17</vt:lpstr>
      <vt:lpstr>1_默认设计模板</vt:lpstr>
      <vt:lpstr>1_自定义设计方案_2</vt:lpstr>
      <vt:lpstr>1_自定义设计方案_6</vt:lpstr>
      <vt:lpstr>1_自定义设计方案_7</vt:lpstr>
      <vt:lpstr>1_自定义设计方案_8</vt:lpstr>
      <vt:lpstr>1_自定义设计方案_3</vt:lpstr>
      <vt:lpstr>1_自定义设计方案_4</vt:lpstr>
      <vt:lpstr>1_自定义设计方案_5</vt:lpstr>
      <vt:lpstr>2_默认设计模板</vt:lpstr>
      <vt:lpstr>2_Office 主题​​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细读感悟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zh  ch  sh  r</dc:title>
  <dc:creator>lsm</dc:creator>
  <cp:lastModifiedBy>万润仪器贸易公司</cp:lastModifiedBy>
  <cp:revision>38</cp:revision>
  <dcterms:created xsi:type="dcterms:W3CDTF">2017-12-01T12:49:00Z</dcterms:created>
  <dcterms:modified xsi:type="dcterms:W3CDTF">2022-05-29T02:57:49Z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D0A98C504ECD40C0A3EFEC79B16B0507</vt:lpwstr>
  </property>
</Properties>
</file>