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6"/>
  </p:notesMasterIdLst>
  <p:sldIdLst>
    <p:sldId id="596" r:id="rId5"/>
    <p:sldId id="597" r:id="rId7"/>
    <p:sldId id="598" r:id="rId8"/>
    <p:sldId id="599" r:id="rId9"/>
    <p:sldId id="600" r:id="rId10"/>
    <p:sldId id="601" r:id="rId11"/>
    <p:sldId id="602" r:id="rId12"/>
    <p:sldId id="603" r:id="rId13"/>
    <p:sldId id="604" r:id="rId14"/>
    <p:sldId id="605" r:id="rId15"/>
    <p:sldId id="606" r:id="rId16"/>
    <p:sldId id="607" r:id="rId17"/>
    <p:sldId id="608" r:id="rId18"/>
    <p:sldId id="609" r:id="rId19"/>
    <p:sldId id="610" r:id="rId20"/>
    <p:sldId id="611" r:id="rId21"/>
    <p:sldId id="612" r:id="rId22"/>
    <p:sldId id="613" r:id="rId23"/>
    <p:sldId id="614" r:id="rId24"/>
    <p:sldId id="615" r:id="rId25"/>
    <p:sldId id="616" r:id="rId26"/>
    <p:sldId id="617" r:id="rId27"/>
    <p:sldId id="618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C643"/>
    <a:srgbClr val="F5FCEF"/>
    <a:srgbClr val="BEFEFF"/>
    <a:srgbClr val="A0E05E"/>
    <a:srgbClr val="41AD36"/>
    <a:srgbClr val="ECF7EB"/>
    <a:srgbClr val="86DFF3"/>
    <a:srgbClr val="F6F4D3"/>
    <a:srgbClr val="D9FFE8"/>
    <a:srgbClr val="68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86"/>
  </p:normalViewPr>
  <p:slideViewPr>
    <p:cSldViewPr snapToGrid="0" snapToObjects="1">
      <p:cViewPr varScale="1">
        <p:scale>
          <a:sx n="87" d="100"/>
          <a:sy n="87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540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所有字体采用黑体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6.xml"/><Relationship Id="rId19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画板 1 副本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86285" cy="6857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画板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39.xml"/><Relationship Id="rId13" Type="http://schemas.openxmlformats.org/officeDocument/2006/relationships/tags" Target="../tags/tag338.xml"/><Relationship Id="rId12" Type="http://schemas.openxmlformats.org/officeDocument/2006/relationships/image" Target="../media/image17.png"/><Relationship Id="rId11" Type="http://schemas.openxmlformats.org/officeDocument/2006/relationships/tags" Target="../tags/tag337.xml"/><Relationship Id="rId10" Type="http://schemas.openxmlformats.org/officeDocument/2006/relationships/image" Target="../media/image18.png"/><Relationship Id="rId1" Type="http://schemas.openxmlformats.org/officeDocument/2006/relationships/tags" Target="../tags/tag32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51.xml"/><Relationship Id="rId13" Type="http://schemas.openxmlformats.org/officeDocument/2006/relationships/tags" Target="../tags/tag350.xml"/><Relationship Id="rId12" Type="http://schemas.openxmlformats.org/officeDocument/2006/relationships/image" Target="../media/image17.png"/><Relationship Id="rId11" Type="http://schemas.openxmlformats.org/officeDocument/2006/relationships/tags" Target="../tags/tag349.xml"/><Relationship Id="rId10" Type="http://schemas.openxmlformats.org/officeDocument/2006/relationships/image" Target="../media/image18.png"/><Relationship Id="rId1" Type="http://schemas.openxmlformats.org/officeDocument/2006/relationships/tags" Target="../tags/tag34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63.xml"/><Relationship Id="rId13" Type="http://schemas.openxmlformats.org/officeDocument/2006/relationships/tags" Target="../tags/tag362.xml"/><Relationship Id="rId12" Type="http://schemas.openxmlformats.org/officeDocument/2006/relationships/image" Target="../media/image17.png"/><Relationship Id="rId11" Type="http://schemas.openxmlformats.org/officeDocument/2006/relationships/tags" Target="../tags/tag361.xml"/><Relationship Id="rId10" Type="http://schemas.openxmlformats.org/officeDocument/2006/relationships/image" Target="../media/image18.png"/><Relationship Id="rId1" Type="http://schemas.openxmlformats.org/officeDocument/2006/relationships/tags" Target="../tags/tag35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1" Type="http://schemas.openxmlformats.org/officeDocument/2006/relationships/slideLayout" Target="../slideLayouts/slideLayout11.xml"/><Relationship Id="rId30" Type="http://schemas.openxmlformats.org/officeDocument/2006/relationships/tags" Target="../tags/tag387.xml"/><Relationship Id="rId3" Type="http://schemas.openxmlformats.org/officeDocument/2006/relationships/tags" Target="../tags/tag366.xml"/><Relationship Id="rId29" Type="http://schemas.openxmlformats.org/officeDocument/2006/relationships/image" Target="../media/image24.png"/><Relationship Id="rId28" Type="http://schemas.openxmlformats.org/officeDocument/2006/relationships/image" Target="../media/image23.png"/><Relationship Id="rId27" Type="http://schemas.openxmlformats.org/officeDocument/2006/relationships/tags" Target="../tags/tag386.xml"/><Relationship Id="rId26" Type="http://schemas.openxmlformats.org/officeDocument/2006/relationships/tags" Target="../tags/tag385.xml"/><Relationship Id="rId25" Type="http://schemas.openxmlformats.org/officeDocument/2006/relationships/tags" Target="../tags/tag384.xml"/><Relationship Id="rId24" Type="http://schemas.openxmlformats.org/officeDocument/2006/relationships/tags" Target="../tags/tag383.xml"/><Relationship Id="rId23" Type="http://schemas.openxmlformats.org/officeDocument/2006/relationships/tags" Target="../tags/tag382.xml"/><Relationship Id="rId22" Type="http://schemas.openxmlformats.org/officeDocument/2006/relationships/tags" Target="../tags/tag381.xml"/><Relationship Id="rId21" Type="http://schemas.openxmlformats.org/officeDocument/2006/relationships/tags" Target="../tags/tag380.xml"/><Relationship Id="rId20" Type="http://schemas.openxmlformats.org/officeDocument/2006/relationships/tags" Target="../tags/tag379.xml"/><Relationship Id="rId2" Type="http://schemas.openxmlformats.org/officeDocument/2006/relationships/tags" Target="../tags/tag365.xml"/><Relationship Id="rId19" Type="http://schemas.openxmlformats.org/officeDocument/2006/relationships/tags" Target="../tags/tag378.xml"/><Relationship Id="rId18" Type="http://schemas.openxmlformats.org/officeDocument/2006/relationships/tags" Target="../tags/tag377.xml"/><Relationship Id="rId17" Type="http://schemas.openxmlformats.org/officeDocument/2006/relationships/tags" Target="../tags/tag376.xml"/><Relationship Id="rId16" Type="http://schemas.openxmlformats.org/officeDocument/2006/relationships/tags" Target="../tags/tag375.xml"/><Relationship Id="rId15" Type="http://schemas.openxmlformats.org/officeDocument/2006/relationships/tags" Target="../tags/tag374.xml"/><Relationship Id="rId14" Type="http://schemas.openxmlformats.org/officeDocument/2006/relationships/image" Target="../media/image22.png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19.png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6.xml"/><Relationship Id="rId8" Type="http://schemas.openxmlformats.org/officeDocument/2006/relationships/tags" Target="../tags/tag395.xml"/><Relationship Id="rId7" Type="http://schemas.openxmlformats.org/officeDocument/2006/relationships/tags" Target="../tags/tag394.xml"/><Relationship Id="rId6" Type="http://schemas.openxmlformats.org/officeDocument/2006/relationships/tags" Target="../tags/tag393.xml"/><Relationship Id="rId5" Type="http://schemas.openxmlformats.org/officeDocument/2006/relationships/tags" Target="../tags/tag392.xml"/><Relationship Id="rId4" Type="http://schemas.openxmlformats.org/officeDocument/2006/relationships/tags" Target="../tags/tag391.xml"/><Relationship Id="rId30" Type="http://schemas.openxmlformats.org/officeDocument/2006/relationships/slideLayout" Target="../slideLayouts/slideLayout11.xml"/><Relationship Id="rId3" Type="http://schemas.openxmlformats.org/officeDocument/2006/relationships/tags" Target="../tags/tag390.xml"/><Relationship Id="rId29" Type="http://schemas.openxmlformats.org/officeDocument/2006/relationships/tags" Target="../tags/tag410.xml"/><Relationship Id="rId28" Type="http://schemas.openxmlformats.org/officeDocument/2006/relationships/tags" Target="../tags/tag409.xml"/><Relationship Id="rId27" Type="http://schemas.openxmlformats.org/officeDocument/2006/relationships/tags" Target="../tags/tag408.xml"/><Relationship Id="rId26" Type="http://schemas.openxmlformats.org/officeDocument/2006/relationships/tags" Target="../tags/tag407.xml"/><Relationship Id="rId25" Type="http://schemas.openxmlformats.org/officeDocument/2006/relationships/tags" Target="../tags/tag406.xml"/><Relationship Id="rId24" Type="http://schemas.openxmlformats.org/officeDocument/2006/relationships/tags" Target="../tags/tag405.xml"/><Relationship Id="rId23" Type="http://schemas.openxmlformats.org/officeDocument/2006/relationships/tags" Target="../tags/tag404.xml"/><Relationship Id="rId22" Type="http://schemas.openxmlformats.org/officeDocument/2006/relationships/tags" Target="../tags/tag403.xml"/><Relationship Id="rId21" Type="http://schemas.openxmlformats.org/officeDocument/2006/relationships/tags" Target="../tags/tag402.xml"/><Relationship Id="rId20" Type="http://schemas.openxmlformats.org/officeDocument/2006/relationships/tags" Target="../tags/tag401.xml"/><Relationship Id="rId2" Type="http://schemas.openxmlformats.org/officeDocument/2006/relationships/tags" Target="../tags/tag389.xml"/><Relationship Id="rId19" Type="http://schemas.openxmlformats.org/officeDocument/2006/relationships/tags" Target="../tags/tag400.xml"/><Relationship Id="rId18" Type="http://schemas.openxmlformats.org/officeDocument/2006/relationships/tags" Target="../tags/tag399.xml"/><Relationship Id="rId17" Type="http://schemas.openxmlformats.org/officeDocument/2006/relationships/tags" Target="../tags/tag398.xml"/><Relationship Id="rId16" Type="http://schemas.openxmlformats.org/officeDocument/2006/relationships/image" Target="../media/image22.png"/><Relationship Id="rId15" Type="http://schemas.openxmlformats.org/officeDocument/2006/relationships/image" Target="../media/image21.png"/><Relationship Id="rId14" Type="http://schemas.openxmlformats.org/officeDocument/2006/relationships/image" Target="../media/image20.png"/><Relationship Id="rId13" Type="http://schemas.openxmlformats.org/officeDocument/2006/relationships/image" Target="../media/image19.png"/><Relationship Id="rId12" Type="http://schemas.openxmlformats.org/officeDocument/2006/relationships/image" Target="../media/image26.png"/><Relationship Id="rId11" Type="http://schemas.openxmlformats.org/officeDocument/2006/relationships/image" Target="../media/image25.png"/><Relationship Id="rId10" Type="http://schemas.openxmlformats.org/officeDocument/2006/relationships/tags" Target="../tags/tag397.xml"/><Relationship Id="rId1" Type="http://schemas.openxmlformats.org/officeDocument/2006/relationships/tags" Target="../tags/tag38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0" Type="http://schemas.openxmlformats.org/officeDocument/2006/relationships/slideLayout" Target="../slideLayouts/slideLayout11.xml"/><Relationship Id="rId3" Type="http://schemas.openxmlformats.org/officeDocument/2006/relationships/tags" Target="../tags/tag413.xml"/><Relationship Id="rId29" Type="http://schemas.openxmlformats.org/officeDocument/2006/relationships/tags" Target="../tags/tag435.xml"/><Relationship Id="rId28" Type="http://schemas.openxmlformats.org/officeDocument/2006/relationships/tags" Target="../tags/tag434.xml"/><Relationship Id="rId27" Type="http://schemas.openxmlformats.org/officeDocument/2006/relationships/tags" Target="../tags/tag433.xml"/><Relationship Id="rId26" Type="http://schemas.openxmlformats.org/officeDocument/2006/relationships/tags" Target="../tags/tag432.xml"/><Relationship Id="rId25" Type="http://schemas.openxmlformats.org/officeDocument/2006/relationships/tags" Target="../tags/tag431.xml"/><Relationship Id="rId24" Type="http://schemas.openxmlformats.org/officeDocument/2006/relationships/tags" Target="../tags/tag430.xml"/><Relationship Id="rId23" Type="http://schemas.openxmlformats.org/officeDocument/2006/relationships/tags" Target="../tags/tag429.xml"/><Relationship Id="rId22" Type="http://schemas.openxmlformats.org/officeDocument/2006/relationships/tags" Target="../tags/tag428.xml"/><Relationship Id="rId21" Type="http://schemas.openxmlformats.org/officeDocument/2006/relationships/tags" Target="../tags/tag427.xml"/><Relationship Id="rId20" Type="http://schemas.openxmlformats.org/officeDocument/2006/relationships/tags" Target="../tags/tag426.xml"/><Relationship Id="rId2" Type="http://schemas.openxmlformats.org/officeDocument/2006/relationships/tags" Target="../tags/tag412.xml"/><Relationship Id="rId19" Type="http://schemas.openxmlformats.org/officeDocument/2006/relationships/tags" Target="../tags/tag425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tags" Target="../tags/tag424.xml"/><Relationship Id="rId13" Type="http://schemas.openxmlformats.org/officeDocument/2006/relationships/tags" Target="../tags/tag423.xml"/><Relationship Id="rId12" Type="http://schemas.openxmlformats.org/officeDocument/2006/relationships/tags" Target="../tags/tag422.xml"/><Relationship Id="rId11" Type="http://schemas.openxmlformats.org/officeDocument/2006/relationships/tags" Target="../tags/tag421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4.xml"/><Relationship Id="rId8" Type="http://schemas.openxmlformats.org/officeDocument/2006/relationships/tags" Target="../tags/tag443.xml"/><Relationship Id="rId7" Type="http://schemas.openxmlformats.org/officeDocument/2006/relationships/tags" Target="../tags/tag442.xml"/><Relationship Id="rId6" Type="http://schemas.openxmlformats.org/officeDocument/2006/relationships/tags" Target="../tags/tag441.xml"/><Relationship Id="rId5" Type="http://schemas.openxmlformats.org/officeDocument/2006/relationships/tags" Target="../tags/tag440.xml"/><Relationship Id="rId4" Type="http://schemas.openxmlformats.org/officeDocument/2006/relationships/tags" Target="../tags/tag439.xml"/><Relationship Id="rId3" Type="http://schemas.openxmlformats.org/officeDocument/2006/relationships/tags" Target="../tags/tag438.xml"/><Relationship Id="rId29" Type="http://schemas.openxmlformats.org/officeDocument/2006/relationships/slideLayout" Target="../slideLayouts/slideLayout11.xml"/><Relationship Id="rId28" Type="http://schemas.openxmlformats.org/officeDocument/2006/relationships/tags" Target="../tags/tag457.xml"/><Relationship Id="rId27" Type="http://schemas.openxmlformats.org/officeDocument/2006/relationships/image" Target="../media/image22.png"/><Relationship Id="rId26" Type="http://schemas.openxmlformats.org/officeDocument/2006/relationships/image" Target="../media/image21.png"/><Relationship Id="rId25" Type="http://schemas.openxmlformats.org/officeDocument/2006/relationships/image" Target="../media/image20.png"/><Relationship Id="rId24" Type="http://schemas.openxmlformats.org/officeDocument/2006/relationships/image" Target="../media/image19.png"/><Relationship Id="rId23" Type="http://schemas.openxmlformats.org/officeDocument/2006/relationships/image" Target="../media/image28.png"/><Relationship Id="rId22" Type="http://schemas.openxmlformats.org/officeDocument/2006/relationships/tags" Target="../tags/tag456.xml"/><Relationship Id="rId21" Type="http://schemas.openxmlformats.org/officeDocument/2006/relationships/tags" Target="../tags/tag455.xml"/><Relationship Id="rId20" Type="http://schemas.openxmlformats.org/officeDocument/2006/relationships/tags" Target="../tags/tag454.xml"/><Relationship Id="rId2" Type="http://schemas.openxmlformats.org/officeDocument/2006/relationships/tags" Target="../tags/tag437.xml"/><Relationship Id="rId19" Type="http://schemas.openxmlformats.org/officeDocument/2006/relationships/tags" Target="../tags/tag453.xml"/><Relationship Id="rId18" Type="http://schemas.openxmlformats.org/officeDocument/2006/relationships/tags" Target="../tags/tag452.xml"/><Relationship Id="rId17" Type="http://schemas.openxmlformats.org/officeDocument/2006/relationships/tags" Target="../tags/tag451.xml"/><Relationship Id="rId16" Type="http://schemas.openxmlformats.org/officeDocument/2006/relationships/tags" Target="../tags/tag450.xml"/><Relationship Id="rId15" Type="http://schemas.openxmlformats.org/officeDocument/2006/relationships/tags" Target="../tags/tag449.xml"/><Relationship Id="rId14" Type="http://schemas.openxmlformats.org/officeDocument/2006/relationships/tags" Target="../tags/tag448.xml"/><Relationship Id="rId13" Type="http://schemas.openxmlformats.org/officeDocument/2006/relationships/tags" Target="../tags/tag447.xml"/><Relationship Id="rId12" Type="http://schemas.openxmlformats.org/officeDocument/2006/relationships/tags" Target="../tags/tag446.xml"/><Relationship Id="rId11" Type="http://schemas.openxmlformats.org/officeDocument/2006/relationships/image" Target="../media/image27.png"/><Relationship Id="rId10" Type="http://schemas.openxmlformats.org/officeDocument/2006/relationships/tags" Target="../tags/tag445.xml"/><Relationship Id="rId1" Type="http://schemas.openxmlformats.org/officeDocument/2006/relationships/tags" Target="../tags/tag43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tags" Target="../tags/tag463.xml"/><Relationship Id="rId5" Type="http://schemas.openxmlformats.org/officeDocument/2006/relationships/tags" Target="../tags/tag462.xml"/><Relationship Id="rId4" Type="http://schemas.openxmlformats.org/officeDocument/2006/relationships/tags" Target="../tags/tag461.xml"/><Relationship Id="rId3" Type="http://schemas.openxmlformats.org/officeDocument/2006/relationships/tags" Target="../tags/tag460.xml"/><Relationship Id="rId24" Type="http://schemas.openxmlformats.org/officeDocument/2006/relationships/slideLayout" Target="../slideLayouts/slideLayout11.xml"/><Relationship Id="rId23" Type="http://schemas.openxmlformats.org/officeDocument/2006/relationships/tags" Target="../tags/tag476.xml"/><Relationship Id="rId22" Type="http://schemas.openxmlformats.org/officeDocument/2006/relationships/tags" Target="../tags/tag475.xml"/><Relationship Id="rId21" Type="http://schemas.openxmlformats.org/officeDocument/2006/relationships/tags" Target="../tags/tag474.xml"/><Relationship Id="rId20" Type="http://schemas.openxmlformats.org/officeDocument/2006/relationships/tags" Target="../tags/tag473.xml"/><Relationship Id="rId2" Type="http://schemas.openxmlformats.org/officeDocument/2006/relationships/tags" Target="../tags/tag459.xml"/><Relationship Id="rId19" Type="http://schemas.openxmlformats.org/officeDocument/2006/relationships/tags" Target="../tags/tag472.xml"/><Relationship Id="rId18" Type="http://schemas.openxmlformats.org/officeDocument/2006/relationships/tags" Target="../tags/tag471.xml"/><Relationship Id="rId17" Type="http://schemas.openxmlformats.org/officeDocument/2006/relationships/tags" Target="../tags/tag470.xml"/><Relationship Id="rId16" Type="http://schemas.openxmlformats.org/officeDocument/2006/relationships/tags" Target="../tags/tag469.xml"/><Relationship Id="rId15" Type="http://schemas.openxmlformats.org/officeDocument/2006/relationships/image" Target="../media/image32.png"/><Relationship Id="rId14" Type="http://schemas.openxmlformats.org/officeDocument/2006/relationships/tags" Target="../tags/tag468.xml"/><Relationship Id="rId13" Type="http://schemas.openxmlformats.org/officeDocument/2006/relationships/image" Target="../media/image31.png"/><Relationship Id="rId12" Type="http://schemas.openxmlformats.org/officeDocument/2006/relationships/image" Target="../media/image30.png"/><Relationship Id="rId11" Type="http://schemas.openxmlformats.org/officeDocument/2006/relationships/image" Target="../media/image29.png"/><Relationship Id="rId10" Type="http://schemas.openxmlformats.org/officeDocument/2006/relationships/tags" Target="../tags/tag467.xml"/><Relationship Id="rId1" Type="http://schemas.openxmlformats.org/officeDocument/2006/relationships/tags" Target="../tags/tag45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85.xml"/><Relationship Id="rId8" Type="http://schemas.openxmlformats.org/officeDocument/2006/relationships/tags" Target="../tags/tag484.xml"/><Relationship Id="rId7" Type="http://schemas.openxmlformats.org/officeDocument/2006/relationships/tags" Target="../tags/tag483.xml"/><Relationship Id="rId6" Type="http://schemas.openxmlformats.org/officeDocument/2006/relationships/tags" Target="../tags/tag482.xml"/><Relationship Id="rId5" Type="http://schemas.openxmlformats.org/officeDocument/2006/relationships/tags" Target="../tags/tag481.xml"/><Relationship Id="rId4" Type="http://schemas.openxmlformats.org/officeDocument/2006/relationships/tags" Target="../tags/tag480.xml"/><Relationship Id="rId3" Type="http://schemas.openxmlformats.org/officeDocument/2006/relationships/tags" Target="../tags/tag479.xml"/><Relationship Id="rId2" Type="http://schemas.openxmlformats.org/officeDocument/2006/relationships/tags" Target="../tags/tag478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86.xml"/><Relationship Id="rId10" Type="http://schemas.openxmlformats.org/officeDocument/2006/relationships/image" Target="../media/image33.png"/><Relationship Id="rId1" Type="http://schemas.openxmlformats.org/officeDocument/2006/relationships/tags" Target="../tags/tag47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95.xml"/><Relationship Id="rId8" Type="http://schemas.openxmlformats.org/officeDocument/2006/relationships/tags" Target="../tags/tag494.xml"/><Relationship Id="rId7" Type="http://schemas.openxmlformats.org/officeDocument/2006/relationships/tags" Target="../tags/tag493.xml"/><Relationship Id="rId6" Type="http://schemas.openxmlformats.org/officeDocument/2006/relationships/tags" Target="../tags/tag492.xml"/><Relationship Id="rId5" Type="http://schemas.openxmlformats.org/officeDocument/2006/relationships/tags" Target="../tags/tag491.xml"/><Relationship Id="rId4" Type="http://schemas.openxmlformats.org/officeDocument/2006/relationships/tags" Target="../tags/tag490.xml"/><Relationship Id="rId3" Type="http://schemas.openxmlformats.org/officeDocument/2006/relationships/tags" Target="../tags/tag489.xml"/><Relationship Id="rId2" Type="http://schemas.openxmlformats.org/officeDocument/2006/relationships/tags" Target="../tags/tag488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497.xml"/><Relationship Id="rId15" Type="http://schemas.openxmlformats.org/officeDocument/2006/relationships/image" Target="../media/image37.png"/><Relationship Id="rId14" Type="http://schemas.openxmlformats.org/officeDocument/2006/relationships/image" Target="../media/image36.jpeg"/><Relationship Id="rId13" Type="http://schemas.openxmlformats.org/officeDocument/2006/relationships/image" Target="../media/image35.jpeg"/><Relationship Id="rId12" Type="http://schemas.openxmlformats.org/officeDocument/2006/relationships/image" Target="../media/image34.jpeg"/><Relationship Id="rId11" Type="http://schemas.openxmlformats.org/officeDocument/2006/relationships/tags" Target="../tags/tag496.xml"/><Relationship Id="rId10" Type="http://schemas.openxmlformats.org/officeDocument/2006/relationships/image" Target="../media/image18.png"/><Relationship Id="rId1" Type="http://schemas.openxmlformats.org/officeDocument/2006/relationships/tags" Target="../tags/tag48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241.xml"/><Relationship Id="rId12" Type="http://schemas.openxmlformats.org/officeDocument/2006/relationships/image" Target="../media/image10.GIF"/><Relationship Id="rId11" Type="http://schemas.openxmlformats.org/officeDocument/2006/relationships/tags" Target="../tags/tag240.xml"/><Relationship Id="rId10" Type="http://schemas.openxmlformats.org/officeDocument/2006/relationships/image" Target="../media/image9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06.xml"/><Relationship Id="rId8" Type="http://schemas.openxmlformats.org/officeDocument/2006/relationships/tags" Target="../tags/tag505.xml"/><Relationship Id="rId7" Type="http://schemas.openxmlformats.org/officeDocument/2006/relationships/tags" Target="../tags/tag504.xml"/><Relationship Id="rId6" Type="http://schemas.openxmlformats.org/officeDocument/2006/relationships/tags" Target="../tags/tag503.xml"/><Relationship Id="rId5" Type="http://schemas.openxmlformats.org/officeDocument/2006/relationships/tags" Target="../tags/tag502.xml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507.xml"/><Relationship Id="rId11" Type="http://schemas.openxmlformats.org/officeDocument/2006/relationships/image" Target="../media/image39.png"/><Relationship Id="rId10" Type="http://schemas.openxmlformats.org/officeDocument/2006/relationships/image" Target="../media/image38.png"/><Relationship Id="rId1" Type="http://schemas.openxmlformats.org/officeDocument/2006/relationships/tags" Target="../tags/tag49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16.xml"/><Relationship Id="rId8" Type="http://schemas.openxmlformats.org/officeDocument/2006/relationships/tags" Target="../tags/tag515.xml"/><Relationship Id="rId7" Type="http://schemas.openxmlformats.org/officeDocument/2006/relationships/tags" Target="../tags/tag514.xml"/><Relationship Id="rId6" Type="http://schemas.openxmlformats.org/officeDocument/2006/relationships/tags" Target="../tags/tag513.xml"/><Relationship Id="rId5" Type="http://schemas.openxmlformats.org/officeDocument/2006/relationships/tags" Target="../tags/tag512.xml"/><Relationship Id="rId4" Type="http://schemas.openxmlformats.org/officeDocument/2006/relationships/tags" Target="../tags/tag511.xml"/><Relationship Id="rId3" Type="http://schemas.openxmlformats.org/officeDocument/2006/relationships/tags" Target="../tags/tag510.xml"/><Relationship Id="rId2" Type="http://schemas.openxmlformats.org/officeDocument/2006/relationships/tags" Target="../tags/tag509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521.xml"/><Relationship Id="rId15" Type="http://schemas.openxmlformats.org/officeDocument/2006/relationships/image" Target="../media/image41.png"/><Relationship Id="rId14" Type="http://schemas.openxmlformats.org/officeDocument/2006/relationships/image" Target="../media/image40.png"/><Relationship Id="rId13" Type="http://schemas.openxmlformats.org/officeDocument/2006/relationships/tags" Target="../tags/tag520.xml"/><Relationship Id="rId12" Type="http://schemas.openxmlformats.org/officeDocument/2006/relationships/tags" Target="../tags/tag519.xml"/><Relationship Id="rId11" Type="http://schemas.openxmlformats.org/officeDocument/2006/relationships/tags" Target="../tags/tag518.xml"/><Relationship Id="rId10" Type="http://schemas.openxmlformats.org/officeDocument/2006/relationships/tags" Target="../tags/tag517.xml"/><Relationship Id="rId1" Type="http://schemas.openxmlformats.org/officeDocument/2006/relationships/tags" Target="../tags/tag508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30.xml"/><Relationship Id="rId8" Type="http://schemas.openxmlformats.org/officeDocument/2006/relationships/tags" Target="../tags/tag529.xml"/><Relationship Id="rId7" Type="http://schemas.openxmlformats.org/officeDocument/2006/relationships/tags" Target="../tags/tag528.xml"/><Relationship Id="rId6" Type="http://schemas.openxmlformats.org/officeDocument/2006/relationships/tags" Target="../tags/tag527.xml"/><Relationship Id="rId5" Type="http://schemas.openxmlformats.org/officeDocument/2006/relationships/tags" Target="../tags/tag526.xml"/><Relationship Id="rId4" Type="http://schemas.openxmlformats.org/officeDocument/2006/relationships/tags" Target="../tags/tag525.xml"/><Relationship Id="rId3" Type="http://schemas.openxmlformats.org/officeDocument/2006/relationships/tags" Target="../tags/tag524.xml"/><Relationship Id="rId2" Type="http://schemas.openxmlformats.org/officeDocument/2006/relationships/tags" Target="../tags/tag523.xml"/><Relationship Id="rId18" Type="http://schemas.openxmlformats.org/officeDocument/2006/relationships/slideLayout" Target="../slideLayouts/slideLayout11.xml"/><Relationship Id="rId17" Type="http://schemas.openxmlformats.org/officeDocument/2006/relationships/tags" Target="../tags/tag536.xml"/><Relationship Id="rId16" Type="http://schemas.openxmlformats.org/officeDocument/2006/relationships/image" Target="../media/image43.png"/><Relationship Id="rId15" Type="http://schemas.openxmlformats.org/officeDocument/2006/relationships/image" Target="../media/image42.png"/><Relationship Id="rId14" Type="http://schemas.openxmlformats.org/officeDocument/2006/relationships/tags" Target="../tags/tag535.xml"/><Relationship Id="rId13" Type="http://schemas.openxmlformats.org/officeDocument/2006/relationships/tags" Target="../tags/tag534.xml"/><Relationship Id="rId12" Type="http://schemas.openxmlformats.org/officeDocument/2006/relationships/tags" Target="../tags/tag533.xml"/><Relationship Id="rId11" Type="http://schemas.openxmlformats.org/officeDocument/2006/relationships/tags" Target="../tags/tag532.xml"/><Relationship Id="rId10" Type="http://schemas.openxmlformats.org/officeDocument/2006/relationships/tags" Target="../tags/tag531.xml"/><Relationship Id="rId1" Type="http://schemas.openxmlformats.org/officeDocument/2006/relationships/tags" Target="../tags/tag522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539.xml"/><Relationship Id="rId3" Type="http://schemas.openxmlformats.org/officeDocument/2006/relationships/tags" Target="../tags/tag538.xml"/><Relationship Id="rId2" Type="http://schemas.openxmlformats.org/officeDocument/2006/relationships/image" Target="../media/image44.png"/><Relationship Id="rId1" Type="http://schemas.openxmlformats.org/officeDocument/2006/relationships/tags" Target="../tags/tag53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267.xml"/><Relationship Id="rId15" Type="http://schemas.openxmlformats.org/officeDocument/2006/relationships/tags" Target="../tags/tag266.xml"/><Relationship Id="rId14" Type="http://schemas.openxmlformats.org/officeDocument/2006/relationships/tags" Target="../tags/tag265.xml"/><Relationship Id="rId13" Type="http://schemas.openxmlformats.org/officeDocument/2006/relationships/tags" Target="../tags/tag264.xml"/><Relationship Id="rId12" Type="http://schemas.openxmlformats.org/officeDocument/2006/relationships/tags" Target="../tags/tag263.xml"/><Relationship Id="rId11" Type="http://schemas.openxmlformats.org/officeDocument/2006/relationships/tags" Target="../tags/tag262.xml"/><Relationship Id="rId10" Type="http://schemas.openxmlformats.org/officeDocument/2006/relationships/image" Target="../media/image11.png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79.xml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3" Type="http://schemas.openxmlformats.org/officeDocument/2006/relationships/tags" Target="../tags/tag282.xml"/><Relationship Id="rId2" Type="http://schemas.openxmlformats.org/officeDocument/2006/relationships/tags" Target="../tags/tag281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91.xml"/><Relationship Id="rId13" Type="http://schemas.openxmlformats.org/officeDocument/2006/relationships/image" Target="../media/image12.png"/><Relationship Id="rId12" Type="http://schemas.openxmlformats.org/officeDocument/2006/relationships/image" Target="../media/image14.jpeg"/><Relationship Id="rId11" Type="http://schemas.openxmlformats.org/officeDocument/2006/relationships/tags" Target="../tags/tag290.xml"/><Relationship Id="rId10" Type="http://schemas.openxmlformats.org/officeDocument/2006/relationships/tags" Target="../tags/tag289.xml"/><Relationship Id="rId1" Type="http://schemas.openxmlformats.org/officeDocument/2006/relationships/tags" Target="../tags/tag28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03.xml"/><Relationship Id="rId13" Type="http://schemas.openxmlformats.org/officeDocument/2006/relationships/image" Target="../media/image12.png"/><Relationship Id="rId12" Type="http://schemas.openxmlformats.org/officeDocument/2006/relationships/image" Target="../media/image15.png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15.xml"/><Relationship Id="rId12" Type="http://schemas.openxmlformats.org/officeDocument/2006/relationships/image" Target="../media/image16.jpeg"/><Relationship Id="rId11" Type="http://schemas.openxmlformats.org/officeDocument/2006/relationships/tags" Target="../tags/tag314.xml"/><Relationship Id="rId10" Type="http://schemas.openxmlformats.org/officeDocument/2006/relationships/tags" Target="../tags/tag313.xml"/><Relationship Id="rId1" Type="http://schemas.openxmlformats.org/officeDocument/2006/relationships/tags" Target="../tags/tag3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327.xml"/><Relationship Id="rId13" Type="http://schemas.openxmlformats.org/officeDocument/2006/relationships/tags" Target="../tags/tag326.xml"/><Relationship Id="rId12" Type="http://schemas.openxmlformats.org/officeDocument/2006/relationships/image" Target="../media/image18.png"/><Relationship Id="rId11" Type="http://schemas.openxmlformats.org/officeDocument/2006/relationships/tags" Target="../tags/tag325.xml"/><Relationship Id="rId10" Type="http://schemas.openxmlformats.org/officeDocument/2006/relationships/image" Target="../media/image17.png"/><Relationship Id="rId1" Type="http://schemas.openxmlformats.org/officeDocument/2006/relationships/tags" Target="../tags/tag3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60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13.ɑnɡ  enɡ  inɡ  onɡ</a:t>
            </a:r>
            <a:endParaRPr lang="en-US" altLang="zh-CN" sz="60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4342" name="Picture 23" descr="E:\各版本共用文件\0未分类文件\图片\气泡\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9715" y="1336675"/>
            <a:ext cx="4092575" cy="8013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2067560" y="1398270"/>
            <a:ext cx="3027680" cy="583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拼一拼，读一读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4340" name="Picture 6" descr="C:\Users\Administrator\Desktop\6607bb8aae808aa5ff0b08ab90b3186c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17595" y="2323465"/>
            <a:ext cx="5772150" cy="3295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矩形 8"/>
          <p:cNvSpPr/>
          <p:nvPr>
            <p:custDataLst>
              <p:tags r:id="rId13"/>
            </p:custDataLst>
          </p:nvPr>
        </p:nvSpPr>
        <p:spPr>
          <a:xfrm>
            <a:off x="3633470" y="2623185"/>
            <a:ext cx="5523230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rēng  héng  </a:t>
            </a:r>
            <a:endParaRPr lang="en-US" altLang="zh-CN" sz="6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6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fēng  dēng </a:t>
            </a:r>
            <a:endParaRPr lang="en-US" altLang="zh-CN" sz="6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拼读音节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Picture 23" descr="E:\各版本共用文件\0未分类文件\图片\气泡\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2910" y="1312545"/>
            <a:ext cx="4092575" cy="8013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2230755" y="1374140"/>
            <a:ext cx="3027680" cy="583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拼一拼，读一读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6388" name="Picture 6" descr="C:\Users\Administrator\Desktop\6607bb8aae808aa5ff0b08ab90b3186c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14395" y="2479040"/>
            <a:ext cx="5772150" cy="3295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矩形 8"/>
          <p:cNvSpPr/>
          <p:nvPr>
            <p:custDataLst>
              <p:tags r:id="rId13"/>
            </p:custDataLst>
          </p:nvPr>
        </p:nvSpPr>
        <p:spPr>
          <a:xfrm>
            <a:off x="3430905" y="2778760"/>
            <a:ext cx="5523230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jǐng  bǐng   </a:t>
            </a:r>
            <a:endParaRPr lang="en-US" altLang="zh-CN" sz="6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6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tīng  qīng </a:t>
            </a:r>
            <a:endParaRPr lang="en-US" altLang="zh-CN" sz="6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拼读音节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9465" name="Picture 23" descr="E:\各版本共用文件\0未分类文件\图片\气泡\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77645" y="1430655"/>
            <a:ext cx="4092575" cy="802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>
            <p:custDataLst>
              <p:tags r:id="rId11"/>
            </p:custDataLst>
          </p:nvPr>
        </p:nvSpPr>
        <p:spPr>
          <a:xfrm>
            <a:off x="2015490" y="1492885"/>
            <a:ext cx="3041015" cy="583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拼一拼，读一读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9463" name="Picture 6" descr="C:\Users\Administrator\Desktop\6607bb8aae808aa5ff0b08ab90b3186c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30120" y="2790190"/>
            <a:ext cx="7732395" cy="29635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4" name="矩形 8"/>
          <p:cNvSpPr/>
          <p:nvPr>
            <p:custDataLst>
              <p:tags r:id="rId13"/>
            </p:custDataLst>
          </p:nvPr>
        </p:nvSpPr>
        <p:spPr>
          <a:xfrm>
            <a:off x="1948815" y="2833370"/>
            <a:ext cx="5522595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ji-ong-jiong</a:t>
            </a:r>
            <a:endParaRPr lang="en-US" altLang="zh-CN" sz="4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qi-ong-qiong</a:t>
            </a:r>
            <a:endParaRPr lang="en-US" altLang="zh-CN" sz="4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xi-ong-xiong</a:t>
            </a:r>
            <a:endParaRPr lang="en-US" altLang="zh-CN" sz="4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91910" y="3394710"/>
            <a:ext cx="2718435" cy="175323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zhōng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 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hǒng</a:t>
            </a:r>
            <a:endParaRPr kumimoji="0" lang="en-US" altLang="zh-CN" sz="3600" b="1" i="0" u="none" strike="noStrike" kern="1200" cap="none" spc="0" normalizeH="0" baseline="0" noProof="0" dirty="0">
              <a:ln>
                <a:solidFill>
                  <a:srgbClr val="000000"/>
                </a:solidFill>
              </a:ln>
              <a:solidFill>
                <a:srgbClr val="FF7C8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sòng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 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qióng</a:t>
            </a:r>
            <a:endParaRPr kumimoji="0" lang="en-US" altLang="zh-CN" sz="3600" b="1" i="0" u="none" strike="noStrike" kern="1200" cap="none" spc="0" normalizeH="0" baseline="0" noProof="0" dirty="0" err="1">
              <a:ln>
                <a:solidFill>
                  <a:srgbClr val="000000"/>
                </a:solidFill>
              </a:ln>
              <a:solidFill>
                <a:srgbClr val="FF7C8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331585" y="2956560"/>
            <a:ext cx="0" cy="2764155"/>
          </a:xfrm>
          <a:prstGeom prst="line">
            <a:avLst/>
          </a:prstGeom>
          <a:ln w="6350">
            <a:solidFill>
              <a:srgbClr val="FF9999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拼读音节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2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3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1012825" y="748665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书写提示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>
            <p:custDataLst>
              <p:tags r:id="rId10"/>
            </p:custDataLst>
          </p:nvPr>
        </p:nvSpPr>
        <p:spPr>
          <a:xfrm>
            <a:off x="5699760" y="2496185"/>
            <a:ext cx="3403600" cy="9445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5718810" y="2065973"/>
          <a:ext cx="3384550" cy="1338262"/>
        </p:xfrm>
        <a:graphic>
          <a:graphicData uri="http://schemas.openxmlformats.org/drawingml/2006/table">
            <a:tbl>
              <a:tblPr firstRow="1" bandRow="1"/>
              <a:tblGrid>
                <a:gridCol w="3384550"/>
              </a:tblGrid>
              <a:tr h="424839">
                <a:tc>
                  <a:txBody>
                    <a:bodyPr/>
                    <a:lstStyle/>
                    <a:p>
                      <a:endParaRPr lang="zh-CN" altLang="en-US" sz="1300" b="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50" marR="91450" marT="31212" marB="31212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8690">
                <a:tc>
                  <a:txBody>
                    <a:bodyPr/>
                    <a:lstStyle/>
                    <a:p>
                      <a:endParaRPr lang="zh-CN" altLang="en-US" sz="1300" b="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50" marR="91450" marT="31212" marB="31212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733">
                <a:tc>
                  <a:txBody>
                    <a:bodyPr/>
                    <a:lstStyle/>
                    <a:p>
                      <a:endParaRPr lang="zh-CN" altLang="en-US" sz="1300" b="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50" marR="91450" marT="31212" marB="31212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" name="m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3435" y="2496185"/>
            <a:ext cx="742950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m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3435" y="2497773"/>
            <a:ext cx="742950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" name="g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26985" y="2567623"/>
            <a:ext cx="449263" cy="727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g1-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26985" y="2497773"/>
            <a:ext cx="449263" cy="715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" name="矩形 46"/>
          <p:cNvSpPr/>
          <p:nvPr/>
        </p:nvSpPr>
        <p:spPr>
          <a:xfrm>
            <a:off x="3920173" y="3559810"/>
            <a:ext cx="24180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占中下格。</a:t>
            </a:r>
            <a:endParaRPr lang="zh-CN" altLang="en-US" sz="32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0" name="矩形 49"/>
          <p:cNvSpPr/>
          <p:nvPr>
            <p:custDataLst>
              <p:tags r:id="rId15"/>
            </p:custDataLst>
          </p:nvPr>
        </p:nvSpPr>
        <p:spPr>
          <a:xfrm>
            <a:off x="4042410" y="4293235"/>
            <a:ext cx="578008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先写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ɑ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，再写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nɡ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。注意三个字母不要分得太开，稍微写得紧凑一些。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6403" name="文本框 41"/>
          <p:cNvSpPr txBox="1"/>
          <p:nvPr>
            <p:custDataLst>
              <p:tags r:id="rId16"/>
            </p:custDataLst>
          </p:nvPr>
        </p:nvSpPr>
        <p:spPr>
          <a:xfrm>
            <a:off x="2578418" y="1315720"/>
            <a:ext cx="657225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ɑ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3553495" y="2176303"/>
            <a:ext cx="0" cy="7921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5" name="文本框 43"/>
          <p:cNvSpPr txBox="1"/>
          <p:nvPr>
            <p:custDataLst>
              <p:tags r:id="rId17"/>
            </p:custDataLst>
          </p:nvPr>
        </p:nvSpPr>
        <p:spPr>
          <a:xfrm>
            <a:off x="3617497" y="1382713"/>
            <a:ext cx="658812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n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2" name="弧形 55"/>
          <p:cNvSpPr/>
          <p:nvPr>
            <p:custDataLst>
              <p:tags r:id="rId18"/>
            </p:custDataLst>
          </p:nvPr>
        </p:nvSpPr>
        <p:spPr>
          <a:xfrm rot="822950" flipH="1">
            <a:off x="2656735" y="2096805"/>
            <a:ext cx="207963" cy="838200"/>
          </a:xfrm>
          <a:custGeom>
            <a:avLst/>
            <a:gdLst>
              <a:gd name="connsiteX0" fmla="*/ 416795 w 833591"/>
              <a:gd name="connsiteY0" fmla="*/ 0 h 1406392"/>
              <a:gd name="connsiteX1" fmla="*/ 833462 w 833591"/>
              <a:gd name="connsiteY1" fmla="*/ 685690 h 1406392"/>
              <a:gd name="connsiteX2" fmla="*/ 475402 w 833591"/>
              <a:gd name="connsiteY2" fmla="*/ 1399406 h 1406392"/>
              <a:gd name="connsiteX3" fmla="*/ 416796 w 833591"/>
              <a:gd name="connsiteY3" fmla="*/ 703196 h 1406392"/>
              <a:gd name="connsiteX4" fmla="*/ 416795 w 833591"/>
              <a:gd name="connsiteY4" fmla="*/ 0 h 1406392"/>
              <a:gd name="connsiteX0-1" fmla="*/ 416795 w 833591"/>
              <a:gd name="connsiteY0-2" fmla="*/ 0 h 1406392"/>
              <a:gd name="connsiteX1-3" fmla="*/ 833462 w 833591"/>
              <a:gd name="connsiteY1-4" fmla="*/ 685690 h 1406392"/>
              <a:gd name="connsiteX2-5" fmla="*/ 475402 w 833591"/>
              <a:gd name="connsiteY2-6" fmla="*/ 1399406 h 1406392"/>
              <a:gd name="connsiteX0-7" fmla="*/ 0 w 416798"/>
              <a:gd name="connsiteY0-8" fmla="*/ 0 h 1399406"/>
              <a:gd name="connsiteX1-9" fmla="*/ 416667 w 416798"/>
              <a:gd name="connsiteY1-10" fmla="*/ 685690 h 1399406"/>
              <a:gd name="connsiteX2-11" fmla="*/ 58607 w 416798"/>
              <a:gd name="connsiteY2-12" fmla="*/ 1399406 h 1399406"/>
              <a:gd name="connsiteX3-13" fmla="*/ 1 w 416798"/>
              <a:gd name="connsiteY3-14" fmla="*/ 703196 h 1399406"/>
              <a:gd name="connsiteX4-15" fmla="*/ 0 w 416798"/>
              <a:gd name="connsiteY4-16" fmla="*/ 0 h 1399406"/>
              <a:gd name="connsiteX0-17" fmla="*/ 0 w 416798"/>
              <a:gd name="connsiteY0-18" fmla="*/ 0 h 1399406"/>
              <a:gd name="connsiteX1-19" fmla="*/ 416667 w 416798"/>
              <a:gd name="connsiteY1-20" fmla="*/ 685690 h 1399406"/>
              <a:gd name="connsiteX2-21" fmla="*/ 58607 w 416798"/>
              <a:gd name="connsiteY2-22" fmla="*/ 1399406 h 1399406"/>
              <a:gd name="connsiteX0-23" fmla="*/ 0 w 416798"/>
              <a:gd name="connsiteY0-24" fmla="*/ 0 h 1399406"/>
              <a:gd name="connsiteX1-25" fmla="*/ 416667 w 416798"/>
              <a:gd name="connsiteY1-26" fmla="*/ 685690 h 1399406"/>
              <a:gd name="connsiteX2-27" fmla="*/ 58607 w 416798"/>
              <a:gd name="connsiteY2-28" fmla="*/ 1399406 h 1399406"/>
              <a:gd name="connsiteX3-29" fmla="*/ 1 w 416798"/>
              <a:gd name="connsiteY3-30" fmla="*/ 703196 h 1399406"/>
              <a:gd name="connsiteX4-31" fmla="*/ 0 w 416798"/>
              <a:gd name="connsiteY4-32" fmla="*/ 0 h 1399406"/>
              <a:gd name="connsiteX0-33" fmla="*/ 0 w 416798"/>
              <a:gd name="connsiteY0-34" fmla="*/ 0 h 1399406"/>
              <a:gd name="connsiteX1-35" fmla="*/ 416667 w 416798"/>
              <a:gd name="connsiteY1-36" fmla="*/ 685690 h 1399406"/>
              <a:gd name="connsiteX2-37" fmla="*/ 58607 w 416798"/>
              <a:gd name="connsiteY2-38" fmla="*/ 1399406 h 1399406"/>
              <a:gd name="connsiteX0-39" fmla="*/ 0 w 420685"/>
              <a:gd name="connsiteY0-40" fmla="*/ 0 h 1399406"/>
              <a:gd name="connsiteX1-41" fmla="*/ 416667 w 420685"/>
              <a:gd name="connsiteY1-42" fmla="*/ 685690 h 1399406"/>
              <a:gd name="connsiteX2-43" fmla="*/ 58607 w 420685"/>
              <a:gd name="connsiteY2-44" fmla="*/ 1399406 h 1399406"/>
              <a:gd name="connsiteX3-45" fmla="*/ 1 w 420685"/>
              <a:gd name="connsiteY3-46" fmla="*/ 703196 h 1399406"/>
              <a:gd name="connsiteX4-47" fmla="*/ 0 w 420685"/>
              <a:gd name="connsiteY4-48" fmla="*/ 0 h 1399406"/>
              <a:gd name="connsiteX0-49" fmla="*/ 0 w 420685"/>
              <a:gd name="connsiteY0-50" fmla="*/ 0 h 1399406"/>
              <a:gd name="connsiteX1-51" fmla="*/ 416667 w 420685"/>
              <a:gd name="connsiteY1-52" fmla="*/ 685690 h 1399406"/>
              <a:gd name="connsiteX2-53" fmla="*/ 58607 w 420685"/>
              <a:gd name="connsiteY2-54" fmla="*/ 1399406 h 1399406"/>
              <a:gd name="connsiteX0-55" fmla="*/ 0 w 420685"/>
              <a:gd name="connsiteY0-56" fmla="*/ 0 h 1399406"/>
              <a:gd name="connsiteX1-57" fmla="*/ 416667 w 420685"/>
              <a:gd name="connsiteY1-58" fmla="*/ 685690 h 1399406"/>
              <a:gd name="connsiteX2-59" fmla="*/ 58607 w 420685"/>
              <a:gd name="connsiteY2-60" fmla="*/ 1399406 h 1399406"/>
              <a:gd name="connsiteX3-61" fmla="*/ 189796 w 420685"/>
              <a:gd name="connsiteY3-62" fmla="*/ 743789 h 1399406"/>
              <a:gd name="connsiteX4-63" fmla="*/ 0 w 420685"/>
              <a:gd name="connsiteY4-64" fmla="*/ 0 h 1399406"/>
              <a:gd name="connsiteX0-65" fmla="*/ 0 w 420685"/>
              <a:gd name="connsiteY0-66" fmla="*/ 0 h 1399406"/>
              <a:gd name="connsiteX1-67" fmla="*/ 416667 w 420685"/>
              <a:gd name="connsiteY1-68" fmla="*/ 685690 h 1399406"/>
              <a:gd name="connsiteX2-69" fmla="*/ 58607 w 420685"/>
              <a:gd name="connsiteY2-70" fmla="*/ 1399406 h 1399406"/>
              <a:gd name="connsiteX0-71" fmla="*/ 0 w 420685"/>
              <a:gd name="connsiteY0-72" fmla="*/ 0 h 1399406"/>
              <a:gd name="connsiteX1-73" fmla="*/ 416667 w 420685"/>
              <a:gd name="connsiteY1-74" fmla="*/ 685690 h 1399406"/>
              <a:gd name="connsiteX2-75" fmla="*/ 58607 w 420685"/>
              <a:gd name="connsiteY2-76" fmla="*/ 1399406 h 1399406"/>
              <a:gd name="connsiteX3-77" fmla="*/ 319404 w 420685"/>
              <a:gd name="connsiteY3-78" fmla="*/ 766706 h 1399406"/>
              <a:gd name="connsiteX4-79" fmla="*/ 0 w 420685"/>
              <a:gd name="connsiteY4-80" fmla="*/ 0 h 1399406"/>
              <a:gd name="connsiteX0-81" fmla="*/ 0 w 420685"/>
              <a:gd name="connsiteY0-82" fmla="*/ 0 h 1399406"/>
              <a:gd name="connsiteX1-83" fmla="*/ 416667 w 420685"/>
              <a:gd name="connsiteY1-84" fmla="*/ 685690 h 1399406"/>
              <a:gd name="connsiteX2-85" fmla="*/ 58607 w 420685"/>
              <a:gd name="connsiteY2-86" fmla="*/ 1399406 h 1399406"/>
              <a:gd name="connsiteX0-87" fmla="*/ 0 w 630690"/>
              <a:gd name="connsiteY0-88" fmla="*/ 0 h 1399406"/>
              <a:gd name="connsiteX1-89" fmla="*/ 416667 w 630690"/>
              <a:gd name="connsiteY1-90" fmla="*/ 685690 h 1399406"/>
              <a:gd name="connsiteX2-91" fmla="*/ 58607 w 630690"/>
              <a:gd name="connsiteY2-92" fmla="*/ 1399406 h 1399406"/>
              <a:gd name="connsiteX3-93" fmla="*/ 319404 w 630690"/>
              <a:gd name="connsiteY3-94" fmla="*/ 766706 h 1399406"/>
              <a:gd name="connsiteX4-95" fmla="*/ 0 w 630690"/>
              <a:gd name="connsiteY4-96" fmla="*/ 0 h 1399406"/>
              <a:gd name="connsiteX0-97" fmla="*/ 0 w 630690"/>
              <a:gd name="connsiteY0-98" fmla="*/ 0 h 1399406"/>
              <a:gd name="connsiteX1-99" fmla="*/ 630635 w 630690"/>
              <a:gd name="connsiteY1-100" fmla="*/ 624377 h 1399406"/>
              <a:gd name="connsiteX2-101" fmla="*/ 58607 w 630690"/>
              <a:gd name="connsiteY2-102" fmla="*/ 1399406 h 1399406"/>
              <a:gd name="connsiteX0-103" fmla="*/ 0 w 502296"/>
              <a:gd name="connsiteY0-104" fmla="*/ 0 h 1399406"/>
              <a:gd name="connsiteX1-105" fmla="*/ 416667 w 502296"/>
              <a:gd name="connsiteY1-106" fmla="*/ 685690 h 1399406"/>
              <a:gd name="connsiteX2-107" fmla="*/ 58607 w 502296"/>
              <a:gd name="connsiteY2-108" fmla="*/ 1399406 h 1399406"/>
              <a:gd name="connsiteX3-109" fmla="*/ 319404 w 502296"/>
              <a:gd name="connsiteY3-110" fmla="*/ 766706 h 1399406"/>
              <a:gd name="connsiteX4-111" fmla="*/ 0 w 502296"/>
              <a:gd name="connsiteY4-112" fmla="*/ 0 h 1399406"/>
              <a:gd name="connsiteX0-113" fmla="*/ 0 w 502296"/>
              <a:gd name="connsiteY0-114" fmla="*/ 0 h 1399406"/>
              <a:gd name="connsiteX1-115" fmla="*/ 502211 w 502296"/>
              <a:gd name="connsiteY1-116" fmla="*/ 625851 h 1399406"/>
              <a:gd name="connsiteX2-117" fmla="*/ 58607 w 502296"/>
              <a:gd name="connsiteY2-118" fmla="*/ 1399406 h 1399406"/>
              <a:gd name="connsiteX0-119" fmla="*/ 0 w 502296"/>
              <a:gd name="connsiteY0-120" fmla="*/ 0 h 1399406"/>
              <a:gd name="connsiteX1-121" fmla="*/ 416667 w 502296"/>
              <a:gd name="connsiteY1-122" fmla="*/ 685690 h 1399406"/>
              <a:gd name="connsiteX2-123" fmla="*/ 58607 w 502296"/>
              <a:gd name="connsiteY2-124" fmla="*/ 1399406 h 1399406"/>
              <a:gd name="connsiteX3-125" fmla="*/ 319404 w 502296"/>
              <a:gd name="connsiteY3-126" fmla="*/ 766706 h 1399406"/>
              <a:gd name="connsiteX4-127" fmla="*/ 0 w 502296"/>
              <a:gd name="connsiteY4-128" fmla="*/ 0 h 1399406"/>
              <a:gd name="connsiteX0-129" fmla="*/ 0 w 502296"/>
              <a:gd name="connsiteY0-130" fmla="*/ 0 h 1399406"/>
              <a:gd name="connsiteX1-131" fmla="*/ 502211 w 502296"/>
              <a:gd name="connsiteY1-132" fmla="*/ 625851 h 1399406"/>
              <a:gd name="connsiteX2-133" fmla="*/ 58607 w 502296"/>
              <a:gd name="connsiteY2-134" fmla="*/ 1399406 h 1399406"/>
              <a:gd name="connsiteX0-135" fmla="*/ 11615 w 513911"/>
              <a:gd name="connsiteY0-136" fmla="*/ 3468 h 1402874"/>
              <a:gd name="connsiteX1-137" fmla="*/ 428282 w 513911"/>
              <a:gd name="connsiteY1-138" fmla="*/ 689158 h 1402874"/>
              <a:gd name="connsiteX2-139" fmla="*/ 70222 w 513911"/>
              <a:gd name="connsiteY2-140" fmla="*/ 1402874 h 1402874"/>
              <a:gd name="connsiteX3-141" fmla="*/ 331019 w 513911"/>
              <a:gd name="connsiteY3-142" fmla="*/ 770174 h 1402874"/>
              <a:gd name="connsiteX4-143" fmla="*/ 11615 w 513911"/>
              <a:gd name="connsiteY4-144" fmla="*/ 3468 h 1402874"/>
              <a:gd name="connsiteX0-145" fmla="*/ 11615 w 513911"/>
              <a:gd name="connsiteY0-146" fmla="*/ 3468 h 1402874"/>
              <a:gd name="connsiteX1-147" fmla="*/ 513826 w 513911"/>
              <a:gd name="connsiteY1-148" fmla="*/ 629319 h 1402874"/>
              <a:gd name="connsiteX2-149" fmla="*/ 70222 w 513911"/>
              <a:gd name="connsiteY2-150" fmla="*/ 1402874 h 1402874"/>
              <a:gd name="connsiteX0-151" fmla="*/ 11615 w 513911"/>
              <a:gd name="connsiteY0-152" fmla="*/ 3468 h 1402874"/>
              <a:gd name="connsiteX1-153" fmla="*/ 492681 w 513911"/>
              <a:gd name="connsiteY1-154" fmla="*/ 748908 h 1402874"/>
              <a:gd name="connsiteX2-155" fmla="*/ 70222 w 513911"/>
              <a:gd name="connsiteY2-156" fmla="*/ 1402874 h 1402874"/>
              <a:gd name="connsiteX3-157" fmla="*/ 331019 w 513911"/>
              <a:gd name="connsiteY3-158" fmla="*/ 770174 h 1402874"/>
              <a:gd name="connsiteX4-159" fmla="*/ 11615 w 513911"/>
              <a:gd name="connsiteY4-160" fmla="*/ 3468 h 1402874"/>
              <a:gd name="connsiteX0-161" fmla="*/ 11615 w 513911"/>
              <a:gd name="connsiteY0-162" fmla="*/ 3468 h 1402874"/>
              <a:gd name="connsiteX1-163" fmla="*/ 513826 w 513911"/>
              <a:gd name="connsiteY1-164" fmla="*/ 629319 h 1402874"/>
              <a:gd name="connsiteX2-165" fmla="*/ 70222 w 513911"/>
              <a:gd name="connsiteY2-166" fmla="*/ 1402874 h 1402874"/>
              <a:gd name="connsiteX0-167" fmla="*/ 11615 w 518728"/>
              <a:gd name="connsiteY0-168" fmla="*/ 3468 h 1402874"/>
              <a:gd name="connsiteX1-169" fmla="*/ 492681 w 518728"/>
              <a:gd name="connsiteY1-170" fmla="*/ 748908 h 1402874"/>
              <a:gd name="connsiteX2-171" fmla="*/ 70222 w 518728"/>
              <a:gd name="connsiteY2-172" fmla="*/ 1402874 h 1402874"/>
              <a:gd name="connsiteX3-173" fmla="*/ 331019 w 518728"/>
              <a:gd name="connsiteY3-174" fmla="*/ 770174 h 1402874"/>
              <a:gd name="connsiteX4-175" fmla="*/ 11615 w 518728"/>
              <a:gd name="connsiteY4-176" fmla="*/ 3468 h 1402874"/>
              <a:gd name="connsiteX0-177" fmla="*/ 11615 w 518728"/>
              <a:gd name="connsiteY0-178" fmla="*/ 3468 h 1402874"/>
              <a:gd name="connsiteX1-179" fmla="*/ 518645 w 518728"/>
              <a:gd name="connsiteY1-180" fmla="*/ 656771 h 1402874"/>
              <a:gd name="connsiteX2-181" fmla="*/ 70222 w 518728"/>
              <a:gd name="connsiteY2-182" fmla="*/ 1402874 h 1402874"/>
              <a:gd name="connsiteX0-183" fmla="*/ 11615 w 518728"/>
              <a:gd name="connsiteY0-184" fmla="*/ 83456 h 1482862"/>
              <a:gd name="connsiteX1-185" fmla="*/ 492681 w 518728"/>
              <a:gd name="connsiteY1-186" fmla="*/ 828896 h 1482862"/>
              <a:gd name="connsiteX2-187" fmla="*/ 70222 w 518728"/>
              <a:gd name="connsiteY2-188" fmla="*/ 1482862 h 1482862"/>
              <a:gd name="connsiteX3-189" fmla="*/ 331019 w 518728"/>
              <a:gd name="connsiteY3-190" fmla="*/ 850162 h 1482862"/>
              <a:gd name="connsiteX4-191" fmla="*/ 11615 w 518728"/>
              <a:gd name="connsiteY4-192" fmla="*/ 83456 h 1482862"/>
              <a:gd name="connsiteX0-193" fmla="*/ 4607 w 518728"/>
              <a:gd name="connsiteY0-194" fmla="*/ 0 h 1482862"/>
              <a:gd name="connsiteX1-195" fmla="*/ 518645 w 518728"/>
              <a:gd name="connsiteY1-196" fmla="*/ 736759 h 1482862"/>
              <a:gd name="connsiteX2-197" fmla="*/ 70222 w 518728"/>
              <a:gd name="connsiteY2-198" fmla="*/ 1482862 h 1482862"/>
              <a:gd name="connsiteX0-199" fmla="*/ 11615 w 518728"/>
              <a:gd name="connsiteY0-200" fmla="*/ 83456 h 1482862"/>
              <a:gd name="connsiteX1-201" fmla="*/ 492681 w 518728"/>
              <a:gd name="connsiteY1-202" fmla="*/ 828896 h 1482862"/>
              <a:gd name="connsiteX2-203" fmla="*/ 70222 w 518728"/>
              <a:gd name="connsiteY2-204" fmla="*/ 1482862 h 1482862"/>
              <a:gd name="connsiteX3-205" fmla="*/ 331019 w 518728"/>
              <a:gd name="connsiteY3-206" fmla="*/ 850162 h 1482862"/>
              <a:gd name="connsiteX4-207" fmla="*/ 11615 w 518728"/>
              <a:gd name="connsiteY4-208" fmla="*/ 83456 h 1482862"/>
              <a:gd name="connsiteX0-209" fmla="*/ 4607 w 518728"/>
              <a:gd name="connsiteY0-210" fmla="*/ 0 h 1482862"/>
              <a:gd name="connsiteX1-211" fmla="*/ 518645 w 518728"/>
              <a:gd name="connsiteY1-212" fmla="*/ 736759 h 1482862"/>
              <a:gd name="connsiteX2-213" fmla="*/ 70222 w 518728"/>
              <a:gd name="connsiteY2-214" fmla="*/ 1482862 h 1482862"/>
              <a:gd name="connsiteX0-215" fmla="*/ 11615 w 518728"/>
              <a:gd name="connsiteY0-216" fmla="*/ 83456 h 1482862"/>
              <a:gd name="connsiteX1-217" fmla="*/ 492681 w 518728"/>
              <a:gd name="connsiteY1-218" fmla="*/ 828896 h 1482862"/>
              <a:gd name="connsiteX2-219" fmla="*/ 70222 w 518728"/>
              <a:gd name="connsiteY2-220" fmla="*/ 1482862 h 1482862"/>
              <a:gd name="connsiteX3-221" fmla="*/ 331019 w 518728"/>
              <a:gd name="connsiteY3-222" fmla="*/ 850162 h 1482862"/>
              <a:gd name="connsiteX4-223" fmla="*/ 11615 w 518728"/>
              <a:gd name="connsiteY4-224" fmla="*/ 83456 h 1482862"/>
              <a:gd name="connsiteX0-225" fmla="*/ 4607 w 518728"/>
              <a:gd name="connsiteY0-226" fmla="*/ 0 h 1482862"/>
              <a:gd name="connsiteX1-227" fmla="*/ 518645 w 518728"/>
              <a:gd name="connsiteY1-228" fmla="*/ 736759 h 1482862"/>
              <a:gd name="connsiteX2-229" fmla="*/ 70222 w 518728"/>
              <a:gd name="connsiteY2-230" fmla="*/ 1482862 h 1482862"/>
              <a:gd name="connsiteX0-231" fmla="*/ 11615 w 518728"/>
              <a:gd name="connsiteY0-232" fmla="*/ 60008 h 1459414"/>
              <a:gd name="connsiteX1-233" fmla="*/ 492681 w 518728"/>
              <a:gd name="connsiteY1-234" fmla="*/ 805448 h 1459414"/>
              <a:gd name="connsiteX2-235" fmla="*/ 70222 w 518728"/>
              <a:gd name="connsiteY2-236" fmla="*/ 1459414 h 1459414"/>
              <a:gd name="connsiteX3-237" fmla="*/ 331019 w 518728"/>
              <a:gd name="connsiteY3-238" fmla="*/ 826714 h 1459414"/>
              <a:gd name="connsiteX4-239" fmla="*/ 11615 w 518728"/>
              <a:gd name="connsiteY4-240" fmla="*/ 60008 h 1459414"/>
              <a:gd name="connsiteX0-241" fmla="*/ 461 w 518728"/>
              <a:gd name="connsiteY0-242" fmla="*/ 0 h 1459414"/>
              <a:gd name="connsiteX1-243" fmla="*/ 518645 w 518728"/>
              <a:gd name="connsiteY1-244" fmla="*/ 713311 h 1459414"/>
              <a:gd name="connsiteX2-245" fmla="*/ 70222 w 518728"/>
              <a:gd name="connsiteY2-246" fmla="*/ 1459414 h 1459414"/>
              <a:gd name="connsiteX0-247" fmla="*/ 11615 w 496575"/>
              <a:gd name="connsiteY0-248" fmla="*/ 60008 h 1459414"/>
              <a:gd name="connsiteX1-249" fmla="*/ 492681 w 496575"/>
              <a:gd name="connsiteY1-250" fmla="*/ 805448 h 1459414"/>
              <a:gd name="connsiteX2-251" fmla="*/ 70222 w 496575"/>
              <a:gd name="connsiteY2-252" fmla="*/ 1459414 h 1459414"/>
              <a:gd name="connsiteX3-253" fmla="*/ 331019 w 496575"/>
              <a:gd name="connsiteY3-254" fmla="*/ 826714 h 1459414"/>
              <a:gd name="connsiteX4-255" fmla="*/ 11615 w 496575"/>
              <a:gd name="connsiteY4-256" fmla="*/ 60008 h 1459414"/>
              <a:gd name="connsiteX0-257" fmla="*/ 461 w 496575"/>
              <a:gd name="connsiteY0-258" fmla="*/ 0 h 1459414"/>
              <a:gd name="connsiteX1-259" fmla="*/ 492852 w 496575"/>
              <a:gd name="connsiteY1-260" fmla="*/ 708751 h 1459414"/>
              <a:gd name="connsiteX2-261" fmla="*/ 70222 w 496575"/>
              <a:gd name="connsiteY2-262" fmla="*/ 1459414 h 14594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6575" h="1459414" stroke="0" extrusionOk="0">
                <a:moveTo>
                  <a:pt x="11615" y="60008"/>
                </a:moveTo>
                <a:cubicBezTo>
                  <a:pt x="445282" y="425574"/>
                  <a:pt x="515878" y="619056"/>
                  <a:pt x="492681" y="805448"/>
                </a:cubicBezTo>
                <a:cubicBezTo>
                  <a:pt x="448621" y="1159475"/>
                  <a:pt x="279619" y="1409240"/>
                  <a:pt x="70222" y="1459414"/>
                </a:cubicBezTo>
                <a:lnTo>
                  <a:pt x="331019" y="826714"/>
                </a:lnTo>
                <a:cubicBezTo>
                  <a:pt x="331019" y="592315"/>
                  <a:pt x="-72847" y="6217"/>
                  <a:pt x="11615" y="60008"/>
                </a:cubicBezTo>
                <a:close/>
              </a:path>
              <a:path w="496575" h="1459414" fill="none">
                <a:moveTo>
                  <a:pt x="461" y="0"/>
                </a:moveTo>
                <a:cubicBezTo>
                  <a:pt x="283832" y="72990"/>
                  <a:pt x="487222" y="327324"/>
                  <a:pt x="492852" y="708751"/>
                </a:cubicBezTo>
                <a:cubicBezTo>
                  <a:pt x="498117" y="1065470"/>
                  <a:pt x="279619" y="1409240"/>
                  <a:pt x="70222" y="1459414"/>
                </a:cubicBezTo>
              </a:path>
            </a:pathLst>
          </a:cu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3" name="文本框 52"/>
          <p:cNvSpPr txBox="1"/>
          <p:nvPr>
            <p:custDataLst>
              <p:tags r:id="rId19"/>
            </p:custDataLst>
          </p:nvPr>
        </p:nvSpPr>
        <p:spPr>
          <a:xfrm>
            <a:off x="2693255" y="1821720"/>
            <a:ext cx="3603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1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4" name="文本框 53"/>
          <p:cNvSpPr txBox="1"/>
          <p:nvPr>
            <p:custDataLst>
              <p:tags r:id="rId20"/>
            </p:custDataLst>
          </p:nvPr>
        </p:nvSpPr>
        <p:spPr>
          <a:xfrm>
            <a:off x="3193132" y="1743393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2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5" name="文本框 54"/>
          <p:cNvSpPr txBox="1"/>
          <p:nvPr>
            <p:custDataLst>
              <p:tags r:id="rId21"/>
            </p:custDataLst>
          </p:nvPr>
        </p:nvSpPr>
        <p:spPr>
          <a:xfrm>
            <a:off x="3608119" y="1959687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3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7" name="文本框 56"/>
          <p:cNvSpPr txBox="1"/>
          <p:nvPr>
            <p:custDataLst>
              <p:tags r:id="rId22"/>
            </p:custDataLst>
          </p:nvPr>
        </p:nvSpPr>
        <p:spPr>
          <a:xfrm>
            <a:off x="4167187" y="174656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4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58" name="直接箭头连接符 57"/>
          <p:cNvCxnSpPr/>
          <p:nvPr/>
        </p:nvCxnSpPr>
        <p:spPr>
          <a:xfrm>
            <a:off x="3755724" y="2279601"/>
            <a:ext cx="0" cy="79216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任意多边形: 形状 50"/>
          <p:cNvSpPr/>
          <p:nvPr>
            <p:custDataLst>
              <p:tags r:id="rId23"/>
            </p:custDataLst>
          </p:nvPr>
        </p:nvSpPr>
        <p:spPr>
          <a:xfrm rot="20014828" flipH="1">
            <a:off x="4150439" y="2076617"/>
            <a:ext cx="436563" cy="303213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889 w 75889"/>
              <a:gd name="connsiteY0-158" fmla="*/ 0 h 1020753"/>
              <a:gd name="connsiteX1-159" fmla="*/ 25382 w 75889"/>
              <a:gd name="connsiteY1-160" fmla="*/ 207659 h 1020753"/>
              <a:gd name="connsiteX2-161" fmla="*/ 4147 w 75889"/>
              <a:gd name="connsiteY2-162" fmla="*/ 1020753 h 1020753"/>
              <a:gd name="connsiteX0-163" fmla="*/ 75889 w 75889"/>
              <a:gd name="connsiteY0-164" fmla="*/ 6750 h 1027503"/>
              <a:gd name="connsiteX1-165" fmla="*/ 25382 w 75889"/>
              <a:gd name="connsiteY1-166" fmla="*/ 214409 h 1027503"/>
              <a:gd name="connsiteX2-167" fmla="*/ 4147 w 75889"/>
              <a:gd name="connsiteY2-168" fmla="*/ 1027503 h 1027503"/>
              <a:gd name="connsiteX0-169" fmla="*/ 72252 w 72252"/>
              <a:gd name="connsiteY0-170" fmla="*/ 6750 h 1027503"/>
              <a:gd name="connsiteX1-171" fmla="*/ 21745 w 72252"/>
              <a:gd name="connsiteY1-172" fmla="*/ 214409 h 1027503"/>
              <a:gd name="connsiteX2-173" fmla="*/ 510 w 72252"/>
              <a:gd name="connsiteY2-174" fmla="*/ 1027503 h 1027503"/>
              <a:gd name="connsiteX0-175" fmla="*/ 72342 w 72342"/>
              <a:gd name="connsiteY0-176" fmla="*/ 6750 h 1027503"/>
              <a:gd name="connsiteX1-177" fmla="*/ 21835 w 72342"/>
              <a:gd name="connsiteY1-178" fmla="*/ 214409 h 1027503"/>
              <a:gd name="connsiteX2-179" fmla="*/ 600 w 72342"/>
              <a:gd name="connsiteY2-180" fmla="*/ 1027503 h 1027503"/>
              <a:gd name="connsiteX0-181" fmla="*/ 72342 w 72342"/>
              <a:gd name="connsiteY0-182" fmla="*/ 9561 h 1030314"/>
              <a:gd name="connsiteX1-183" fmla="*/ 21835 w 72342"/>
              <a:gd name="connsiteY1-184" fmla="*/ 217220 h 1030314"/>
              <a:gd name="connsiteX2-185" fmla="*/ 600 w 72342"/>
              <a:gd name="connsiteY2-186" fmla="*/ 1030314 h 10303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2342" h="1030314">
                <a:moveTo>
                  <a:pt x="72342" y="9561"/>
                </a:moveTo>
                <a:cubicBezTo>
                  <a:pt x="49986" y="-35079"/>
                  <a:pt x="34062" y="83757"/>
                  <a:pt x="21835" y="217220"/>
                </a:cubicBezTo>
                <a:cubicBezTo>
                  <a:pt x="13793" y="336741"/>
                  <a:pt x="-3422" y="572807"/>
                  <a:pt x="600" y="1030314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6413" name="文本框 51"/>
          <p:cNvSpPr txBox="1"/>
          <p:nvPr>
            <p:custDataLst>
              <p:tags r:id="rId24"/>
            </p:custDataLst>
          </p:nvPr>
        </p:nvSpPr>
        <p:spPr>
          <a:xfrm>
            <a:off x="4569143" y="1349058"/>
            <a:ext cx="2493962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ɡ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>
            <a:off x="5578939" y="2228225"/>
            <a:ext cx="0" cy="971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>
            <p:custDataLst>
              <p:tags r:id="rId25"/>
            </p:custDataLst>
          </p:nvPr>
        </p:nvSpPr>
        <p:spPr>
          <a:xfrm>
            <a:off x="4835554" y="1795939"/>
            <a:ext cx="3587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5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2" name="文本框 61"/>
          <p:cNvSpPr txBox="1"/>
          <p:nvPr>
            <p:custDataLst>
              <p:tags r:id="rId26"/>
            </p:custDataLst>
          </p:nvPr>
        </p:nvSpPr>
        <p:spPr>
          <a:xfrm>
            <a:off x="5538629" y="1890237"/>
            <a:ext cx="3603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6</a:t>
            </a:r>
            <a:endParaRPr lang="en-US" altLang="zh-CN" sz="20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3" name="任意多边形: 形状 56"/>
          <p:cNvSpPr/>
          <p:nvPr>
            <p:custDataLst>
              <p:tags r:id="rId27"/>
            </p:custDataLst>
          </p:nvPr>
        </p:nvSpPr>
        <p:spPr>
          <a:xfrm rot="20662120">
            <a:off x="4660508" y="2223134"/>
            <a:ext cx="561975" cy="630238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952 w 75952"/>
              <a:gd name="connsiteY0-158" fmla="*/ 0 h 1020753"/>
              <a:gd name="connsiteX1-159" fmla="*/ 24788 w 75952"/>
              <a:gd name="connsiteY1-160" fmla="*/ 255658 h 1020753"/>
              <a:gd name="connsiteX2-161" fmla="*/ 4210 w 75952"/>
              <a:gd name="connsiteY2-162" fmla="*/ 1020753 h 1020753"/>
              <a:gd name="connsiteX0-163" fmla="*/ 73275 w 73275"/>
              <a:gd name="connsiteY0-164" fmla="*/ 0 h 1020753"/>
              <a:gd name="connsiteX1-165" fmla="*/ 22111 w 73275"/>
              <a:gd name="connsiteY1-166" fmla="*/ 255658 h 1020753"/>
              <a:gd name="connsiteX2-167" fmla="*/ 1533 w 73275"/>
              <a:gd name="connsiteY2-168" fmla="*/ 1020753 h 1020753"/>
              <a:gd name="connsiteX0-169" fmla="*/ 73684 w 73684"/>
              <a:gd name="connsiteY0-170" fmla="*/ 0 h 1020753"/>
              <a:gd name="connsiteX1-171" fmla="*/ 22520 w 73684"/>
              <a:gd name="connsiteY1-172" fmla="*/ 255658 h 1020753"/>
              <a:gd name="connsiteX2-173" fmla="*/ 1942 w 73684"/>
              <a:gd name="connsiteY2-174" fmla="*/ 1020753 h 1020753"/>
              <a:gd name="connsiteX0-175" fmla="*/ 73684 w 73684"/>
              <a:gd name="connsiteY0-176" fmla="*/ 2887 h 1023640"/>
              <a:gd name="connsiteX1-177" fmla="*/ 22520 w 73684"/>
              <a:gd name="connsiteY1-178" fmla="*/ 258545 h 1023640"/>
              <a:gd name="connsiteX2-179" fmla="*/ 1942 w 73684"/>
              <a:gd name="connsiteY2-180" fmla="*/ 1023640 h 1023640"/>
              <a:gd name="connsiteX0-181" fmla="*/ 73684 w 73684"/>
              <a:gd name="connsiteY0-182" fmla="*/ 9869 h 1030622"/>
              <a:gd name="connsiteX1-183" fmla="*/ 22520 w 73684"/>
              <a:gd name="connsiteY1-184" fmla="*/ 265527 h 1030622"/>
              <a:gd name="connsiteX2-185" fmla="*/ 1942 w 73684"/>
              <a:gd name="connsiteY2-186" fmla="*/ 1030622 h 1030622"/>
              <a:gd name="connsiteX0-187" fmla="*/ 73550 w 73550"/>
              <a:gd name="connsiteY0-188" fmla="*/ 11320 h 1032073"/>
              <a:gd name="connsiteX1-189" fmla="*/ 22386 w 73550"/>
              <a:gd name="connsiteY1-190" fmla="*/ 266978 h 1032073"/>
              <a:gd name="connsiteX2-191" fmla="*/ 1808 w 73550"/>
              <a:gd name="connsiteY2-192" fmla="*/ 1032073 h 1032073"/>
              <a:gd name="connsiteX0-193" fmla="*/ 73818 w 73818"/>
              <a:gd name="connsiteY0-194" fmla="*/ 11117 h 1031870"/>
              <a:gd name="connsiteX1-195" fmla="*/ 19304 w 73818"/>
              <a:gd name="connsiteY1-196" fmla="*/ 271287 h 1031870"/>
              <a:gd name="connsiteX2-197" fmla="*/ 2076 w 73818"/>
              <a:gd name="connsiteY2-198" fmla="*/ 1031870 h 10318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3818" h="1031870">
                <a:moveTo>
                  <a:pt x="73818" y="11117"/>
                </a:moveTo>
                <a:cubicBezTo>
                  <a:pt x="48661" y="-48808"/>
                  <a:pt x="28429" y="147256"/>
                  <a:pt x="19304" y="271287"/>
                </a:cubicBezTo>
                <a:cubicBezTo>
                  <a:pt x="10179" y="395318"/>
                  <a:pt x="-5691" y="749812"/>
                  <a:pt x="2076" y="103187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525260" y="2448560"/>
            <a:ext cx="560388" cy="527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526848" y="2456498"/>
            <a:ext cx="558800" cy="5270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  <p:bldP spid="34" grpId="1" bldLvl="0" animBg="1"/>
      <p:bldP spid="34" grpId="2" bldLvl="0" animBg="1"/>
      <p:bldP spid="47" grpId="0"/>
      <p:bldP spid="50" grpId="0"/>
      <p:bldP spid="53" grpId="0"/>
      <p:bldP spid="54" grpId="0"/>
      <p:bldP spid="55" grpId="0"/>
      <p:bldP spid="57" grpId="0"/>
      <p:bldP spid="61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7" name="组合 6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8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9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0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73455" y="536575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书写提示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5721668" y="2043748"/>
          <a:ext cx="3235325" cy="1338261"/>
        </p:xfrm>
        <a:graphic>
          <a:graphicData uri="http://schemas.openxmlformats.org/drawingml/2006/table">
            <a:tbl>
              <a:tblPr firstRow="1" bandRow="1"/>
              <a:tblGrid>
                <a:gridCol w="3235325"/>
              </a:tblGrid>
              <a:tr h="424805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27" marR="91427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8651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27" marR="91427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805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27" marR="91427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2" name="矩形 7191"/>
          <p:cNvSpPr/>
          <p:nvPr>
            <p:custDataLst>
              <p:tags r:id="rId10"/>
            </p:custDataLst>
          </p:nvPr>
        </p:nvSpPr>
        <p:spPr>
          <a:xfrm>
            <a:off x="5720080" y="2466023"/>
            <a:ext cx="3236913" cy="9318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2893" y="2454910"/>
            <a:ext cx="454025" cy="503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42418" y="2440623"/>
            <a:ext cx="455612" cy="503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m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61530" y="2473960"/>
            <a:ext cx="741363" cy="484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m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59943" y="2472373"/>
            <a:ext cx="742950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g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52068" y="2497773"/>
            <a:ext cx="449262" cy="725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g1-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52068" y="2454910"/>
            <a:ext cx="449262" cy="715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矩形 38"/>
          <p:cNvSpPr/>
          <p:nvPr>
            <p:custDataLst>
              <p:tags r:id="rId17"/>
            </p:custDataLst>
          </p:nvPr>
        </p:nvSpPr>
        <p:spPr>
          <a:xfrm>
            <a:off x="4397693" y="4415473"/>
            <a:ext cx="605313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先写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e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，再写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nɡ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。注意三个字母不要分得太开，稍微写得紧凑、匀称一些。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397693" y="3766185"/>
            <a:ext cx="20812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占中下格。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7428" name="文本框 40"/>
          <p:cNvSpPr txBox="1"/>
          <p:nvPr>
            <p:custDataLst>
              <p:tags r:id="rId18"/>
            </p:custDataLst>
          </p:nvPr>
        </p:nvSpPr>
        <p:spPr>
          <a:xfrm>
            <a:off x="2083118" y="1389698"/>
            <a:ext cx="657225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e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19"/>
            </p:custDataLst>
          </p:nvPr>
        </p:nvSpPr>
        <p:spPr>
          <a:xfrm>
            <a:off x="2395855" y="269144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1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弧形 38"/>
          <p:cNvSpPr/>
          <p:nvPr>
            <p:custDataLst>
              <p:tags r:id="rId20"/>
            </p:custDataLst>
          </p:nvPr>
        </p:nvSpPr>
        <p:spPr>
          <a:xfrm rot="7925279" flipH="1">
            <a:off x="2710180" y="2005648"/>
            <a:ext cx="315913" cy="811213"/>
          </a:xfrm>
          <a:custGeom>
            <a:avLst/>
            <a:gdLst>
              <a:gd name="connsiteX0" fmla="*/ 312998 w 565132"/>
              <a:gd name="connsiteY0" fmla="*/ 2640 h 907737"/>
              <a:gd name="connsiteX1" fmla="*/ 564488 w 565132"/>
              <a:gd name="connsiteY1" fmla="*/ 423221 h 907737"/>
              <a:gd name="connsiteX2" fmla="*/ 402485 w 565132"/>
              <a:gd name="connsiteY2" fmla="*/ 864838 h 907737"/>
              <a:gd name="connsiteX3" fmla="*/ 282566 w 565132"/>
              <a:gd name="connsiteY3" fmla="*/ 453869 h 907737"/>
              <a:gd name="connsiteX4" fmla="*/ 312998 w 565132"/>
              <a:gd name="connsiteY4" fmla="*/ 2640 h 907737"/>
              <a:gd name="connsiteX0-1" fmla="*/ 312998 w 565132"/>
              <a:gd name="connsiteY0-2" fmla="*/ 2640 h 907737"/>
              <a:gd name="connsiteX1-3" fmla="*/ 564488 w 565132"/>
              <a:gd name="connsiteY1-4" fmla="*/ 423221 h 907737"/>
              <a:gd name="connsiteX2-5" fmla="*/ 402485 w 565132"/>
              <a:gd name="connsiteY2-6" fmla="*/ 864838 h 907737"/>
              <a:gd name="connsiteX0-7" fmla="*/ 30432 w 315316"/>
              <a:gd name="connsiteY0-8" fmla="*/ 0 h 862198"/>
              <a:gd name="connsiteX1-9" fmla="*/ 281922 w 315316"/>
              <a:gd name="connsiteY1-10" fmla="*/ 420581 h 862198"/>
              <a:gd name="connsiteX2-11" fmla="*/ 119919 w 315316"/>
              <a:gd name="connsiteY2-12" fmla="*/ 862198 h 862198"/>
              <a:gd name="connsiteX3-13" fmla="*/ 0 w 315316"/>
              <a:gd name="connsiteY3-14" fmla="*/ 451229 h 862198"/>
              <a:gd name="connsiteX4-15" fmla="*/ 30432 w 315316"/>
              <a:gd name="connsiteY4-16" fmla="*/ 0 h 862198"/>
              <a:gd name="connsiteX0-17" fmla="*/ 30432 w 315316"/>
              <a:gd name="connsiteY0-18" fmla="*/ 0 h 862198"/>
              <a:gd name="connsiteX1-19" fmla="*/ 314870 w 315316"/>
              <a:gd name="connsiteY1-20" fmla="*/ 405418 h 862198"/>
              <a:gd name="connsiteX2-21" fmla="*/ 119919 w 315316"/>
              <a:gd name="connsiteY2-22" fmla="*/ 862198 h 862198"/>
              <a:gd name="connsiteX0-23" fmla="*/ 30432 w 315316"/>
              <a:gd name="connsiteY0-24" fmla="*/ 37566 h 899764"/>
              <a:gd name="connsiteX1-25" fmla="*/ 281922 w 315316"/>
              <a:gd name="connsiteY1-26" fmla="*/ 458147 h 899764"/>
              <a:gd name="connsiteX2-27" fmla="*/ 119919 w 315316"/>
              <a:gd name="connsiteY2-28" fmla="*/ 899764 h 899764"/>
              <a:gd name="connsiteX3-29" fmla="*/ 0 w 315316"/>
              <a:gd name="connsiteY3-30" fmla="*/ 488795 h 899764"/>
              <a:gd name="connsiteX4-31" fmla="*/ 30432 w 315316"/>
              <a:gd name="connsiteY4-32" fmla="*/ 37566 h 899764"/>
              <a:gd name="connsiteX0-33" fmla="*/ 6603 w 315316"/>
              <a:gd name="connsiteY0-34" fmla="*/ 0 h 899764"/>
              <a:gd name="connsiteX1-35" fmla="*/ 314870 w 315316"/>
              <a:gd name="connsiteY1-36" fmla="*/ 442984 h 899764"/>
              <a:gd name="connsiteX2-37" fmla="*/ 119919 w 315316"/>
              <a:gd name="connsiteY2-38" fmla="*/ 899764 h 899764"/>
              <a:gd name="connsiteX0-39" fmla="*/ 30432 w 315316"/>
              <a:gd name="connsiteY0-40" fmla="*/ 37566 h 899764"/>
              <a:gd name="connsiteX1-41" fmla="*/ 281922 w 315316"/>
              <a:gd name="connsiteY1-42" fmla="*/ 458147 h 899764"/>
              <a:gd name="connsiteX2-43" fmla="*/ 119919 w 315316"/>
              <a:gd name="connsiteY2-44" fmla="*/ 899764 h 899764"/>
              <a:gd name="connsiteX3-45" fmla="*/ 0 w 315316"/>
              <a:gd name="connsiteY3-46" fmla="*/ 488795 h 899764"/>
              <a:gd name="connsiteX4-47" fmla="*/ 30432 w 315316"/>
              <a:gd name="connsiteY4-48" fmla="*/ 37566 h 899764"/>
              <a:gd name="connsiteX0-49" fmla="*/ 6603 w 315316"/>
              <a:gd name="connsiteY0-50" fmla="*/ 0 h 899764"/>
              <a:gd name="connsiteX1-51" fmla="*/ 314870 w 315316"/>
              <a:gd name="connsiteY1-52" fmla="*/ 442984 h 899764"/>
              <a:gd name="connsiteX2-53" fmla="*/ 119919 w 315316"/>
              <a:gd name="connsiteY2-54" fmla="*/ 899764 h 899764"/>
              <a:gd name="connsiteX0-55" fmla="*/ 30432 w 315316"/>
              <a:gd name="connsiteY0-56" fmla="*/ 55728 h 917926"/>
              <a:gd name="connsiteX1-57" fmla="*/ 281922 w 315316"/>
              <a:gd name="connsiteY1-58" fmla="*/ 476309 h 917926"/>
              <a:gd name="connsiteX2-59" fmla="*/ 119919 w 315316"/>
              <a:gd name="connsiteY2-60" fmla="*/ 917926 h 917926"/>
              <a:gd name="connsiteX3-61" fmla="*/ 0 w 315316"/>
              <a:gd name="connsiteY3-62" fmla="*/ 506957 h 917926"/>
              <a:gd name="connsiteX4-63" fmla="*/ 30432 w 315316"/>
              <a:gd name="connsiteY4-64" fmla="*/ 55728 h 917926"/>
              <a:gd name="connsiteX0-65" fmla="*/ 24331 w 315316"/>
              <a:gd name="connsiteY0-66" fmla="*/ -1 h 917926"/>
              <a:gd name="connsiteX1-67" fmla="*/ 314870 w 315316"/>
              <a:gd name="connsiteY1-68" fmla="*/ 461146 h 917926"/>
              <a:gd name="connsiteX2-69" fmla="*/ 119919 w 315316"/>
              <a:gd name="connsiteY2-70" fmla="*/ 917926 h 9179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316" h="917926" stroke="0" extrusionOk="0">
                <a:moveTo>
                  <a:pt x="30432" y="55728"/>
                </a:moveTo>
                <a:cubicBezTo>
                  <a:pt x="166661" y="79432"/>
                  <a:pt x="272669" y="256715"/>
                  <a:pt x="281922" y="476309"/>
                </a:cubicBezTo>
                <a:cubicBezTo>
                  <a:pt x="289792" y="663094"/>
                  <a:pt x="225455" y="838476"/>
                  <a:pt x="119919" y="917926"/>
                </a:cubicBezTo>
                <a:lnTo>
                  <a:pt x="0" y="506957"/>
                </a:lnTo>
                <a:lnTo>
                  <a:pt x="30432" y="55728"/>
                </a:lnTo>
                <a:close/>
              </a:path>
              <a:path w="315316" h="917926" fill="none">
                <a:moveTo>
                  <a:pt x="24331" y="-1"/>
                </a:moveTo>
                <a:cubicBezTo>
                  <a:pt x="158167" y="76090"/>
                  <a:pt x="305617" y="241552"/>
                  <a:pt x="314870" y="461146"/>
                </a:cubicBezTo>
                <a:cubicBezTo>
                  <a:pt x="322740" y="647931"/>
                  <a:pt x="225455" y="838476"/>
                  <a:pt x="119919" y="917926"/>
                </a:cubicBezTo>
              </a:path>
            </a:pathLst>
          </a:cu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44" name="直接箭头连接符 43"/>
          <p:cNvCxnSpPr/>
          <p:nvPr/>
        </p:nvCxnSpPr>
        <p:spPr>
          <a:xfrm flipH="1">
            <a:off x="2454593" y="2773998"/>
            <a:ext cx="639763" cy="0"/>
          </a:xfrm>
          <a:prstGeom prst="straightConnector1">
            <a:avLst/>
          </a:prstGeom>
          <a:ln w="285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>
            <a:off x="3161030" y="2221548"/>
            <a:ext cx="0" cy="79057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3" name="文本框 45"/>
          <p:cNvSpPr txBox="1"/>
          <p:nvPr>
            <p:custDataLst>
              <p:tags r:id="rId21"/>
            </p:custDataLst>
          </p:nvPr>
        </p:nvSpPr>
        <p:spPr>
          <a:xfrm>
            <a:off x="3018155" y="1389698"/>
            <a:ext cx="658813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n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7" name="文本框 46"/>
          <p:cNvSpPr txBox="1"/>
          <p:nvPr>
            <p:custDataLst>
              <p:tags r:id="rId22"/>
            </p:custDataLst>
          </p:nvPr>
        </p:nvSpPr>
        <p:spPr>
          <a:xfrm>
            <a:off x="3107055" y="177069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2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8" name="文本框 47"/>
          <p:cNvSpPr txBox="1"/>
          <p:nvPr>
            <p:custDataLst>
              <p:tags r:id="rId23"/>
            </p:custDataLst>
          </p:nvPr>
        </p:nvSpPr>
        <p:spPr>
          <a:xfrm>
            <a:off x="3356293" y="1762760"/>
            <a:ext cx="3603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3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0" name="任意多边形: 形状 49"/>
          <p:cNvSpPr/>
          <p:nvPr>
            <p:custDataLst>
              <p:tags r:id="rId24"/>
            </p:custDataLst>
          </p:nvPr>
        </p:nvSpPr>
        <p:spPr>
          <a:xfrm rot="20014828" flipH="1">
            <a:off x="3461068" y="2088198"/>
            <a:ext cx="438150" cy="304800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889 w 75889"/>
              <a:gd name="connsiteY0-158" fmla="*/ 0 h 1020753"/>
              <a:gd name="connsiteX1-159" fmla="*/ 25382 w 75889"/>
              <a:gd name="connsiteY1-160" fmla="*/ 207659 h 1020753"/>
              <a:gd name="connsiteX2-161" fmla="*/ 4147 w 75889"/>
              <a:gd name="connsiteY2-162" fmla="*/ 1020753 h 1020753"/>
              <a:gd name="connsiteX0-163" fmla="*/ 75889 w 75889"/>
              <a:gd name="connsiteY0-164" fmla="*/ 6750 h 1027503"/>
              <a:gd name="connsiteX1-165" fmla="*/ 25382 w 75889"/>
              <a:gd name="connsiteY1-166" fmla="*/ 214409 h 1027503"/>
              <a:gd name="connsiteX2-167" fmla="*/ 4147 w 75889"/>
              <a:gd name="connsiteY2-168" fmla="*/ 1027503 h 1027503"/>
              <a:gd name="connsiteX0-169" fmla="*/ 72252 w 72252"/>
              <a:gd name="connsiteY0-170" fmla="*/ 6750 h 1027503"/>
              <a:gd name="connsiteX1-171" fmla="*/ 21745 w 72252"/>
              <a:gd name="connsiteY1-172" fmla="*/ 214409 h 1027503"/>
              <a:gd name="connsiteX2-173" fmla="*/ 510 w 72252"/>
              <a:gd name="connsiteY2-174" fmla="*/ 1027503 h 1027503"/>
              <a:gd name="connsiteX0-175" fmla="*/ 72342 w 72342"/>
              <a:gd name="connsiteY0-176" fmla="*/ 6750 h 1027503"/>
              <a:gd name="connsiteX1-177" fmla="*/ 21835 w 72342"/>
              <a:gd name="connsiteY1-178" fmla="*/ 214409 h 1027503"/>
              <a:gd name="connsiteX2-179" fmla="*/ 600 w 72342"/>
              <a:gd name="connsiteY2-180" fmla="*/ 1027503 h 1027503"/>
              <a:gd name="connsiteX0-181" fmla="*/ 72342 w 72342"/>
              <a:gd name="connsiteY0-182" fmla="*/ 9561 h 1030314"/>
              <a:gd name="connsiteX1-183" fmla="*/ 21835 w 72342"/>
              <a:gd name="connsiteY1-184" fmla="*/ 217220 h 1030314"/>
              <a:gd name="connsiteX2-185" fmla="*/ 600 w 72342"/>
              <a:gd name="connsiteY2-186" fmla="*/ 1030314 h 10303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2342" h="1030314">
                <a:moveTo>
                  <a:pt x="72342" y="9561"/>
                </a:moveTo>
                <a:cubicBezTo>
                  <a:pt x="49986" y="-35079"/>
                  <a:pt x="34062" y="83757"/>
                  <a:pt x="21835" y="217220"/>
                </a:cubicBezTo>
                <a:cubicBezTo>
                  <a:pt x="13793" y="336741"/>
                  <a:pt x="-3422" y="572807"/>
                  <a:pt x="600" y="1030314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437" name="文本框 50"/>
          <p:cNvSpPr txBox="1"/>
          <p:nvPr>
            <p:custDataLst>
              <p:tags r:id="rId25"/>
            </p:custDataLst>
          </p:nvPr>
        </p:nvSpPr>
        <p:spPr>
          <a:xfrm>
            <a:off x="3986530" y="1423035"/>
            <a:ext cx="2493963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ɡ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52" name="直接箭头连接符 51"/>
          <p:cNvCxnSpPr/>
          <p:nvPr/>
        </p:nvCxnSpPr>
        <p:spPr>
          <a:xfrm>
            <a:off x="5046980" y="2253298"/>
            <a:ext cx="0" cy="971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>
            <p:custDataLst>
              <p:tags r:id="rId26"/>
            </p:custDataLst>
          </p:nvPr>
        </p:nvSpPr>
        <p:spPr>
          <a:xfrm>
            <a:off x="4367530" y="177704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4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4" name="文本框 53"/>
          <p:cNvSpPr txBox="1"/>
          <p:nvPr>
            <p:custDataLst>
              <p:tags r:id="rId27"/>
            </p:custDataLst>
          </p:nvPr>
        </p:nvSpPr>
        <p:spPr>
          <a:xfrm>
            <a:off x="4886643" y="1770698"/>
            <a:ext cx="3603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5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5" name="任意多边形: 形状 54"/>
          <p:cNvSpPr/>
          <p:nvPr>
            <p:custDataLst>
              <p:tags r:id="rId28"/>
            </p:custDataLst>
          </p:nvPr>
        </p:nvSpPr>
        <p:spPr>
          <a:xfrm rot="20662120">
            <a:off x="4024630" y="2221548"/>
            <a:ext cx="561975" cy="630238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952 w 75952"/>
              <a:gd name="connsiteY0-158" fmla="*/ 0 h 1020753"/>
              <a:gd name="connsiteX1-159" fmla="*/ 24788 w 75952"/>
              <a:gd name="connsiteY1-160" fmla="*/ 255658 h 1020753"/>
              <a:gd name="connsiteX2-161" fmla="*/ 4210 w 75952"/>
              <a:gd name="connsiteY2-162" fmla="*/ 1020753 h 1020753"/>
              <a:gd name="connsiteX0-163" fmla="*/ 73275 w 73275"/>
              <a:gd name="connsiteY0-164" fmla="*/ 0 h 1020753"/>
              <a:gd name="connsiteX1-165" fmla="*/ 22111 w 73275"/>
              <a:gd name="connsiteY1-166" fmla="*/ 255658 h 1020753"/>
              <a:gd name="connsiteX2-167" fmla="*/ 1533 w 73275"/>
              <a:gd name="connsiteY2-168" fmla="*/ 1020753 h 1020753"/>
              <a:gd name="connsiteX0-169" fmla="*/ 73684 w 73684"/>
              <a:gd name="connsiteY0-170" fmla="*/ 0 h 1020753"/>
              <a:gd name="connsiteX1-171" fmla="*/ 22520 w 73684"/>
              <a:gd name="connsiteY1-172" fmla="*/ 255658 h 1020753"/>
              <a:gd name="connsiteX2-173" fmla="*/ 1942 w 73684"/>
              <a:gd name="connsiteY2-174" fmla="*/ 1020753 h 1020753"/>
              <a:gd name="connsiteX0-175" fmla="*/ 73684 w 73684"/>
              <a:gd name="connsiteY0-176" fmla="*/ 2887 h 1023640"/>
              <a:gd name="connsiteX1-177" fmla="*/ 22520 w 73684"/>
              <a:gd name="connsiteY1-178" fmla="*/ 258545 h 1023640"/>
              <a:gd name="connsiteX2-179" fmla="*/ 1942 w 73684"/>
              <a:gd name="connsiteY2-180" fmla="*/ 1023640 h 1023640"/>
              <a:gd name="connsiteX0-181" fmla="*/ 73684 w 73684"/>
              <a:gd name="connsiteY0-182" fmla="*/ 9869 h 1030622"/>
              <a:gd name="connsiteX1-183" fmla="*/ 22520 w 73684"/>
              <a:gd name="connsiteY1-184" fmla="*/ 265527 h 1030622"/>
              <a:gd name="connsiteX2-185" fmla="*/ 1942 w 73684"/>
              <a:gd name="connsiteY2-186" fmla="*/ 1030622 h 1030622"/>
              <a:gd name="connsiteX0-187" fmla="*/ 73550 w 73550"/>
              <a:gd name="connsiteY0-188" fmla="*/ 11320 h 1032073"/>
              <a:gd name="connsiteX1-189" fmla="*/ 22386 w 73550"/>
              <a:gd name="connsiteY1-190" fmla="*/ 266978 h 1032073"/>
              <a:gd name="connsiteX2-191" fmla="*/ 1808 w 73550"/>
              <a:gd name="connsiteY2-192" fmla="*/ 1032073 h 1032073"/>
              <a:gd name="connsiteX0-193" fmla="*/ 73818 w 73818"/>
              <a:gd name="connsiteY0-194" fmla="*/ 11117 h 1031870"/>
              <a:gd name="connsiteX1-195" fmla="*/ 19304 w 73818"/>
              <a:gd name="connsiteY1-196" fmla="*/ 271287 h 1031870"/>
              <a:gd name="connsiteX2-197" fmla="*/ 2076 w 73818"/>
              <a:gd name="connsiteY2-198" fmla="*/ 1031870 h 10318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3818" h="1031870">
                <a:moveTo>
                  <a:pt x="73818" y="11117"/>
                </a:moveTo>
                <a:cubicBezTo>
                  <a:pt x="48661" y="-48808"/>
                  <a:pt x="28429" y="147256"/>
                  <a:pt x="19304" y="271287"/>
                </a:cubicBezTo>
                <a:cubicBezTo>
                  <a:pt x="10179" y="395318"/>
                  <a:pt x="-5691" y="749812"/>
                  <a:pt x="2076" y="103187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bldLvl="0" animBg="1"/>
      <p:bldP spid="7192" grpId="1" bldLvl="0" animBg="1"/>
      <p:bldP spid="7192" grpId="2" bldLvl="0" animBg="1"/>
      <p:bldP spid="39" grpId="0"/>
      <p:bldP spid="40" grpId="0"/>
      <p:bldP spid="4" grpId="0"/>
      <p:bldP spid="47" grpId="0"/>
      <p:bldP spid="48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73455" y="53594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书写提示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8435" name="文本框 54"/>
          <p:cNvSpPr txBox="1"/>
          <p:nvPr>
            <p:custDataLst>
              <p:tags r:id="rId10"/>
            </p:custDataLst>
          </p:nvPr>
        </p:nvSpPr>
        <p:spPr>
          <a:xfrm>
            <a:off x="3064193" y="1464628"/>
            <a:ext cx="658812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n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436" name="文本框 51"/>
          <p:cNvSpPr txBox="1"/>
          <p:nvPr>
            <p:custDataLst>
              <p:tags r:id="rId11"/>
            </p:custDataLst>
          </p:nvPr>
        </p:nvSpPr>
        <p:spPr>
          <a:xfrm>
            <a:off x="2511743" y="1464628"/>
            <a:ext cx="658812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i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5750243" y="2118678"/>
          <a:ext cx="3209925" cy="1338261"/>
        </p:xfrm>
        <a:graphic>
          <a:graphicData uri="http://schemas.openxmlformats.org/drawingml/2006/table">
            <a:tbl>
              <a:tblPr firstRow="1" bandRow="1"/>
              <a:tblGrid>
                <a:gridCol w="3209925"/>
              </a:tblGrid>
              <a:tr h="424805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43" marR="91443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8651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43" marR="91443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805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43" marR="91443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5750243" y="2548890"/>
            <a:ext cx="3268663" cy="9318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7" name="任意多边形: 形状 26"/>
          <p:cNvSpPr/>
          <p:nvPr>
            <p:custDataLst>
              <p:tags r:id="rId13"/>
            </p:custDataLst>
          </p:nvPr>
        </p:nvSpPr>
        <p:spPr>
          <a:xfrm>
            <a:off x="6891655" y="2364740"/>
            <a:ext cx="101600" cy="95250"/>
          </a:xfrm>
          <a:custGeom>
            <a:avLst/>
            <a:gdLst/>
            <a:ahLst/>
            <a:cxnLst/>
            <a:rect l="l" t="t" r="r" b="b"/>
            <a:pathLst>
              <a:path w="101352" h="95548">
                <a:moveTo>
                  <a:pt x="50453" y="0"/>
                </a:moveTo>
                <a:cubicBezTo>
                  <a:pt x="84386" y="0"/>
                  <a:pt x="101352" y="15776"/>
                  <a:pt x="101352" y="47328"/>
                </a:cubicBezTo>
                <a:cubicBezTo>
                  <a:pt x="101352" y="79475"/>
                  <a:pt x="84386" y="95548"/>
                  <a:pt x="50453" y="95548"/>
                </a:cubicBezTo>
                <a:cubicBezTo>
                  <a:pt x="16818" y="95548"/>
                  <a:pt x="0" y="79475"/>
                  <a:pt x="0" y="47328"/>
                </a:cubicBezTo>
                <a:cubicBezTo>
                  <a:pt x="0" y="15776"/>
                  <a:pt x="16818" y="0"/>
                  <a:pt x="50453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4" name="任意多边形: 形状 33"/>
          <p:cNvSpPr/>
          <p:nvPr>
            <p:custDataLst>
              <p:tags r:id="rId14"/>
            </p:custDataLst>
          </p:nvPr>
        </p:nvSpPr>
        <p:spPr>
          <a:xfrm>
            <a:off x="6896418" y="2552065"/>
            <a:ext cx="90488" cy="479425"/>
          </a:xfrm>
          <a:custGeom>
            <a:avLst/>
            <a:gdLst/>
            <a:ahLst/>
            <a:cxnLst/>
            <a:rect l="l" t="t" r="r" b="b"/>
            <a:pathLst>
              <a:path w="89743" h="480417">
                <a:moveTo>
                  <a:pt x="0" y="0"/>
                </a:moveTo>
                <a:lnTo>
                  <a:pt x="89743" y="0"/>
                </a:lnTo>
                <a:lnTo>
                  <a:pt x="89743" y="480417"/>
                </a:lnTo>
                <a:lnTo>
                  <a:pt x="0" y="48041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2" name="m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96443" y="2548890"/>
            <a:ext cx="742950" cy="484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m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96443" y="2544128"/>
            <a:ext cx="742950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g2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571105" y="2572703"/>
            <a:ext cx="449263" cy="725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g1-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580630" y="2552065"/>
            <a:ext cx="449263" cy="714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矩形 39"/>
          <p:cNvSpPr/>
          <p:nvPr>
            <p:custDataLst>
              <p:tags r:id="rId19"/>
            </p:custDataLst>
          </p:nvPr>
        </p:nvSpPr>
        <p:spPr>
          <a:xfrm>
            <a:off x="3996055" y="4550728"/>
            <a:ext cx="578008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先写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i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，再写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nɡ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。注意三个字母不要分得太开，稍微写得紧凑、匀称一些。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78580" y="3685540"/>
            <a:ext cx="28244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占上中下格。</a:t>
            </a:r>
            <a:endParaRPr lang="zh-CN" altLang="en-US" sz="32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0" name="文本框 49"/>
          <p:cNvSpPr txBox="1"/>
          <p:nvPr>
            <p:custDataLst>
              <p:tags r:id="rId20"/>
            </p:custDataLst>
          </p:nvPr>
        </p:nvSpPr>
        <p:spPr>
          <a:xfrm>
            <a:off x="3008630" y="150907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2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2730818" y="2288540"/>
            <a:ext cx="0" cy="7921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>
            <p:custDataLst>
              <p:tags r:id="rId21"/>
            </p:custDataLst>
          </p:nvPr>
        </p:nvSpPr>
        <p:spPr>
          <a:xfrm>
            <a:off x="2595880" y="1986915"/>
            <a:ext cx="3587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1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54" name="直接箭头连接符 53"/>
          <p:cNvCxnSpPr/>
          <p:nvPr/>
        </p:nvCxnSpPr>
        <p:spPr>
          <a:xfrm>
            <a:off x="3175318" y="2288540"/>
            <a:ext cx="0" cy="79216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>
            <p:custDataLst>
              <p:tags r:id="rId22"/>
            </p:custDataLst>
          </p:nvPr>
        </p:nvSpPr>
        <p:spPr>
          <a:xfrm>
            <a:off x="3167380" y="184562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3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9" name="文本框 58"/>
          <p:cNvSpPr txBox="1"/>
          <p:nvPr>
            <p:custDataLst>
              <p:tags r:id="rId23"/>
            </p:custDataLst>
          </p:nvPr>
        </p:nvSpPr>
        <p:spPr>
          <a:xfrm>
            <a:off x="3416618" y="1837690"/>
            <a:ext cx="3603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4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0" name="任意多边形: 形状 59"/>
          <p:cNvSpPr/>
          <p:nvPr>
            <p:custDataLst>
              <p:tags r:id="rId24"/>
            </p:custDataLst>
          </p:nvPr>
        </p:nvSpPr>
        <p:spPr>
          <a:xfrm rot="20014828" flipH="1">
            <a:off x="3521393" y="2163128"/>
            <a:ext cx="438150" cy="304800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889 w 75889"/>
              <a:gd name="connsiteY0-158" fmla="*/ 0 h 1020753"/>
              <a:gd name="connsiteX1-159" fmla="*/ 25382 w 75889"/>
              <a:gd name="connsiteY1-160" fmla="*/ 207659 h 1020753"/>
              <a:gd name="connsiteX2-161" fmla="*/ 4147 w 75889"/>
              <a:gd name="connsiteY2-162" fmla="*/ 1020753 h 1020753"/>
              <a:gd name="connsiteX0-163" fmla="*/ 75889 w 75889"/>
              <a:gd name="connsiteY0-164" fmla="*/ 6750 h 1027503"/>
              <a:gd name="connsiteX1-165" fmla="*/ 25382 w 75889"/>
              <a:gd name="connsiteY1-166" fmla="*/ 214409 h 1027503"/>
              <a:gd name="connsiteX2-167" fmla="*/ 4147 w 75889"/>
              <a:gd name="connsiteY2-168" fmla="*/ 1027503 h 1027503"/>
              <a:gd name="connsiteX0-169" fmla="*/ 72252 w 72252"/>
              <a:gd name="connsiteY0-170" fmla="*/ 6750 h 1027503"/>
              <a:gd name="connsiteX1-171" fmla="*/ 21745 w 72252"/>
              <a:gd name="connsiteY1-172" fmla="*/ 214409 h 1027503"/>
              <a:gd name="connsiteX2-173" fmla="*/ 510 w 72252"/>
              <a:gd name="connsiteY2-174" fmla="*/ 1027503 h 1027503"/>
              <a:gd name="connsiteX0-175" fmla="*/ 72342 w 72342"/>
              <a:gd name="connsiteY0-176" fmla="*/ 6750 h 1027503"/>
              <a:gd name="connsiteX1-177" fmla="*/ 21835 w 72342"/>
              <a:gd name="connsiteY1-178" fmla="*/ 214409 h 1027503"/>
              <a:gd name="connsiteX2-179" fmla="*/ 600 w 72342"/>
              <a:gd name="connsiteY2-180" fmla="*/ 1027503 h 1027503"/>
              <a:gd name="connsiteX0-181" fmla="*/ 72342 w 72342"/>
              <a:gd name="connsiteY0-182" fmla="*/ 9561 h 1030314"/>
              <a:gd name="connsiteX1-183" fmla="*/ 21835 w 72342"/>
              <a:gd name="connsiteY1-184" fmla="*/ 217220 h 1030314"/>
              <a:gd name="connsiteX2-185" fmla="*/ 600 w 72342"/>
              <a:gd name="connsiteY2-186" fmla="*/ 1030314 h 10303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2342" h="1030314">
                <a:moveTo>
                  <a:pt x="72342" y="9561"/>
                </a:moveTo>
                <a:cubicBezTo>
                  <a:pt x="49986" y="-35079"/>
                  <a:pt x="34062" y="83757"/>
                  <a:pt x="21835" y="217220"/>
                </a:cubicBezTo>
                <a:cubicBezTo>
                  <a:pt x="13793" y="336741"/>
                  <a:pt x="-3422" y="572807"/>
                  <a:pt x="600" y="1030314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461" name="文本框 60"/>
          <p:cNvSpPr txBox="1"/>
          <p:nvPr>
            <p:custDataLst>
              <p:tags r:id="rId25"/>
            </p:custDataLst>
          </p:nvPr>
        </p:nvSpPr>
        <p:spPr>
          <a:xfrm>
            <a:off x="4046855" y="1497965"/>
            <a:ext cx="2493963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ɡ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5107305" y="2328228"/>
            <a:ext cx="0" cy="971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>
            <p:custDataLst>
              <p:tags r:id="rId26"/>
            </p:custDataLst>
          </p:nvPr>
        </p:nvSpPr>
        <p:spPr>
          <a:xfrm>
            <a:off x="4427855" y="185197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5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4" name="文本框 63"/>
          <p:cNvSpPr txBox="1"/>
          <p:nvPr>
            <p:custDataLst>
              <p:tags r:id="rId27"/>
            </p:custDataLst>
          </p:nvPr>
        </p:nvSpPr>
        <p:spPr>
          <a:xfrm>
            <a:off x="4946968" y="1845628"/>
            <a:ext cx="3603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6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5" name="任意多边形: 形状 64"/>
          <p:cNvSpPr/>
          <p:nvPr>
            <p:custDataLst>
              <p:tags r:id="rId28"/>
            </p:custDataLst>
          </p:nvPr>
        </p:nvSpPr>
        <p:spPr>
          <a:xfrm rot="20662120">
            <a:off x="4084955" y="2296478"/>
            <a:ext cx="561975" cy="630238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952 w 75952"/>
              <a:gd name="connsiteY0-158" fmla="*/ 0 h 1020753"/>
              <a:gd name="connsiteX1-159" fmla="*/ 24788 w 75952"/>
              <a:gd name="connsiteY1-160" fmla="*/ 255658 h 1020753"/>
              <a:gd name="connsiteX2-161" fmla="*/ 4210 w 75952"/>
              <a:gd name="connsiteY2-162" fmla="*/ 1020753 h 1020753"/>
              <a:gd name="connsiteX0-163" fmla="*/ 73275 w 73275"/>
              <a:gd name="connsiteY0-164" fmla="*/ 0 h 1020753"/>
              <a:gd name="connsiteX1-165" fmla="*/ 22111 w 73275"/>
              <a:gd name="connsiteY1-166" fmla="*/ 255658 h 1020753"/>
              <a:gd name="connsiteX2-167" fmla="*/ 1533 w 73275"/>
              <a:gd name="connsiteY2-168" fmla="*/ 1020753 h 1020753"/>
              <a:gd name="connsiteX0-169" fmla="*/ 73684 w 73684"/>
              <a:gd name="connsiteY0-170" fmla="*/ 0 h 1020753"/>
              <a:gd name="connsiteX1-171" fmla="*/ 22520 w 73684"/>
              <a:gd name="connsiteY1-172" fmla="*/ 255658 h 1020753"/>
              <a:gd name="connsiteX2-173" fmla="*/ 1942 w 73684"/>
              <a:gd name="connsiteY2-174" fmla="*/ 1020753 h 1020753"/>
              <a:gd name="connsiteX0-175" fmla="*/ 73684 w 73684"/>
              <a:gd name="connsiteY0-176" fmla="*/ 2887 h 1023640"/>
              <a:gd name="connsiteX1-177" fmla="*/ 22520 w 73684"/>
              <a:gd name="connsiteY1-178" fmla="*/ 258545 h 1023640"/>
              <a:gd name="connsiteX2-179" fmla="*/ 1942 w 73684"/>
              <a:gd name="connsiteY2-180" fmla="*/ 1023640 h 1023640"/>
              <a:gd name="connsiteX0-181" fmla="*/ 73684 w 73684"/>
              <a:gd name="connsiteY0-182" fmla="*/ 9869 h 1030622"/>
              <a:gd name="connsiteX1-183" fmla="*/ 22520 w 73684"/>
              <a:gd name="connsiteY1-184" fmla="*/ 265527 h 1030622"/>
              <a:gd name="connsiteX2-185" fmla="*/ 1942 w 73684"/>
              <a:gd name="connsiteY2-186" fmla="*/ 1030622 h 1030622"/>
              <a:gd name="connsiteX0-187" fmla="*/ 73550 w 73550"/>
              <a:gd name="connsiteY0-188" fmla="*/ 11320 h 1032073"/>
              <a:gd name="connsiteX1-189" fmla="*/ 22386 w 73550"/>
              <a:gd name="connsiteY1-190" fmla="*/ 266978 h 1032073"/>
              <a:gd name="connsiteX2-191" fmla="*/ 1808 w 73550"/>
              <a:gd name="connsiteY2-192" fmla="*/ 1032073 h 1032073"/>
              <a:gd name="connsiteX0-193" fmla="*/ 73818 w 73818"/>
              <a:gd name="connsiteY0-194" fmla="*/ 11117 h 1031870"/>
              <a:gd name="connsiteX1-195" fmla="*/ 19304 w 73818"/>
              <a:gd name="connsiteY1-196" fmla="*/ 271287 h 1031870"/>
              <a:gd name="connsiteX2-197" fmla="*/ 2076 w 73818"/>
              <a:gd name="connsiteY2-198" fmla="*/ 1031870 h 10318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3818" h="1031870">
                <a:moveTo>
                  <a:pt x="73818" y="11117"/>
                </a:moveTo>
                <a:cubicBezTo>
                  <a:pt x="48661" y="-48808"/>
                  <a:pt x="28429" y="147256"/>
                  <a:pt x="19304" y="271287"/>
                </a:cubicBezTo>
                <a:cubicBezTo>
                  <a:pt x="10179" y="395318"/>
                  <a:pt x="-5691" y="749812"/>
                  <a:pt x="2076" y="103187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bldLvl="0" animBg="1"/>
      <p:bldP spid="11" grpId="2" bldLvl="0" animBg="1"/>
      <p:bldP spid="40" grpId="0"/>
      <p:bldP spid="14" grpId="0"/>
      <p:bldP spid="50" grpId="0"/>
      <p:bldP spid="53" grpId="0"/>
      <p:bldP spid="57" grpId="0"/>
      <p:bldP spid="59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73455" y="536575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书写提示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5812155" y="2224723"/>
          <a:ext cx="3194050" cy="1338261"/>
        </p:xfrm>
        <a:graphic>
          <a:graphicData uri="http://schemas.openxmlformats.org/drawingml/2006/table">
            <a:tbl>
              <a:tblPr firstRow="1" bandRow="1"/>
              <a:tblGrid>
                <a:gridCol w="3194050"/>
              </a:tblGrid>
              <a:tr h="424805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43" marR="91443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8651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43" marR="91443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805">
                <a:tc>
                  <a:txBody>
                    <a:bodyPr/>
                    <a:lstStyle/>
                    <a:p>
                      <a:endParaRPr lang="zh-CN" altLang="en-US" sz="13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43" marR="91443" marT="31210" marB="3121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2" name="矩形 7191"/>
          <p:cNvSpPr/>
          <p:nvPr>
            <p:custDataLst>
              <p:tags r:id="rId10"/>
            </p:custDataLst>
          </p:nvPr>
        </p:nvSpPr>
        <p:spPr>
          <a:xfrm>
            <a:off x="5812155" y="2654935"/>
            <a:ext cx="3194050" cy="9318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6" name="矩形 4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761181" y="4808802"/>
            <a:ext cx="5779723" cy="830997"/>
          </a:xfrm>
          <a:prstGeom prst="rect">
            <a:avLst/>
          </a:prstGeom>
          <a:blipFill rotWithShape="0">
            <a:blip r:embed="rId11"/>
            <a:stretch>
              <a:fillRect l="-1688" t="-8088" b="-16176"/>
            </a:stretch>
          </a:blipFill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1">
                <a:ln>
                  <a:noFill/>
                </a:ln>
                <a:noFill/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 </a:t>
            </a:r>
            <a:endParaRPr kumimoji="0" lang="zh-CN" altLang="en-US" sz="3200" i="0" u="none" strike="noStrike" kern="1200" cap="none" spc="0" normalizeH="0" baseline="0" noProof="1">
              <a:ln>
                <a:noFill/>
              </a:ln>
              <a:noFill/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63415" y="4176078"/>
            <a:ext cx="28244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占中下格。</a:t>
            </a:r>
            <a:endParaRPr lang="zh-CN" altLang="en-US" sz="32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470" name="文本框 33"/>
          <p:cNvSpPr txBox="1"/>
          <p:nvPr>
            <p:custDataLst>
              <p:tags r:id="rId12"/>
            </p:custDataLst>
          </p:nvPr>
        </p:nvSpPr>
        <p:spPr>
          <a:xfrm>
            <a:off x="2467293" y="1630998"/>
            <a:ext cx="657225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o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8" name="弧形 37"/>
          <p:cNvSpPr/>
          <p:nvPr>
            <p:custDataLst>
              <p:tags r:id="rId13"/>
            </p:custDataLst>
          </p:nvPr>
        </p:nvSpPr>
        <p:spPr>
          <a:xfrm rot="1333812" flipH="1">
            <a:off x="2553018" y="2367598"/>
            <a:ext cx="663575" cy="941388"/>
          </a:xfrm>
          <a:prstGeom prst="arc">
            <a:avLst>
              <a:gd name="adj1" fmla="val 16431496"/>
              <a:gd name="adj2" fmla="val 442399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9" name="文本框 38"/>
          <p:cNvSpPr txBox="1"/>
          <p:nvPr>
            <p:custDataLst>
              <p:tags r:id="rId14"/>
            </p:custDataLst>
          </p:nvPr>
        </p:nvSpPr>
        <p:spPr>
          <a:xfrm>
            <a:off x="2884805" y="1899285"/>
            <a:ext cx="3603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1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48" name="直接箭头连接符 47"/>
          <p:cNvCxnSpPr/>
          <p:nvPr/>
        </p:nvCxnSpPr>
        <p:spPr>
          <a:xfrm>
            <a:off x="3508693" y="2459673"/>
            <a:ext cx="0" cy="79216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4" name="文本框 48"/>
          <p:cNvSpPr txBox="1"/>
          <p:nvPr>
            <p:custDataLst>
              <p:tags r:id="rId15"/>
            </p:custDataLst>
          </p:nvPr>
        </p:nvSpPr>
        <p:spPr>
          <a:xfrm>
            <a:off x="3389630" y="1635760"/>
            <a:ext cx="658813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n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0" name="文本框 49"/>
          <p:cNvSpPr txBox="1"/>
          <p:nvPr>
            <p:custDataLst>
              <p:tags r:id="rId16"/>
            </p:custDataLst>
          </p:nvPr>
        </p:nvSpPr>
        <p:spPr>
          <a:xfrm>
            <a:off x="3500755" y="2018348"/>
            <a:ext cx="3603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2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1" name="文本框 50"/>
          <p:cNvSpPr txBox="1"/>
          <p:nvPr>
            <p:custDataLst>
              <p:tags r:id="rId17"/>
            </p:custDataLst>
          </p:nvPr>
        </p:nvSpPr>
        <p:spPr>
          <a:xfrm>
            <a:off x="3749993" y="2008823"/>
            <a:ext cx="3603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3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2" name="任意多边形: 形状 51"/>
          <p:cNvSpPr/>
          <p:nvPr>
            <p:custDataLst>
              <p:tags r:id="rId18"/>
            </p:custDataLst>
          </p:nvPr>
        </p:nvSpPr>
        <p:spPr>
          <a:xfrm rot="20014828" flipH="1">
            <a:off x="3854768" y="2334260"/>
            <a:ext cx="438150" cy="304800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889 w 75889"/>
              <a:gd name="connsiteY0-158" fmla="*/ 0 h 1020753"/>
              <a:gd name="connsiteX1-159" fmla="*/ 25382 w 75889"/>
              <a:gd name="connsiteY1-160" fmla="*/ 207659 h 1020753"/>
              <a:gd name="connsiteX2-161" fmla="*/ 4147 w 75889"/>
              <a:gd name="connsiteY2-162" fmla="*/ 1020753 h 1020753"/>
              <a:gd name="connsiteX0-163" fmla="*/ 75889 w 75889"/>
              <a:gd name="connsiteY0-164" fmla="*/ 6750 h 1027503"/>
              <a:gd name="connsiteX1-165" fmla="*/ 25382 w 75889"/>
              <a:gd name="connsiteY1-166" fmla="*/ 214409 h 1027503"/>
              <a:gd name="connsiteX2-167" fmla="*/ 4147 w 75889"/>
              <a:gd name="connsiteY2-168" fmla="*/ 1027503 h 1027503"/>
              <a:gd name="connsiteX0-169" fmla="*/ 72252 w 72252"/>
              <a:gd name="connsiteY0-170" fmla="*/ 6750 h 1027503"/>
              <a:gd name="connsiteX1-171" fmla="*/ 21745 w 72252"/>
              <a:gd name="connsiteY1-172" fmla="*/ 214409 h 1027503"/>
              <a:gd name="connsiteX2-173" fmla="*/ 510 w 72252"/>
              <a:gd name="connsiteY2-174" fmla="*/ 1027503 h 1027503"/>
              <a:gd name="connsiteX0-175" fmla="*/ 72342 w 72342"/>
              <a:gd name="connsiteY0-176" fmla="*/ 6750 h 1027503"/>
              <a:gd name="connsiteX1-177" fmla="*/ 21835 w 72342"/>
              <a:gd name="connsiteY1-178" fmla="*/ 214409 h 1027503"/>
              <a:gd name="connsiteX2-179" fmla="*/ 600 w 72342"/>
              <a:gd name="connsiteY2-180" fmla="*/ 1027503 h 1027503"/>
              <a:gd name="connsiteX0-181" fmla="*/ 72342 w 72342"/>
              <a:gd name="connsiteY0-182" fmla="*/ 9561 h 1030314"/>
              <a:gd name="connsiteX1-183" fmla="*/ 21835 w 72342"/>
              <a:gd name="connsiteY1-184" fmla="*/ 217220 h 1030314"/>
              <a:gd name="connsiteX2-185" fmla="*/ 600 w 72342"/>
              <a:gd name="connsiteY2-186" fmla="*/ 1030314 h 10303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2342" h="1030314">
                <a:moveTo>
                  <a:pt x="72342" y="9561"/>
                </a:moveTo>
                <a:cubicBezTo>
                  <a:pt x="49986" y="-35079"/>
                  <a:pt x="34062" y="83757"/>
                  <a:pt x="21835" y="217220"/>
                </a:cubicBezTo>
                <a:cubicBezTo>
                  <a:pt x="13793" y="336741"/>
                  <a:pt x="-3422" y="572807"/>
                  <a:pt x="600" y="1030314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478" name="文本框 52"/>
          <p:cNvSpPr txBox="1"/>
          <p:nvPr>
            <p:custDataLst>
              <p:tags r:id="rId19"/>
            </p:custDataLst>
          </p:nvPr>
        </p:nvSpPr>
        <p:spPr>
          <a:xfrm>
            <a:off x="4380230" y="1669098"/>
            <a:ext cx="2493963" cy="2230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39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ɡ</a:t>
            </a:r>
            <a:endParaRPr lang="en-US" altLang="zh-CN" sz="139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54" name="直接箭头连接符 53"/>
          <p:cNvCxnSpPr/>
          <p:nvPr/>
        </p:nvCxnSpPr>
        <p:spPr>
          <a:xfrm>
            <a:off x="5440680" y="2499360"/>
            <a:ext cx="0" cy="971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>
            <p:custDataLst>
              <p:tags r:id="rId20"/>
            </p:custDataLst>
          </p:nvPr>
        </p:nvSpPr>
        <p:spPr>
          <a:xfrm>
            <a:off x="4761230" y="2023110"/>
            <a:ext cx="3587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4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7" name="文本框 56"/>
          <p:cNvSpPr txBox="1"/>
          <p:nvPr>
            <p:custDataLst>
              <p:tags r:id="rId21"/>
            </p:custDataLst>
          </p:nvPr>
        </p:nvSpPr>
        <p:spPr>
          <a:xfrm>
            <a:off x="5280343" y="2018348"/>
            <a:ext cx="3587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5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9" name="任意多边形: 形状 58"/>
          <p:cNvSpPr/>
          <p:nvPr>
            <p:custDataLst>
              <p:tags r:id="rId22"/>
            </p:custDataLst>
          </p:nvPr>
        </p:nvSpPr>
        <p:spPr>
          <a:xfrm rot="20662120">
            <a:off x="4418330" y="2467610"/>
            <a:ext cx="561975" cy="630238"/>
          </a:xfrm>
          <a:custGeom>
            <a:avLst/>
            <a:gdLst>
              <a:gd name="connsiteX0" fmla="*/ 25638 w 51275"/>
              <a:gd name="connsiteY0" fmla="*/ 0 h 1179320"/>
              <a:gd name="connsiteX1" fmla="*/ 34183 w 51275"/>
              <a:gd name="connsiteY1" fmla="*/ 128187 h 1179320"/>
              <a:gd name="connsiteX2" fmla="*/ 42729 w 51275"/>
              <a:gd name="connsiteY2" fmla="*/ 196554 h 1179320"/>
              <a:gd name="connsiteX3" fmla="*/ 51275 w 51275"/>
              <a:gd name="connsiteY3" fmla="*/ 333286 h 1179320"/>
              <a:gd name="connsiteX4" fmla="*/ 34183 w 51275"/>
              <a:gd name="connsiteY4" fmla="*/ 512748 h 1179320"/>
              <a:gd name="connsiteX5" fmla="*/ 8546 w 51275"/>
              <a:gd name="connsiteY5" fmla="*/ 709301 h 1179320"/>
              <a:gd name="connsiteX6" fmla="*/ 0 w 51275"/>
              <a:gd name="connsiteY6" fmla="*/ 846034 h 1179320"/>
              <a:gd name="connsiteX7" fmla="*/ 17092 w 51275"/>
              <a:gd name="connsiteY7" fmla="*/ 1008404 h 1179320"/>
              <a:gd name="connsiteX8" fmla="*/ 17092 w 51275"/>
              <a:gd name="connsiteY8" fmla="*/ 1179320 h 1179320"/>
              <a:gd name="connsiteX0-1" fmla="*/ 25638 w 42729"/>
              <a:gd name="connsiteY0-2" fmla="*/ 0 h 1179320"/>
              <a:gd name="connsiteX1-3" fmla="*/ 34183 w 42729"/>
              <a:gd name="connsiteY1-4" fmla="*/ 128187 h 1179320"/>
              <a:gd name="connsiteX2-5" fmla="*/ 42729 w 42729"/>
              <a:gd name="connsiteY2-6" fmla="*/ 196554 h 1179320"/>
              <a:gd name="connsiteX3-7" fmla="*/ 34183 w 42729"/>
              <a:gd name="connsiteY3-8" fmla="*/ 512748 h 1179320"/>
              <a:gd name="connsiteX4-9" fmla="*/ 8546 w 42729"/>
              <a:gd name="connsiteY4-10" fmla="*/ 709301 h 1179320"/>
              <a:gd name="connsiteX5-11" fmla="*/ 0 w 42729"/>
              <a:gd name="connsiteY5-12" fmla="*/ 846034 h 1179320"/>
              <a:gd name="connsiteX6-13" fmla="*/ 17092 w 42729"/>
              <a:gd name="connsiteY6-14" fmla="*/ 1008404 h 1179320"/>
              <a:gd name="connsiteX7-15" fmla="*/ 17092 w 42729"/>
              <a:gd name="connsiteY7-16" fmla="*/ 1179320 h 1179320"/>
              <a:gd name="connsiteX0-17" fmla="*/ 25638 w 36439"/>
              <a:gd name="connsiteY0-18" fmla="*/ 0 h 1179320"/>
              <a:gd name="connsiteX1-19" fmla="*/ 34183 w 36439"/>
              <a:gd name="connsiteY1-20" fmla="*/ 128187 h 1179320"/>
              <a:gd name="connsiteX2-21" fmla="*/ 34183 w 36439"/>
              <a:gd name="connsiteY2-22" fmla="*/ 512748 h 1179320"/>
              <a:gd name="connsiteX3-23" fmla="*/ 8546 w 36439"/>
              <a:gd name="connsiteY3-24" fmla="*/ 709301 h 1179320"/>
              <a:gd name="connsiteX4-25" fmla="*/ 0 w 36439"/>
              <a:gd name="connsiteY4-26" fmla="*/ 846034 h 1179320"/>
              <a:gd name="connsiteX5-27" fmla="*/ 17092 w 36439"/>
              <a:gd name="connsiteY5-28" fmla="*/ 1008404 h 1179320"/>
              <a:gd name="connsiteX6-29" fmla="*/ 17092 w 36439"/>
              <a:gd name="connsiteY6-30" fmla="*/ 1179320 h 1179320"/>
              <a:gd name="connsiteX0-31" fmla="*/ 25638 w 34707"/>
              <a:gd name="connsiteY0-32" fmla="*/ 0 h 1179320"/>
              <a:gd name="connsiteX1-33" fmla="*/ 34183 w 34707"/>
              <a:gd name="connsiteY1-34" fmla="*/ 512748 h 1179320"/>
              <a:gd name="connsiteX2-35" fmla="*/ 8546 w 34707"/>
              <a:gd name="connsiteY2-36" fmla="*/ 709301 h 1179320"/>
              <a:gd name="connsiteX3-37" fmla="*/ 0 w 34707"/>
              <a:gd name="connsiteY3-38" fmla="*/ 846034 h 1179320"/>
              <a:gd name="connsiteX4-39" fmla="*/ 17092 w 34707"/>
              <a:gd name="connsiteY4-40" fmla="*/ 1008404 h 1179320"/>
              <a:gd name="connsiteX5-41" fmla="*/ 17092 w 34707"/>
              <a:gd name="connsiteY5-42" fmla="*/ 1179320 h 1179320"/>
              <a:gd name="connsiteX0-43" fmla="*/ 25638 w 25638"/>
              <a:gd name="connsiteY0-44" fmla="*/ 0 h 1179320"/>
              <a:gd name="connsiteX1-45" fmla="*/ 8546 w 25638"/>
              <a:gd name="connsiteY1-46" fmla="*/ 709301 h 1179320"/>
              <a:gd name="connsiteX2-47" fmla="*/ 0 w 25638"/>
              <a:gd name="connsiteY2-48" fmla="*/ 846034 h 1179320"/>
              <a:gd name="connsiteX3-49" fmla="*/ 17092 w 25638"/>
              <a:gd name="connsiteY3-50" fmla="*/ 1008404 h 1179320"/>
              <a:gd name="connsiteX4-51" fmla="*/ 17092 w 25638"/>
              <a:gd name="connsiteY4-52" fmla="*/ 1179320 h 1179320"/>
              <a:gd name="connsiteX0-53" fmla="*/ 25638 w 25638"/>
              <a:gd name="connsiteY0-54" fmla="*/ 0 h 1179320"/>
              <a:gd name="connsiteX1-55" fmla="*/ 0 w 25638"/>
              <a:gd name="connsiteY1-56" fmla="*/ 846034 h 1179320"/>
              <a:gd name="connsiteX2-57" fmla="*/ 17092 w 25638"/>
              <a:gd name="connsiteY2-58" fmla="*/ 1008404 h 1179320"/>
              <a:gd name="connsiteX3-59" fmla="*/ 17092 w 25638"/>
              <a:gd name="connsiteY3-60" fmla="*/ 1179320 h 1179320"/>
              <a:gd name="connsiteX0-61" fmla="*/ 25733 w 25733"/>
              <a:gd name="connsiteY0-62" fmla="*/ 0 h 1179320"/>
              <a:gd name="connsiteX1-63" fmla="*/ 95 w 25733"/>
              <a:gd name="connsiteY1-64" fmla="*/ 846034 h 1179320"/>
              <a:gd name="connsiteX2-65" fmla="*/ 17187 w 25733"/>
              <a:gd name="connsiteY2-66" fmla="*/ 1179320 h 1179320"/>
              <a:gd name="connsiteX0-67" fmla="*/ 73666 w 73666"/>
              <a:gd name="connsiteY0-68" fmla="*/ 0 h 852149"/>
              <a:gd name="connsiteX1-69" fmla="*/ 95 w 73666"/>
              <a:gd name="connsiteY1-70" fmla="*/ 518863 h 852149"/>
              <a:gd name="connsiteX2-71" fmla="*/ 17187 w 73666"/>
              <a:gd name="connsiteY2-72" fmla="*/ 852149 h 852149"/>
              <a:gd name="connsiteX0-73" fmla="*/ 73666 w 73666"/>
              <a:gd name="connsiteY0-74" fmla="*/ 4321 h 856470"/>
              <a:gd name="connsiteX1-75" fmla="*/ 95 w 73666"/>
              <a:gd name="connsiteY1-76" fmla="*/ 523184 h 856470"/>
              <a:gd name="connsiteX2-77" fmla="*/ 17187 w 73666"/>
              <a:gd name="connsiteY2-78" fmla="*/ 856470 h 856470"/>
              <a:gd name="connsiteX0-79" fmla="*/ 73771 w 73771"/>
              <a:gd name="connsiteY0-80" fmla="*/ 4321 h 1091362"/>
              <a:gd name="connsiteX1-81" fmla="*/ 200 w 73771"/>
              <a:gd name="connsiteY1-82" fmla="*/ 523184 h 1091362"/>
              <a:gd name="connsiteX2-83" fmla="*/ 8833 w 73771"/>
              <a:gd name="connsiteY2-84" fmla="*/ 1091362 h 1091362"/>
              <a:gd name="connsiteX0-85" fmla="*/ 73771 w 73771"/>
              <a:gd name="connsiteY0-86" fmla="*/ 9694 h 1096735"/>
              <a:gd name="connsiteX1-87" fmla="*/ 200 w 73771"/>
              <a:gd name="connsiteY1-88" fmla="*/ 528557 h 1096735"/>
              <a:gd name="connsiteX2-89" fmla="*/ 8833 w 73771"/>
              <a:gd name="connsiteY2-90" fmla="*/ 1096735 h 1096735"/>
              <a:gd name="connsiteX0-91" fmla="*/ 75006 w 75006"/>
              <a:gd name="connsiteY0-92" fmla="*/ 9694 h 1096735"/>
              <a:gd name="connsiteX1-93" fmla="*/ 1435 w 75006"/>
              <a:gd name="connsiteY1-94" fmla="*/ 528557 h 1096735"/>
              <a:gd name="connsiteX2-95" fmla="*/ 10068 w 75006"/>
              <a:gd name="connsiteY2-96" fmla="*/ 1096735 h 1096735"/>
              <a:gd name="connsiteX0-97" fmla="*/ 75681 w 75681"/>
              <a:gd name="connsiteY0-98" fmla="*/ 9694 h 1147069"/>
              <a:gd name="connsiteX1-99" fmla="*/ 2110 w 75681"/>
              <a:gd name="connsiteY1-100" fmla="*/ 528557 h 1147069"/>
              <a:gd name="connsiteX2-101" fmla="*/ 6044 w 75681"/>
              <a:gd name="connsiteY2-102" fmla="*/ 1147069 h 1147069"/>
              <a:gd name="connsiteX0-103" fmla="*/ 75681 w 75681"/>
              <a:gd name="connsiteY0-104" fmla="*/ 0 h 1137375"/>
              <a:gd name="connsiteX1-105" fmla="*/ 2110 w 75681"/>
              <a:gd name="connsiteY1-106" fmla="*/ 518863 h 1137375"/>
              <a:gd name="connsiteX2-107" fmla="*/ 6044 w 75681"/>
              <a:gd name="connsiteY2-108" fmla="*/ 1137375 h 1137375"/>
              <a:gd name="connsiteX0-109" fmla="*/ 75681 w 75681"/>
              <a:gd name="connsiteY0-110" fmla="*/ 0 h 1137375"/>
              <a:gd name="connsiteX1-111" fmla="*/ 2110 w 75681"/>
              <a:gd name="connsiteY1-112" fmla="*/ 518863 h 1137375"/>
              <a:gd name="connsiteX2-113" fmla="*/ 6044 w 75681"/>
              <a:gd name="connsiteY2-114" fmla="*/ 1137375 h 1137375"/>
              <a:gd name="connsiteX0-115" fmla="*/ 75681 w 75681"/>
              <a:gd name="connsiteY0-116" fmla="*/ 0 h 1137375"/>
              <a:gd name="connsiteX1-117" fmla="*/ 2110 w 75681"/>
              <a:gd name="connsiteY1-118" fmla="*/ 518863 h 1137375"/>
              <a:gd name="connsiteX2-119" fmla="*/ 6044 w 75681"/>
              <a:gd name="connsiteY2-120" fmla="*/ 1137375 h 1137375"/>
              <a:gd name="connsiteX0-121" fmla="*/ 71061 w 71061"/>
              <a:gd name="connsiteY0-122" fmla="*/ 0 h 1137375"/>
              <a:gd name="connsiteX1-123" fmla="*/ 6677 w 71061"/>
              <a:gd name="connsiteY1-124" fmla="*/ 368208 h 1137375"/>
              <a:gd name="connsiteX2-125" fmla="*/ 1424 w 71061"/>
              <a:gd name="connsiteY2-126" fmla="*/ 1137375 h 1137375"/>
              <a:gd name="connsiteX0-127" fmla="*/ 71176 w 71176"/>
              <a:gd name="connsiteY0-128" fmla="*/ 0 h 1137375"/>
              <a:gd name="connsiteX1-129" fmla="*/ 6792 w 71176"/>
              <a:gd name="connsiteY1-130" fmla="*/ 368208 h 1137375"/>
              <a:gd name="connsiteX2-131" fmla="*/ 1539 w 71176"/>
              <a:gd name="connsiteY2-132" fmla="*/ 1137375 h 1137375"/>
              <a:gd name="connsiteX0-133" fmla="*/ 76446 w 76446"/>
              <a:gd name="connsiteY0-134" fmla="*/ 0 h 1137375"/>
              <a:gd name="connsiteX1-135" fmla="*/ 12062 w 76446"/>
              <a:gd name="connsiteY1-136" fmla="*/ 368208 h 1137375"/>
              <a:gd name="connsiteX2-137" fmla="*/ 6809 w 76446"/>
              <a:gd name="connsiteY2-138" fmla="*/ 1137375 h 1137375"/>
              <a:gd name="connsiteX0-139" fmla="*/ 76411 w 76411"/>
              <a:gd name="connsiteY0-140" fmla="*/ 0 h 1137375"/>
              <a:gd name="connsiteX1-141" fmla="*/ 12027 w 76411"/>
              <a:gd name="connsiteY1-142" fmla="*/ 368208 h 1137375"/>
              <a:gd name="connsiteX2-143" fmla="*/ 6774 w 76411"/>
              <a:gd name="connsiteY2-144" fmla="*/ 1137375 h 1137375"/>
              <a:gd name="connsiteX0-145" fmla="*/ 79381 w 79381"/>
              <a:gd name="connsiteY0-146" fmla="*/ 0 h 1020753"/>
              <a:gd name="connsiteX1-147" fmla="*/ 14997 w 79381"/>
              <a:gd name="connsiteY1-148" fmla="*/ 368208 h 1020753"/>
              <a:gd name="connsiteX2-149" fmla="*/ 7639 w 79381"/>
              <a:gd name="connsiteY2-150" fmla="*/ 1020753 h 1020753"/>
              <a:gd name="connsiteX0-151" fmla="*/ 77791 w 77791"/>
              <a:gd name="connsiteY0-152" fmla="*/ 0 h 1020753"/>
              <a:gd name="connsiteX1-153" fmla="*/ 13407 w 77791"/>
              <a:gd name="connsiteY1-154" fmla="*/ 368208 h 1020753"/>
              <a:gd name="connsiteX2-155" fmla="*/ 6049 w 77791"/>
              <a:gd name="connsiteY2-156" fmla="*/ 1020753 h 1020753"/>
              <a:gd name="connsiteX0-157" fmla="*/ 75952 w 75952"/>
              <a:gd name="connsiteY0-158" fmla="*/ 0 h 1020753"/>
              <a:gd name="connsiteX1-159" fmla="*/ 24788 w 75952"/>
              <a:gd name="connsiteY1-160" fmla="*/ 255658 h 1020753"/>
              <a:gd name="connsiteX2-161" fmla="*/ 4210 w 75952"/>
              <a:gd name="connsiteY2-162" fmla="*/ 1020753 h 1020753"/>
              <a:gd name="connsiteX0-163" fmla="*/ 73275 w 73275"/>
              <a:gd name="connsiteY0-164" fmla="*/ 0 h 1020753"/>
              <a:gd name="connsiteX1-165" fmla="*/ 22111 w 73275"/>
              <a:gd name="connsiteY1-166" fmla="*/ 255658 h 1020753"/>
              <a:gd name="connsiteX2-167" fmla="*/ 1533 w 73275"/>
              <a:gd name="connsiteY2-168" fmla="*/ 1020753 h 1020753"/>
              <a:gd name="connsiteX0-169" fmla="*/ 73684 w 73684"/>
              <a:gd name="connsiteY0-170" fmla="*/ 0 h 1020753"/>
              <a:gd name="connsiteX1-171" fmla="*/ 22520 w 73684"/>
              <a:gd name="connsiteY1-172" fmla="*/ 255658 h 1020753"/>
              <a:gd name="connsiteX2-173" fmla="*/ 1942 w 73684"/>
              <a:gd name="connsiteY2-174" fmla="*/ 1020753 h 1020753"/>
              <a:gd name="connsiteX0-175" fmla="*/ 73684 w 73684"/>
              <a:gd name="connsiteY0-176" fmla="*/ 2887 h 1023640"/>
              <a:gd name="connsiteX1-177" fmla="*/ 22520 w 73684"/>
              <a:gd name="connsiteY1-178" fmla="*/ 258545 h 1023640"/>
              <a:gd name="connsiteX2-179" fmla="*/ 1942 w 73684"/>
              <a:gd name="connsiteY2-180" fmla="*/ 1023640 h 1023640"/>
              <a:gd name="connsiteX0-181" fmla="*/ 73684 w 73684"/>
              <a:gd name="connsiteY0-182" fmla="*/ 9869 h 1030622"/>
              <a:gd name="connsiteX1-183" fmla="*/ 22520 w 73684"/>
              <a:gd name="connsiteY1-184" fmla="*/ 265527 h 1030622"/>
              <a:gd name="connsiteX2-185" fmla="*/ 1942 w 73684"/>
              <a:gd name="connsiteY2-186" fmla="*/ 1030622 h 1030622"/>
              <a:gd name="connsiteX0-187" fmla="*/ 73550 w 73550"/>
              <a:gd name="connsiteY0-188" fmla="*/ 11320 h 1032073"/>
              <a:gd name="connsiteX1-189" fmla="*/ 22386 w 73550"/>
              <a:gd name="connsiteY1-190" fmla="*/ 266978 h 1032073"/>
              <a:gd name="connsiteX2-191" fmla="*/ 1808 w 73550"/>
              <a:gd name="connsiteY2-192" fmla="*/ 1032073 h 1032073"/>
              <a:gd name="connsiteX0-193" fmla="*/ 73818 w 73818"/>
              <a:gd name="connsiteY0-194" fmla="*/ 11117 h 1031870"/>
              <a:gd name="connsiteX1-195" fmla="*/ 19304 w 73818"/>
              <a:gd name="connsiteY1-196" fmla="*/ 271287 h 1031870"/>
              <a:gd name="connsiteX2-197" fmla="*/ 2076 w 73818"/>
              <a:gd name="connsiteY2-198" fmla="*/ 1031870 h 10318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3818" h="1031870">
                <a:moveTo>
                  <a:pt x="73818" y="11117"/>
                </a:moveTo>
                <a:cubicBezTo>
                  <a:pt x="48661" y="-48808"/>
                  <a:pt x="28429" y="147256"/>
                  <a:pt x="19304" y="271287"/>
                </a:cubicBezTo>
                <a:cubicBezTo>
                  <a:pt x="10179" y="395318"/>
                  <a:pt x="-5691" y="749812"/>
                  <a:pt x="2076" y="103187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137593" y="1964373"/>
            <a:ext cx="1620837" cy="1931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" name="m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205980" y="2654935"/>
            <a:ext cx="742950" cy="484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" name="m21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205980" y="2656523"/>
            <a:ext cx="744538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" name="g21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669530" y="2673985"/>
            <a:ext cx="447675" cy="725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" name="g1-1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669530" y="2656523"/>
            <a:ext cx="447675" cy="7159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bldLvl="0" animBg="1"/>
      <p:bldP spid="7192" grpId="1" bldLvl="0" animBg="1"/>
      <p:bldP spid="7192" grpId="2" bldLvl="0" animBg="1"/>
      <p:bldP spid="47" grpId="0"/>
      <p:bldP spid="39" grpId="0"/>
      <p:bldP spid="50" grpId="0"/>
      <p:bldP spid="51" grpId="0"/>
      <p:bldP spid="55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2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73455" y="536575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书写提示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2380298" y="1621790"/>
          <a:ext cx="3248025" cy="1646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8025"/>
              </a:tblGrid>
              <a:tr h="5486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36" marR="91436" marT="45693" marB="4569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7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36" marR="91436" marT="45693" marB="4569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7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36" marR="91436" marT="45693" marB="4569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372860" y="1653540"/>
          <a:ext cx="3246438" cy="1646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6438"/>
              </a:tblGrid>
              <a:tr h="5487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2" marR="91382" marT="45696" marB="4569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8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2" marR="91382" marT="45696" marB="4569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7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2" marR="91382" marT="45696" marB="4569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380298" y="3731578"/>
          <a:ext cx="3248025" cy="1647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8025"/>
              </a:tblGrid>
              <a:tr h="5492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36" marR="91436" marT="45711" marB="457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36" marR="91436" marT="45711" marB="457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436" marR="91436" marT="45711" marB="457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6372860" y="3753803"/>
          <a:ext cx="3246438" cy="1646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6438"/>
              </a:tblGrid>
              <a:tr h="5486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91" marR="91391" marT="45670" marB="456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7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91" marR="91391" marT="45670" marB="456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87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zh-CN" altLang="en-US" sz="20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91" marR="91391" marT="45670" marB="456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CC33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12"/>
          <p:cNvSpPr txBox="1"/>
          <p:nvPr/>
        </p:nvSpPr>
        <p:spPr>
          <a:xfrm>
            <a:off x="6911023" y="3885565"/>
            <a:ext cx="21082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72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ong</a:t>
            </a:r>
            <a:endParaRPr lang="en-US" altLang="zh-CN" sz="72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12085" y="1755140"/>
            <a:ext cx="2377708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72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ɑng</a:t>
            </a:r>
            <a:endParaRPr lang="en-US" altLang="zh-CN" sz="72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87473" y="1775688"/>
            <a:ext cx="2167947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72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eng</a:t>
            </a:r>
            <a:endParaRPr lang="en-US" altLang="zh-CN" sz="72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44952" y="3838389"/>
            <a:ext cx="1999653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72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ing</a:t>
            </a:r>
            <a:endParaRPr lang="en-US" altLang="zh-CN" sz="72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任意多边形 9"/>
          <p:cNvSpPr/>
          <p:nvPr>
            <p:custDataLst>
              <p:tags r:id="rId10"/>
            </p:custDataLst>
          </p:nvPr>
        </p:nvSpPr>
        <p:spPr>
          <a:xfrm>
            <a:off x="3095964" y="2201335"/>
            <a:ext cx="338434" cy="507893"/>
          </a:xfrm>
          <a:custGeom>
            <a:avLst/>
            <a:gdLst/>
            <a:ahLst/>
            <a:cxnLst/>
            <a:rect l="l" t="t" r="r" b="b"/>
            <a:pathLst>
              <a:path w="363003" h="540441">
                <a:moveTo>
                  <a:pt x="228917" y="0"/>
                </a:moveTo>
                <a:cubicBezTo>
                  <a:pt x="275695" y="0"/>
                  <a:pt x="316315" y="14183"/>
                  <a:pt x="350777" y="42549"/>
                </a:cubicBezTo>
                <a:lnTo>
                  <a:pt x="363003" y="55033"/>
                </a:lnTo>
                <a:lnTo>
                  <a:pt x="363003" y="168650"/>
                </a:lnTo>
                <a:lnTo>
                  <a:pt x="339145" y="123415"/>
                </a:lnTo>
                <a:cubicBezTo>
                  <a:pt x="310447" y="90571"/>
                  <a:pt x="275861" y="74149"/>
                  <a:pt x="235386" y="74149"/>
                </a:cubicBezTo>
                <a:cubicBezTo>
                  <a:pt x="195574" y="74149"/>
                  <a:pt x="161735" y="90322"/>
                  <a:pt x="133866" y="122669"/>
                </a:cubicBezTo>
                <a:cubicBezTo>
                  <a:pt x="105998" y="155016"/>
                  <a:pt x="92064" y="203038"/>
                  <a:pt x="92064" y="266737"/>
                </a:cubicBezTo>
                <a:cubicBezTo>
                  <a:pt x="92064" y="336075"/>
                  <a:pt x="105833" y="386669"/>
                  <a:pt x="133369" y="418518"/>
                </a:cubicBezTo>
                <a:cubicBezTo>
                  <a:pt x="160905" y="450368"/>
                  <a:pt x="195408" y="466292"/>
                  <a:pt x="236879" y="466292"/>
                </a:cubicBezTo>
                <a:cubicBezTo>
                  <a:pt x="278017" y="466292"/>
                  <a:pt x="312521" y="450451"/>
                  <a:pt x="340389" y="418767"/>
                </a:cubicBezTo>
                <a:lnTo>
                  <a:pt x="363003" y="374751"/>
                </a:lnTo>
                <a:lnTo>
                  <a:pt x="363003" y="482653"/>
                </a:lnTo>
                <a:lnTo>
                  <a:pt x="343561" y="501532"/>
                </a:lnTo>
                <a:cubicBezTo>
                  <a:pt x="310592" y="527472"/>
                  <a:pt x="272212" y="540441"/>
                  <a:pt x="228419" y="540441"/>
                </a:cubicBezTo>
                <a:cubicBezTo>
                  <a:pt x="155763" y="540441"/>
                  <a:pt x="99529" y="514232"/>
                  <a:pt x="59718" y="461813"/>
                </a:cubicBezTo>
                <a:cubicBezTo>
                  <a:pt x="19906" y="409395"/>
                  <a:pt x="0" y="346526"/>
                  <a:pt x="0" y="273206"/>
                </a:cubicBezTo>
                <a:cubicBezTo>
                  <a:pt x="0" y="222778"/>
                  <a:pt x="9124" y="176249"/>
                  <a:pt x="27371" y="133617"/>
                </a:cubicBezTo>
                <a:cubicBezTo>
                  <a:pt x="45618" y="90986"/>
                  <a:pt x="72076" y="58058"/>
                  <a:pt x="106745" y="34835"/>
                </a:cubicBezTo>
                <a:cubicBezTo>
                  <a:pt x="141414" y="11611"/>
                  <a:pt x="182138" y="0"/>
                  <a:pt x="228917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55" name="Picture 20"/>
          <p:cNvPicPr>
            <a:picLocks noChangeAspect="1"/>
          </p:cNvPicPr>
          <p:nvPr/>
        </p:nvPicPr>
        <p:blipFill>
          <a:blip r:embed="rId11"/>
          <a:srcRect l="34119" t="36261" r="32941" b="28844"/>
          <a:stretch>
            <a:fillRect/>
          </a:stretch>
        </p:blipFill>
        <p:spPr>
          <a:xfrm>
            <a:off x="3222833" y="2183399"/>
            <a:ext cx="516732" cy="687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" name="Picture 26" descr="C:\Users\Administrator\Desktop\1-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89998" y="2161540"/>
            <a:ext cx="73025" cy="50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" name="Picture 13"/>
          <p:cNvPicPr>
            <a:picLocks noChangeAspect="1"/>
          </p:cNvPicPr>
          <p:nvPr/>
        </p:nvPicPr>
        <p:blipFill>
          <a:blip r:embed="rId13"/>
          <a:srcRect l="44748" t="34769" r="34550" b="30463"/>
          <a:stretch>
            <a:fillRect/>
          </a:stretch>
        </p:blipFill>
        <p:spPr>
          <a:xfrm>
            <a:off x="3826510" y="2145621"/>
            <a:ext cx="344487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" name="任意多边形 58"/>
          <p:cNvSpPr/>
          <p:nvPr>
            <p:custDataLst>
              <p:tags r:id="rId14"/>
            </p:custDataLst>
          </p:nvPr>
        </p:nvSpPr>
        <p:spPr>
          <a:xfrm>
            <a:off x="4195673" y="2170421"/>
            <a:ext cx="458430" cy="508366"/>
          </a:xfrm>
          <a:custGeom>
            <a:avLst/>
            <a:gdLst/>
            <a:ahLst/>
            <a:cxnLst/>
            <a:rect l="l" t="t" r="r" b="b"/>
            <a:pathLst>
              <a:path w="363003" h="540441">
                <a:moveTo>
                  <a:pt x="228917" y="0"/>
                </a:moveTo>
                <a:cubicBezTo>
                  <a:pt x="275695" y="0"/>
                  <a:pt x="316315" y="14183"/>
                  <a:pt x="350777" y="42549"/>
                </a:cubicBezTo>
                <a:lnTo>
                  <a:pt x="363003" y="55033"/>
                </a:lnTo>
                <a:lnTo>
                  <a:pt x="363003" y="168650"/>
                </a:lnTo>
                <a:lnTo>
                  <a:pt x="339145" y="123415"/>
                </a:lnTo>
                <a:cubicBezTo>
                  <a:pt x="310447" y="90571"/>
                  <a:pt x="275861" y="74149"/>
                  <a:pt x="235386" y="74149"/>
                </a:cubicBezTo>
                <a:cubicBezTo>
                  <a:pt x="195574" y="74149"/>
                  <a:pt x="161735" y="90322"/>
                  <a:pt x="133866" y="122669"/>
                </a:cubicBezTo>
                <a:cubicBezTo>
                  <a:pt x="105998" y="155016"/>
                  <a:pt x="92064" y="203038"/>
                  <a:pt x="92064" y="266737"/>
                </a:cubicBezTo>
                <a:cubicBezTo>
                  <a:pt x="92064" y="336075"/>
                  <a:pt x="105833" y="386669"/>
                  <a:pt x="133369" y="418518"/>
                </a:cubicBezTo>
                <a:cubicBezTo>
                  <a:pt x="160905" y="450368"/>
                  <a:pt x="195408" y="466292"/>
                  <a:pt x="236879" y="466292"/>
                </a:cubicBezTo>
                <a:cubicBezTo>
                  <a:pt x="278017" y="466292"/>
                  <a:pt x="312521" y="450451"/>
                  <a:pt x="340389" y="418767"/>
                </a:cubicBezTo>
                <a:lnTo>
                  <a:pt x="363003" y="374751"/>
                </a:lnTo>
                <a:lnTo>
                  <a:pt x="363003" y="482653"/>
                </a:lnTo>
                <a:lnTo>
                  <a:pt x="343561" y="501532"/>
                </a:lnTo>
                <a:cubicBezTo>
                  <a:pt x="310592" y="527472"/>
                  <a:pt x="272212" y="540441"/>
                  <a:pt x="228419" y="540441"/>
                </a:cubicBezTo>
                <a:cubicBezTo>
                  <a:pt x="155763" y="540441"/>
                  <a:pt x="99529" y="514232"/>
                  <a:pt x="59718" y="461813"/>
                </a:cubicBezTo>
                <a:cubicBezTo>
                  <a:pt x="19906" y="409395"/>
                  <a:pt x="0" y="346526"/>
                  <a:pt x="0" y="273206"/>
                </a:cubicBezTo>
                <a:cubicBezTo>
                  <a:pt x="0" y="222778"/>
                  <a:pt x="9124" y="176249"/>
                  <a:pt x="27371" y="133617"/>
                </a:cubicBezTo>
                <a:cubicBezTo>
                  <a:pt x="45618" y="90986"/>
                  <a:pt x="72076" y="58058"/>
                  <a:pt x="106745" y="34835"/>
                </a:cubicBezTo>
                <a:cubicBezTo>
                  <a:pt x="141414" y="11611"/>
                  <a:pt x="182138" y="0"/>
                  <a:pt x="228917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60" name="Picture 4" descr="C:\Users\Administrator\Desktop\图片1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77148" y="2118152"/>
            <a:ext cx="593890" cy="8578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" name="任意多边形 61"/>
          <p:cNvSpPr/>
          <p:nvPr>
            <p:custDataLst>
              <p:tags r:id="rId16"/>
            </p:custDataLst>
          </p:nvPr>
        </p:nvSpPr>
        <p:spPr>
          <a:xfrm>
            <a:off x="7023548" y="2183399"/>
            <a:ext cx="390712" cy="550863"/>
          </a:xfrm>
          <a:custGeom>
            <a:avLst/>
            <a:gdLst/>
            <a:ahLst/>
            <a:cxnLst/>
            <a:rect l="l" t="t" r="r" b="b"/>
            <a:pathLst>
              <a:path w="484207" h="552385">
                <a:moveTo>
                  <a:pt x="246831" y="0"/>
                </a:moveTo>
                <a:cubicBezTo>
                  <a:pt x="317496" y="0"/>
                  <a:pt x="375223" y="24053"/>
                  <a:pt x="420011" y="72158"/>
                </a:cubicBezTo>
                <a:cubicBezTo>
                  <a:pt x="442405" y="96211"/>
                  <a:pt x="459201" y="125157"/>
                  <a:pt x="470398" y="158997"/>
                </a:cubicBezTo>
                <a:lnTo>
                  <a:pt x="475106" y="179339"/>
                </a:lnTo>
                <a:lnTo>
                  <a:pt x="383599" y="179339"/>
                </a:lnTo>
                <a:lnTo>
                  <a:pt x="381195" y="167084"/>
                </a:lnTo>
                <a:cubicBezTo>
                  <a:pt x="375555" y="150412"/>
                  <a:pt x="368091" y="136520"/>
                  <a:pt x="358801" y="125406"/>
                </a:cubicBezTo>
                <a:cubicBezTo>
                  <a:pt x="330269" y="90903"/>
                  <a:pt x="293278" y="73651"/>
                  <a:pt x="247826" y="73651"/>
                </a:cubicBezTo>
                <a:cubicBezTo>
                  <a:pt x="206688" y="73651"/>
                  <a:pt x="172101" y="87419"/>
                  <a:pt x="144068" y="114955"/>
                </a:cubicBezTo>
                <a:cubicBezTo>
                  <a:pt x="130051" y="128723"/>
                  <a:pt x="119165" y="144814"/>
                  <a:pt x="111410" y="163227"/>
                </a:cubicBezTo>
                <a:lnTo>
                  <a:pt x="107817" y="179339"/>
                </a:lnTo>
                <a:lnTo>
                  <a:pt x="104888" y="179339"/>
                </a:lnTo>
                <a:lnTo>
                  <a:pt x="104888" y="192474"/>
                </a:lnTo>
                <a:lnTo>
                  <a:pt x="97538" y="225433"/>
                </a:lnTo>
                <a:lnTo>
                  <a:pt x="104888" y="225433"/>
                </a:lnTo>
                <a:lnTo>
                  <a:pt x="104888" y="299084"/>
                </a:lnTo>
                <a:lnTo>
                  <a:pt x="92561" y="299084"/>
                </a:lnTo>
                <a:cubicBezTo>
                  <a:pt x="95879" y="357142"/>
                  <a:pt x="112301" y="401598"/>
                  <a:pt x="141828" y="432452"/>
                </a:cubicBezTo>
                <a:cubicBezTo>
                  <a:pt x="171355" y="463306"/>
                  <a:pt x="208181" y="478733"/>
                  <a:pt x="252305" y="478733"/>
                </a:cubicBezTo>
                <a:cubicBezTo>
                  <a:pt x="285150" y="478733"/>
                  <a:pt x="313183" y="470107"/>
                  <a:pt x="336407" y="452856"/>
                </a:cubicBezTo>
                <a:cubicBezTo>
                  <a:pt x="359630" y="435604"/>
                  <a:pt x="378043" y="408068"/>
                  <a:pt x="391645" y="370247"/>
                </a:cubicBezTo>
                <a:lnTo>
                  <a:pt x="484207" y="381693"/>
                </a:lnTo>
                <a:cubicBezTo>
                  <a:pt x="469610" y="435770"/>
                  <a:pt x="442571" y="477738"/>
                  <a:pt x="403091" y="507597"/>
                </a:cubicBezTo>
                <a:cubicBezTo>
                  <a:pt x="363611" y="537455"/>
                  <a:pt x="313183" y="552385"/>
                  <a:pt x="251807" y="552385"/>
                </a:cubicBezTo>
                <a:cubicBezTo>
                  <a:pt x="174507" y="552385"/>
                  <a:pt x="113214" y="528581"/>
                  <a:pt x="67928" y="480973"/>
                </a:cubicBezTo>
                <a:cubicBezTo>
                  <a:pt x="22642" y="433365"/>
                  <a:pt x="0" y="366598"/>
                  <a:pt x="0" y="280671"/>
                </a:cubicBezTo>
                <a:cubicBezTo>
                  <a:pt x="0" y="191759"/>
                  <a:pt x="22891" y="122752"/>
                  <a:pt x="68674" y="73651"/>
                </a:cubicBezTo>
                <a:cubicBezTo>
                  <a:pt x="114458" y="24550"/>
                  <a:pt x="173843" y="0"/>
                  <a:pt x="246831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3" name="任意多边形 62"/>
          <p:cNvSpPr/>
          <p:nvPr>
            <p:custDataLst>
              <p:tags r:id="rId17"/>
            </p:custDataLst>
          </p:nvPr>
        </p:nvSpPr>
        <p:spPr>
          <a:xfrm>
            <a:off x="7106429" y="2385378"/>
            <a:ext cx="287338" cy="107950"/>
          </a:xfrm>
          <a:custGeom>
            <a:avLst/>
            <a:gdLst/>
            <a:ahLst/>
            <a:cxnLst/>
            <a:rect l="l" t="t" r="r" b="b"/>
            <a:pathLst>
              <a:path w="382305" h="119745">
                <a:moveTo>
                  <a:pt x="278711" y="0"/>
                </a:moveTo>
                <a:lnTo>
                  <a:pt x="370218" y="0"/>
                </a:lnTo>
                <a:lnTo>
                  <a:pt x="378106" y="34088"/>
                </a:lnTo>
                <a:cubicBezTo>
                  <a:pt x="380906" y="53455"/>
                  <a:pt x="382305" y="74045"/>
                  <a:pt x="382305" y="95858"/>
                </a:cubicBezTo>
                <a:cubicBezTo>
                  <a:pt x="382305" y="101166"/>
                  <a:pt x="382139" y="109128"/>
                  <a:pt x="381807" y="119745"/>
                </a:cubicBezTo>
                <a:lnTo>
                  <a:pt x="0" y="119745"/>
                </a:lnTo>
                <a:lnTo>
                  <a:pt x="0" y="46094"/>
                </a:lnTo>
                <a:lnTo>
                  <a:pt x="287753" y="46094"/>
                </a:lnTo>
                <a:lnTo>
                  <a:pt x="27871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90" name="Picture 26" descr="C:\Users\Administrator\Desktop\1-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57729" y="2213284"/>
            <a:ext cx="73025" cy="50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" name="Picture 13"/>
          <p:cNvPicPr>
            <a:picLocks noChangeAspect="1"/>
          </p:cNvPicPr>
          <p:nvPr/>
        </p:nvPicPr>
        <p:blipFill>
          <a:blip r:embed="rId13"/>
          <a:srcRect l="44748" t="34769" r="34550" b="30463"/>
          <a:stretch>
            <a:fillRect/>
          </a:stretch>
        </p:blipFill>
        <p:spPr>
          <a:xfrm>
            <a:off x="7668151" y="2170421"/>
            <a:ext cx="344487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" name="任意多边形 91"/>
          <p:cNvSpPr/>
          <p:nvPr>
            <p:custDataLst>
              <p:tags r:id="rId18"/>
            </p:custDataLst>
          </p:nvPr>
        </p:nvSpPr>
        <p:spPr>
          <a:xfrm>
            <a:off x="8054959" y="2206784"/>
            <a:ext cx="319485" cy="502444"/>
          </a:xfrm>
          <a:custGeom>
            <a:avLst/>
            <a:gdLst/>
            <a:ahLst/>
            <a:cxnLst/>
            <a:rect l="l" t="t" r="r" b="b"/>
            <a:pathLst>
              <a:path w="363003" h="540441">
                <a:moveTo>
                  <a:pt x="228917" y="0"/>
                </a:moveTo>
                <a:cubicBezTo>
                  <a:pt x="275695" y="0"/>
                  <a:pt x="316315" y="14183"/>
                  <a:pt x="350777" y="42549"/>
                </a:cubicBezTo>
                <a:lnTo>
                  <a:pt x="363003" y="55033"/>
                </a:lnTo>
                <a:lnTo>
                  <a:pt x="363003" y="168650"/>
                </a:lnTo>
                <a:lnTo>
                  <a:pt x="339145" y="123415"/>
                </a:lnTo>
                <a:cubicBezTo>
                  <a:pt x="310447" y="90571"/>
                  <a:pt x="275861" y="74149"/>
                  <a:pt x="235386" y="74149"/>
                </a:cubicBezTo>
                <a:cubicBezTo>
                  <a:pt x="195574" y="74149"/>
                  <a:pt x="161735" y="90322"/>
                  <a:pt x="133866" y="122669"/>
                </a:cubicBezTo>
                <a:cubicBezTo>
                  <a:pt x="105998" y="155016"/>
                  <a:pt x="92064" y="203038"/>
                  <a:pt x="92064" y="266737"/>
                </a:cubicBezTo>
                <a:cubicBezTo>
                  <a:pt x="92064" y="336075"/>
                  <a:pt x="105833" y="386669"/>
                  <a:pt x="133369" y="418518"/>
                </a:cubicBezTo>
                <a:cubicBezTo>
                  <a:pt x="160905" y="450368"/>
                  <a:pt x="195408" y="466292"/>
                  <a:pt x="236879" y="466292"/>
                </a:cubicBezTo>
                <a:cubicBezTo>
                  <a:pt x="278017" y="466292"/>
                  <a:pt x="312521" y="450451"/>
                  <a:pt x="340389" y="418767"/>
                </a:cubicBezTo>
                <a:lnTo>
                  <a:pt x="363003" y="374751"/>
                </a:lnTo>
                <a:lnTo>
                  <a:pt x="363003" y="482653"/>
                </a:lnTo>
                <a:lnTo>
                  <a:pt x="343561" y="501532"/>
                </a:lnTo>
                <a:cubicBezTo>
                  <a:pt x="310592" y="527472"/>
                  <a:pt x="272212" y="540441"/>
                  <a:pt x="228419" y="540441"/>
                </a:cubicBezTo>
                <a:cubicBezTo>
                  <a:pt x="155763" y="540441"/>
                  <a:pt x="99529" y="514232"/>
                  <a:pt x="59718" y="461813"/>
                </a:cubicBezTo>
                <a:cubicBezTo>
                  <a:pt x="19906" y="409395"/>
                  <a:pt x="0" y="346526"/>
                  <a:pt x="0" y="273206"/>
                </a:cubicBezTo>
                <a:cubicBezTo>
                  <a:pt x="0" y="222778"/>
                  <a:pt x="9124" y="176249"/>
                  <a:pt x="27371" y="133617"/>
                </a:cubicBezTo>
                <a:cubicBezTo>
                  <a:pt x="45618" y="90986"/>
                  <a:pt x="72076" y="58058"/>
                  <a:pt x="106745" y="34835"/>
                </a:cubicBezTo>
                <a:cubicBezTo>
                  <a:pt x="141414" y="11611"/>
                  <a:pt x="182138" y="0"/>
                  <a:pt x="228917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93" name="Picture 4" descr="C:\Users\Administrator\Desktop\图片1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24113" y="2145621"/>
            <a:ext cx="565370" cy="8481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4" name="Picture 20"/>
          <p:cNvPicPr>
            <a:picLocks noChangeAspect="1"/>
          </p:cNvPicPr>
          <p:nvPr/>
        </p:nvPicPr>
        <p:blipFill>
          <a:blip r:embed="rId11"/>
          <a:srcRect l="34119" t="36261" r="32941" b="28844"/>
          <a:stretch>
            <a:fillRect/>
          </a:stretch>
        </p:blipFill>
        <p:spPr>
          <a:xfrm>
            <a:off x="3190833" y="4253929"/>
            <a:ext cx="422275" cy="65557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5" name="Picture 20"/>
          <p:cNvPicPr>
            <a:picLocks noChangeAspect="1"/>
          </p:cNvPicPr>
          <p:nvPr/>
        </p:nvPicPr>
        <p:blipFill>
          <a:blip r:embed="rId11"/>
          <a:srcRect l="34119" t="23798" r="32941" b="64095"/>
          <a:stretch>
            <a:fillRect/>
          </a:stretch>
        </p:blipFill>
        <p:spPr>
          <a:xfrm>
            <a:off x="3200419" y="4034232"/>
            <a:ext cx="419100" cy="239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" name="Picture 26" descr="C:\Users\Administrator\Desktop\1-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88629" y="4310734"/>
            <a:ext cx="73025" cy="506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7" name="Picture 13"/>
          <p:cNvPicPr>
            <a:picLocks noChangeAspect="1"/>
          </p:cNvPicPr>
          <p:nvPr/>
        </p:nvPicPr>
        <p:blipFill>
          <a:blip r:embed="rId13"/>
          <a:srcRect l="44748" t="34769" r="34550" b="30463"/>
          <a:stretch>
            <a:fillRect/>
          </a:stretch>
        </p:blipFill>
        <p:spPr>
          <a:xfrm>
            <a:off x="3717020" y="4239129"/>
            <a:ext cx="344488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8" name="任意多边形 97"/>
          <p:cNvSpPr/>
          <p:nvPr>
            <p:custDataLst>
              <p:tags r:id="rId19"/>
            </p:custDataLst>
          </p:nvPr>
        </p:nvSpPr>
        <p:spPr>
          <a:xfrm>
            <a:off x="4073636" y="4253930"/>
            <a:ext cx="407539" cy="540894"/>
          </a:xfrm>
          <a:custGeom>
            <a:avLst/>
            <a:gdLst/>
            <a:ahLst/>
            <a:cxnLst/>
            <a:rect l="l" t="t" r="r" b="b"/>
            <a:pathLst>
              <a:path w="363003" h="540441">
                <a:moveTo>
                  <a:pt x="228917" y="0"/>
                </a:moveTo>
                <a:cubicBezTo>
                  <a:pt x="275695" y="0"/>
                  <a:pt x="316315" y="14183"/>
                  <a:pt x="350777" y="42549"/>
                </a:cubicBezTo>
                <a:lnTo>
                  <a:pt x="363003" y="55033"/>
                </a:lnTo>
                <a:lnTo>
                  <a:pt x="363003" y="168650"/>
                </a:lnTo>
                <a:lnTo>
                  <a:pt x="339145" y="123415"/>
                </a:lnTo>
                <a:cubicBezTo>
                  <a:pt x="310447" y="90571"/>
                  <a:pt x="275861" y="74149"/>
                  <a:pt x="235386" y="74149"/>
                </a:cubicBezTo>
                <a:cubicBezTo>
                  <a:pt x="195574" y="74149"/>
                  <a:pt x="161735" y="90322"/>
                  <a:pt x="133866" y="122669"/>
                </a:cubicBezTo>
                <a:cubicBezTo>
                  <a:pt x="105998" y="155016"/>
                  <a:pt x="92064" y="203038"/>
                  <a:pt x="92064" y="266737"/>
                </a:cubicBezTo>
                <a:cubicBezTo>
                  <a:pt x="92064" y="336075"/>
                  <a:pt x="105833" y="386669"/>
                  <a:pt x="133369" y="418518"/>
                </a:cubicBezTo>
                <a:cubicBezTo>
                  <a:pt x="160905" y="450368"/>
                  <a:pt x="195408" y="466292"/>
                  <a:pt x="236879" y="466292"/>
                </a:cubicBezTo>
                <a:cubicBezTo>
                  <a:pt x="278017" y="466292"/>
                  <a:pt x="312521" y="450451"/>
                  <a:pt x="340389" y="418767"/>
                </a:cubicBezTo>
                <a:lnTo>
                  <a:pt x="363003" y="374751"/>
                </a:lnTo>
                <a:lnTo>
                  <a:pt x="363003" y="482653"/>
                </a:lnTo>
                <a:lnTo>
                  <a:pt x="343561" y="501532"/>
                </a:lnTo>
                <a:cubicBezTo>
                  <a:pt x="310592" y="527472"/>
                  <a:pt x="272212" y="540441"/>
                  <a:pt x="228419" y="540441"/>
                </a:cubicBezTo>
                <a:cubicBezTo>
                  <a:pt x="155763" y="540441"/>
                  <a:pt x="99529" y="514232"/>
                  <a:pt x="59718" y="461813"/>
                </a:cubicBezTo>
                <a:cubicBezTo>
                  <a:pt x="19906" y="409395"/>
                  <a:pt x="0" y="346526"/>
                  <a:pt x="0" y="273206"/>
                </a:cubicBezTo>
                <a:cubicBezTo>
                  <a:pt x="0" y="222778"/>
                  <a:pt x="9124" y="176249"/>
                  <a:pt x="27371" y="133617"/>
                </a:cubicBezTo>
                <a:cubicBezTo>
                  <a:pt x="45618" y="90986"/>
                  <a:pt x="72076" y="58058"/>
                  <a:pt x="106745" y="34835"/>
                </a:cubicBezTo>
                <a:cubicBezTo>
                  <a:pt x="141414" y="11611"/>
                  <a:pt x="182138" y="0"/>
                  <a:pt x="228917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99" name="Picture 4" descr="C:\Users\Administrator\Desktop\图片1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34533" y="4222650"/>
            <a:ext cx="483807" cy="8449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任意多边形 99"/>
          <p:cNvSpPr/>
          <p:nvPr>
            <p:custDataLst>
              <p:tags r:id="rId20"/>
            </p:custDataLst>
          </p:nvPr>
        </p:nvSpPr>
        <p:spPr>
          <a:xfrm>
            <a:off x="7179309" y="4322128"/>
            <a:ext cx="378419" cy="506412"/>
          </a:xfrm>
          <a:custGeom>
            <a:avLst/>
            <a:gdLst/>
            <a:ahLst/>
            <a:cxnLst/>
            <a:rect l="l" t="t" r="r" b="b"/>
            <a:pathLst>
              <a:path w="409095" h="524747">
                <a:moveTo>
                  <a:pt x="247827" y="0"/>
                </a:moveTo>
                <a:cubicBezTo>
                  <a:pt x="302319" y="0"/>
                  <a:pt x="349346" y="13390"/>
                  <a:pt x="388909" y="40169"/>
                </a:cubicBezTo>
                <a:lnTo>
                  <a:pt x="409095" y="57180"/>
                </a:lnTo>
                <a:lnTo>
                  <a:pt x="377224" y="66896"/>
                </a:lnTo>
                <a:lnTo>
                  <a:pt x="321533" y="96584"/>
                </a:lnTo>
                <a:lnTo>
                  <a:pt x="308602" y="86777"/>
                </a:lnTo>
                <a:cubicBezTo>
                  <a:pt x="290147" y="78358"/>
                  <a:pt x="269889" y="74149"/>
                  <a:pt x="247827" y="74149"/>
                </a:cubicBezTo>
                <a:cubicBezTo>
                  <a:pt x="203039" y="74149"/>
                  <a:pt x="165881" y="90903"/>
                  <a:pt x="136355" y="124411"/>
                </a:cubicBezTo>
                <a:cubicBezTo>
                  <a:pt x="106828" y="157919"/>
                  <a:pt x="92064" y="208513"/>
                  <a:pt x="92064" y="276192"/>
                </a:cubicBezTo>
                <a:cubicBezTo>
                  <a:pt x="92064" y="310032"/>
                  <a:pt x="95755" y="339621"/>
                  <a:pt x="103137" y="364959"/>
                </a:cubicBezTo>
                <a:lnTo>
                  <a:pt x="124947" y="406495"/>
                </a:lnTo>
                <a:lnTo>
                  <a:pt x="120807" y="446820"/>
                </a:lnTo>
                <a:lnTo>
                  <a:pt x="128806" y="524747"/>
                </a:lnTo>
                <a:lnTo>
                  <a:pt x="105298" y="512356"/>
                </a:lnTo>
                <a:cubicBezTo>
                  <a:pt x="92121" y="503461"/>
                  <a:pt x="79830" y="493083"/>
                  <a:pt x="68426" y="481222"/>
                </a:cubicBezTo>
                <a:cubicBezTo>
                  <a:pt x="22809" y="433779"/>
                  <a:pt x="0" y="365436"/>
                  <a:pt x="0" y="276192"/>
                </a:cubicBezTo>
                <a:cubicBezTo>
                  <a:pt x="0" y="178322"/>
                  <a:pt x="27205" y="105832"/>
                  <a:pt x="81614" y="58722"/>
                </a:cubicBezTo>
                <a:cubicBezTo>
                  <a:pt x="127065" y="19574"/>
                  <a:pt x="182470" y="0"/>
                  <a:pt x="247827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1" name="任意多边形 100"/>
          <p:cNvSpPr/>
          <p:nvPr>
            <p:custDataLst>
              <p:tags r:id="rId21"/>
            </p:custDataLst>
          </p:nvPr>
        </p:nvSpPr>
        <p:spPr>
          <a:xfrm>
            <a:off x="7287569" y="4371340"/>
            <a:ext cx="329705" cy="479425"/>
          </a:xfrm>
          <a:custGeom>
            <a:avLst/>
            <a:gdLst/>
            <a:ahLst/>
            <a:cxnLst/>
            <a:rect l="l" t="t" r="r" b="b"/>
            <a:pathLst>
              <a:path w="374349" h="495205">
                <a:moveTo>
                  <a:pt x="288288" y="0"/>
                </a:moveTo>
                <a:lnTo>
                  <a:pt x="305176" y="14232"/>
                </a:lnTo>
                <a:cubicBezTo>
                  <a:pt x="351291" y="61840"/>
                  <a:pt x="374349" y="127612"/>
                  <a:pt x="374349" y="211548"/>
                </a:cubicBezTo>
                <a:cubicBezTo>
                  <a:pt x="374349" y="279559"/>
                  <a:pt x="364147" y="333056"/>
                  <a:pt x="343744" y="372038"/>
                </a:cubicBezTo>
                <a:cubicBezTo>
                  <a:pt x="323340" y="411020"/>
                  <a:pt x="293648" y="441293"/>
                  <a:pt x="254665" y="462858"/>
                </a:cubicBezTo>
                <a:cubicBezTo>
                  <a:pt x="215683" y="484422"/>
                  <a:pt x="173135" y="495205"/>
                  <a:pt x="127020" y="495205"/>
                </a:cubicBezTo>
                <a:cubicBezTo>
                  <a:pt x="90029" y="495205"/>
                  <a:pt x="56583" y="489275"/>
                  <a:pt x="26682" y="477414"/>
                </a:cubicBezTo>
                <a:lnTo>
                  <a:pt x="7999" y="467567"/>
                </a:lnTo>
                <a:lnTo>
                  <a:pt x="0" y="389640"/>
                </a:lnTo>
                <a:lnTo>
                  <a:pt x="4140" y="349315"/>
                </a:lnTo>
                <a:lnTo>
                  <a:pt x="15548" y="371042"/>
                </a:lnTo>
                <a:cubicBezTo>
                  <a:pt x="45074" y="404716"/>
                  <a:pt x="82232" y="421553"/>
                  <a:pt x="127020" y="421553"/>
                </a:cubicBezTo>
                <a:cubicBezTo>
                  <a:pt x="171476" y="421553"/>
                  <a:pt x="208468" y="404633"/>
                  <a:pt x="237994" y="370794"/>
                </a:cubicBezTo>
                <a:cubicBezTo>
                  <a:pt x="267521" y="336954"/>
                  <a:pt x="282285" y="285365"/>
                  <a:pt x="282285" y="216026"/>
                </a:cubicBezTo>
                <a:cubicBezTo>
                  <a:pt x="282285" y="150669"/>
                  <a:pt x="267438" y="101153"/>
                  <a:pt x="237746" y="67480"/>
                </a:cubicBezTo>
                <a:lnTo>
                  <a:pt x="200726" y="39404"/>
                </a:lnTo>
                <a:lnTo>
                  <a:pt x="256417" y="9716"/>
                </a:lnTo>
                <a:lnTo>
                  <a:pt x="28828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02" name="Picture 26" descr="C:\Users\Administrator\Desktop\1-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12723" y="4342765"/>
            <a:ext cx="73025" cy="50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3"/>
          <p:cNvPicPr>
            <a:picLocks noChangeAspect="1"/>
          </p:cNvPicPr>
          <p:nvPr/>
        </p:nvPicPr>
        <p:blipFill>
          <a:blip r:embed="rId13"/>
          <a:srcRect l="44748" t="34769" r="34550" b="30463"/>
          <a:stretch>
            <a:fillRect/>
          </a:stretch>
        </p:blipFill>
        <p:spPr>
          <a:xfrm>
            <a:off x="7885748" y="4290378"/>
            <a:ext cx="344487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" name="任意多边形 103"/>
          <p:cNvSpPr/>
          <p:nvPr>
            <p:custDataLst>
              <p:tags r:id="rId22"/>
            </p:custDataLst>
          </p:nvPr>
        </p:nvSpPr>
        <p:spPr>
          <a:xfrm>
            <a:off x="8303260" y="4319173"/>
            <a:ext cx="334133" cy="506412"/>
          </a:xfrm>
          <a:custGeom>
            <a:avLst/>
            <a:gdLst/>
            <a:ahLst/>
            <a:cxnLst/>
            <a:rect l="l" t="t" r="r" b="b"/>
            <a:pathLst>
              <a:path w="363003" h="540441">
                <a:moveTo>
                  <a:pt x="228917" y="0"/>
                </a:moveTo>
                <a:cubicBezTo>
                  <a:pt x="275695" y="0"/>
                  <a:pt x="316315" y="14183"/>
                  <a:pt x="350777" y="42549"/>
                </a:cubicBezTo>
                <a:lnTo>
                  <a:pt x="363003" y="55033"/>
                </a:lnTo>
                <a:lnTo>
                  <a:pt x="363003" y="168650"/>
                </a:lnTo>
                <a:lnTo>
                  <a:pt x="339145" y="123415"/>
                </a:lnTo>
                <a:cubicBezTo>
                  <a:pt x="310447" y="90571"/>
                  <a:pt x="275861" y="74149"/>
                  <a:pt x="235386" y="74149"/>
                </a:cubicBezTo>
                <a:cubicBezTo>
                  <a:pt x="195574" y="74149"/>
                  <a:pt x="161735" y="90322"/>
                  <a:pt x="133866" y="122669"/>
                </a:cubicBezTo>
                <a:cubicBezTo>
                  <a:pt x="105998" y="155016"/>
                  <a:pt x="92064" y="203038"/>
                  <a:pt x="92064" y="266737"/>
                </a:cubicBezTo>
                <a:cubicBezTo>
                  <a:pt x="92064" y="336075"/>
                  <a:pt x="105833" y="386669"/>
                  <a:pt x="133369" y="418518"/>
                </a:cubicBezTo>
                <a:cubicBezTo>
                  <a:pt x="160905" y="450368"/>
                  <a:pt x="195408" y="466292"/>
                  <a:pt x="236879" y="466292"/>
                </a:cubicBezTo>
                <a:cubicBezTo>
                  <a:pt x="278017" y="466292"/>
                  <a:pt x="312521" y="450451"/>
                  <a:pt x="340389" y="418767"/>
                </a:cubicBezTo>
                <a:lnTo>
                  <a:pt x="363003" y="374751"/>
                </a:lnTo>
                <a:lnTo>
                  <a:pt x="363003" y="482653"/>
                </a:lnTo>
                <a:lnTo>
                  <a:pt x="343561" y="501532"/>
                </a:lnTo>
                <a:cubicBezTo>
                  <a:pt x="310592" y="527472"/>
                  <a:pt x="272212" y="540441"/>
                  <a:pt x="228419" y="540441"/>
                </a:cubicBezTo>
                <a:cubicBezTo>
                  <a:pt x="155763" y="540441"/>
                  <a:pt x="99529" y="514232"/>
                  <a:pt x="59718" y="461813"/>
                </a:cubicBezTo>
                <a:cubicBezTo>
                  <a:pt x="19906" y="409395"/>
                  <a:pt x="0" y="346526"/>
                  <a:pt x="0" y="273206"/>
                </a:cubicBezTo>
                <a:cubicBezTo>
                  <a:pt x="0" y="222778"/>
                  <a:pt x="9124" y="176249"/>
                  <a:pt x="27371" y="133617"/>
                </a:cubicBezTo>
                <a:cubicBezTo>
                  <a:pt x="45618" y="90986"/>
                  <a:pt x="72076" y="58058"/>
                  <a:pt x="106745" y="34835"/>
                </a:cubicBezTo>
                <a:cubicBezTo>
                  <a:pt x="141414" y="11611"/>
                  <a:pt x="182138" y="0"/>
                  <a:pt x="228917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05" name="Picture 4" descr="C:\Users\Administrator\Desktop\图片1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82818" y="4245928"/>
            <a:ext cx="499270" cy="858884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8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928370" y="593090"/>
            <a:ext cx="1713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看图读词语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24580" name="Picture 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8690" y="1320165"/>
            <a:ext cx="7755255" cy="460629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28370" y="593090"/>
            <a:ext cx="1713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看图读词语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22543" name="Picture 23" descr="E:\各版本共用文件\0未分类文件\图片\气泡\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8440" y="1558925"/>
            <a:ext cx="2306955" cy="802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/>
          <p:cNvSpPr/>
          <p:nvPr>
            <p:custDataLst>
              <p:tags r:id="rId11"/>
            </p:custDataLst>
          </p:nvPr>
        </p:nvSpPr>
        <p:spPr>
          <a:xfrm>
            <a:off x="1939290" y="1621155"/>
            <a:ext cx="1402080" cy="583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连一连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2531" name="Text Box 6"/>
          <p:cNvSpPr txBox="1"/>
          <p:nvPr/>
        </p:nvSpPr>
        <p:spPr>
          <a:xfrm>
            <a:off x="4282758" y="4850130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dà xiànɡ</a:t>
            </a:r>
            <a:endParaRPr lang="en-US" altLang="zh-CN" sz="32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532" name="Text Box 7"/>
          <p:cNvSpPr txBox="1"/>
          <p:nvPr/>
        </p:nvSpPr>
        <p:spPr>
          <a:xfrm>
            <a:off x="2268220" y="4850130"/>
            <a:ext cx="18084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lǎo yīnɡ</a:t>
            </a:r>
            <a:endParaRPr lang="en-US" altLang="zh-CN" sz="32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533" name="Text Box 8"/>
          <p:cNvSpPr txBox="1"/>
          <p:nvPr/>
        </p:nvSpPr>
        <p:spPr>
          <a:xfrm>
            <a:off x="8280083" y="4862830"/>
            <a:ext cx="2011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xiónɡ māo</a:t>
            </a:r>
            <a:endParaRPr lang="en-US" altLang="zh-CN" sz="32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534" name="Text Box 9"/>
          <p:cNvSpPr txBox="1"/>
          <p:nvPr/>
        </p:nvSpPr>
        <p:spPr>
          <a:xfrm>
            <a:off x="6400483" y="4862830"/>
            <a:ext cx="16052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mì fēnɡ</a:t>
            </a:r>
            <a:endParaRPr lang="en-US" altLang="zh-CN" sz="32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22535" name="Picture 12" descr="574233~1"/>
          <p:cNvPicPr>
            <a:picLocks noChangeAspect="1"/>
          </p:cNvPicPr>
          <p:nvPr/>
        </p:nvPicPr>
        <p:blipFill>
          <a:blip r:embed="rId1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b="3125"/>
          <a:stretch>
            <a:fillRect/>
          </a:stretch>
        </p:blipFill>
        <p:spPr>
          <a:xfrm>
            <a:off x="4551045" y="2360930"/>
            <a:ext cx="1246188" cy="1563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6" name="Picture 11" descr="http://pic2.ooopic.com/11/91/15/65bOOOPIC51_1024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25359" t="13501" r="29395" b="51332"/>
          <a:stretch>
            <a:fillRect/>
          </a:stretch>
        </p:blipFill>
        <p:spPr>
          <a:xfrm>
            <a:off x="1950720" y="2521268"/>
            <a:ext cx="2195513" cy="133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7" name="Picture 15" descr="http://pic26.nipic.com/20121221/2531170_100900380000_2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-2" r="60600" b="61833"/>
          <a:stretch>
            <a:fillRect/>
          </a:stretch>
        </p:blipFill>
        <p:spPr>
          <a:xfrm>
            <a:off x="8368983" y="2521268"/>
            <a:ext cx="1355725" cy="133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8" name="Picture 16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791" r="12468"/>
          <a:stretch>
            <a:fillRect/>
          </a:stretch>
        </p:blipFill>
        <p:spPr>
          <a:xfrm>
            <a:off x="6606858" y="2399030"/>
            <a:ext cx="1212850" cy="16049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>
            <a:endCxn id="22531" idx="0"/>
          </p:cNvCxnSpPr>
          <p:nvPr/>
        </p:nvCxnSpPr>
        <p:spPr>
          <a:xfrm>
            <a:off x="3653790" y="3854768"/>
            <a:ext cx="1533652" cy="9953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011420" y="3946843"/>
            <a:ext cx="3868738" cy="99536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244533" y="3924618"/>
            <a:ext cx="3617913" cy="1017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6944995" y="3788093"/>
            <a:ext cx="2078038" cy="10747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学习目标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1" name="图片 10" descr="资源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4664" y="1136650"/>
            <a:ext cx="10514406" cy="5115244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928370" y="1218546"/>
            <a:ext cx="8153382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基础目标：</a:t>
            </a:r>
            <a:endParaRPr lang="en-US" altLang="zh-CN" sz="22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正确认读后鼻韵母 ɑng、eng、ing、ong 和整体认读音节 yinɡ，读准音，认清形。</a:t>
            </a:r>
            <a:endParaRPr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）</a:t>
            </a:r>
            <a:r>
              <a:rPr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正确拼读声母和 ɑng、eng、ing、ong组成的音节。能在四线格中正确书写音节词“míng liàng”。</a:t>
            </a:r>
            <a:endParaRPr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拓展目标：</a:t>
            </a:r>
            <a:endParaRPr lang="en-US" altLang="zh-CN" sz="22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（1）借助拼音，认读“游泳、骑自行车、打乒乓球”3 个词语；正确朗读儿歌《过马路》。</a:t>
            </a:r>
            <a:endParaRPr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（2）认识“车、路、走、灯”4 个生字。</a:t>
            </a:r>
            <a:endParaRPr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34102" y="4675342"/>
            <a:ext cx="1501463" cy="182277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5"/>
          <p:cNvSpPr txBox="1"/>
          <p:nvPr/>
        </p:nvSpPr>
        <p:spPr>
          <a:xfrm>
            <a:off x="928370" y="593090"/>
            <a:ext cx="11010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读儿歌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23555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68770" y="2130425"/>
            <a:ext cx="2591435" cy="34747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Picture 5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6500" y="1575435"/>
            <a:ext cx="3606800" cy="405384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3929380" y="1841818"/>
            <a:ext cx="82296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chē</a:t>
            </a:r>
            <a:endParaRPr lang="en-US" altLang="zh-CN" sz="36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1893" y="3638868"/>
            <a:ext cx="59436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lù</a:t>
            </a:r>
            <a:endParaRPr lang="en-US" altLang="zh-CN" sz="36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圆角矩形标注 10"/>
          <p:cNvSpPr/>
          <p:nvPr>
            <p:custDataLst>
              <p:tags r:id="rId10"/>
            </p:custDataLst>
          </p:nvPr>
        </p:nvSpPr>
        <p:spPr>
          <a:xfrm>
            <a:off x="3830955" y="2572068"/>
            <a:ext cx="1406525" cy="608012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车</a:t>
            </a:r>
            <a:endParaRPr kumimoji="0" lang="zh-CN" altLang="en-US" sz="28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圆角矩形标注 24"/>
          <p:cNvSpPr/>
          <p:nvPr>
            <p:custDataLst>
              <p:tags r:id="rId11"/>
            </p:custDataLst>
          </p:nvPr>
        </p:nvSpPr>
        <p:spPr>
          <a:xfrm>
            <a:off x="4240530" y="4358005"/>
            <a:ext cx="2016125" cy="608013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路</a:t>
            </a:r>
            <a:endParaRPr kumimoji="0" lang="zh-CN" altLang="en-US" sz="28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圆角矩形标注 26"/>
          <p:cNvSpPr/>
          <p:nvPr>
            <p:custDataLst>
              <p:tags r:id="rId12"/>
            </p:custDataLst>
          </p:nvPr>
        </p:nvSpPr>
        <p:spPr>
          <a:xfrm>
            <a:off x="6035993" y="2572068"/>
            <a:ext cx="3386137" cy="608012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公交车、小汽车、卡车</a:t>
            </a:r>
            <a:endParaRPr kumimoji="0" lang="zh-CN" altLang="en-US" sz="24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圆角矩形标注 28"/>
          <p:cNvSpPr/>
          <p:nvPr>
            <p:custDataLst>
              <p:tags r:id="rId13"/>
            </p:custDataLst>
          </p:nvPr>
        </p:nvSpPr>
        <p:spPr>
          <a:xfrm>
            <a:off x="6639243" y="4346893"/>
            <a:ext cx="2879725" cy="608012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公路、马路、铁路</a:t>
            </a:r>
            <a:endParaRPr kumimoji="0" lang="zh-CN" altLang="en-US" sz="24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026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65643" y="2252980"/>
            <a:ext cx="1720850" cy="930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30730" y="3562668"/>
            <a:ext cx="2016125" cy="1438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928370" y="593090"/>
            <a:ext cx="11010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读儿歌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4321810" y="1785938"/>
            <a:ext cx="128016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dēng</a:t>
            </a:r>
            <a:endParaRPr lang="en-US" altLang="zh-CN" sz="36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47285" y="3552825"/>
            <a:ext cx="82296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zǒu</a:t>
            </a:r>
            <a:endParaRPr lang="en-US" altLang="zh-CN" sz="36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圆角矩形标注 10"/>
          <p:cNvSpPr/>
          <p:nvPr>
            <p:custDataLst>
              <p:tags r:id="rId10"/>
            </p:custDataLst>
          </p:nvPr>
        </p:nvSpPr>
        <p:spPr>
          <a:xfrm>
            <a:off x="4458964" y="2424839"/>
            <a:ext cx="1406525" cy="608012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灯</a:t>
            </a:r>
            <a:endParaRPr kumimoji="0" lang="zh-CN" altLang="en-US" sz="280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圆角矩形标注 24"/>
          <p:cNvSpPr/>
          <p:nvPr>
            <p:custDataLst>
              <p:tags r:id="rId11"/>
            </p:custDataLst>
          </p:nvPr>
        </p:nvSpPr>
        <p:spPr>
          <a:xfrm>
            <a:off x="4314501" y="4279039"/>
            <a:ext cx="2016125" cy="608012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走</a:t>
            </a:r>
            <a:endParaRPr kumimoji="0" lang="zh-CN" altLang="en-US" sz="28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圆角矩形标注 25"/>
          <p:cNvSpPr/>
          <p:nvPr>
            <p:custDataLst>
              <p:tags r:id="rId12"/>
            </p:custDataLst>
          </p:nvPr>
        </p:nvSpPr>
        <p:spPr>
          <a:xfrm>
            <a:off x="6330626" y="2093051"/>
            <a:ext cx="3316288" cy="939800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交通灯、台灯、路灯</a:t>
            </a:r>
            <a:endParaRPr kumimoji="0" lang="zh-CN" altLang="en-US" sz="24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圆角矩形标注 29"/>
          <p:cNvSpPr/>
          <p:nvPr>
            <p:custDataLst>
              <p:tags r:id="rId13"/>
            </p:custDataLst>
          </p:nvPr>
        </p:nvSpPr>
        <p:spPr>
          <a:xfrm>
            <a:off x="6665589" y="3831364"/>
            <a:ext cx="1892300" cy="609600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妈妈走了。</a:t>
            </a:r>
            <a:endParaRPr kumimoji="0" lang="zh-CN" altLang="en-US" sz="24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1" name="圆角矩形标注 30"/>
          <p:cNvSpPr/>
          <p:nvPr>
            <p:custDataLst>
              <p:tags r:id="rId14"/>
            </p:custDataLst>
          </p:nvPr>
        </p:nvSpPr>
        <p:spPr>
          <a:xfrm>
            <a:off x="6627489" y="4621939"/>
            <a:ext cx="2722562" cy="608012"/>
          </a:xfrm>
          <a:prstGeom prst="wedgeRoundRectCallout">
            <a:avLst>
              <a:gd name="adj1" fmla="val -23945"/>
              <a:gd name="adj2" fmla="val -50127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爸爸的表不走了。</a:t>
            </a:r>
            <a:endParaRPr kumimoji="0" lang="zh-CN" altLang="en-US" sz="2400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2050" name="Picture 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05610" y="2311400"/>
            <a:ext cx="1897063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62735" y="3783013"/>
            <a:ext cx="2181225" cy="1139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928370" y="593090"/>
            <a:ext cx="11010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读儿歌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qw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67125" y="3711238"/>
            <a:ext cx="1457960" cy="1841500"/>
          </a:xfrm>
          <a:prstGeom prst="rect">
            <a:avLst/>
          </a:prstGeom>
        </p:spPr>
      </p:pic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912111" y="277663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同学们，再见～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情境导入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1961198" y="1536699"/>
            <a:ext cx="9055669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前面我们学习了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5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个前鼻韵母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ɑn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en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in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un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ün,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今天我们学习汉语拼音的最后一课， 在这课中我们要学习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4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个后鼻韵母，在发音上有一定的难度，比比谁学得最好。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28370" y="593090"/>
            <a:ext cx="1713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看图找韵母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024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5633" y="2207260"/>
            <a:ext cx="3455987" cy="286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AutoShape 12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70355" y="1739265"/>
            <a:ext cx="3042920" cy="1414780"/>
          </a:xfrm>
          <a:prstGeom prst="wedgeRectCallout">
            <a:avLst>
              <a:gd name="adj1" fmla="val 54968"/>
              <a:gd name="adj2" fmla="val 29482"/>
            </a:avLst>
          </a:prstGeom>
          <a:solidFill>
            <a:schemeClr val="lt1"/>
          </a:solidFill>
          <a:ln w="9525">
            <a:solidFill>
              <a:schemeClr val="lt2">
                <a:lumMod val="75000"/>
              </a:schemeClr>
            </a:solidFill>
            <a:miter lim="800000"/>
          </a:ln>
          <a:effectLst/>
        </p:spPr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看图，说说图上画了些什么？再找找</a:t>
            </a:r>
            <a:r>
              <a:rPr kumimoji="0" lang="de-DE" altLang="zh-CN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an</a:t>
            </a:r>
            <a:r>
              <a:rPr kumimoji="0" lang="en-US" altLang="zh-CN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、</a:t>
            </a:r>
            <a:r>
              <a:rPr kumimoji="0" lang="de-DE" altLang="zh-CN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en</a:t>
            </a:r>
            <a:r>
              <a:rPr kumimoji="0" lang="en-US" altLang="zh-CN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、</a:t>
            </a:r>
            <a:r>
              <a:rPr kumimoji="0" lang="de-DE" altLang="zh-CN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in</a:t>
            </a:r>
            <a:r>
              <a:rPr kumimoji="0" lang="en-US" altLang="zh-CN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、</a:t>
            </a:r>
            <a:r>
              <a:rPr kumimoji="0" lang="en-US" altLang="zh-CN" sz="2400" i="0" u="none" strike="noStrike" kern="10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ong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四个后鼻韵母。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" name="AutoShape 12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967345" y="1704023"/>
            <a:ext cx="2028825" cy="679450"/>
          </a:xfrm>
          <a:prstGeom prst="wedgeRectCallout">
            <a:avLst>
              <a:gd name="adj1" fmla="val -154586"/>
              <a:gd name="adj2" fmla="val 76998"/>
            </a:avLst>
          </a:prstGeom>
          <a:solidFill>
            <a:schemeClr val="lt1"/>
          </a:solidFill>
          <a:ln w="9525">
            <a:solidFill>
              <a:schemeClr val="lt2">
                <a:lumMod val="75000"/>
              </a:schemeClr>
            </a:solidFill>
            <a:miter lim="800000"/>
          </a:ln>
        </p:spPr>
        <p:txBody>
          <a:bodyPr anchor="ctr" upright="1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“钟” 提示“</a:t>
            </a:r>
            <a:r>
              <a:rPr kumimoji="0" lang="en-US" altLang="zh-CN" sz="240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ong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”的音。</a:t>
            </a:r>
            <a:endParaRPr kumimoji="0" lang="zh-CN" altLang="en-US" sz="240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3" name="AutoShape 12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777683" y="4544060"/>
            <a:ext cx="2532063" cy="822325"/>
          </a:xfrm>
          <a:prstGeom prst="wedgeRectCallout">
            <a:avLst>
              <a:gd name="adj1" fmla="val 61025"/>
              <a:gd name="adj2" fmla="val -81548"/>
            </a:avLst>
          </a:prstGeom>
          <a:solidFill>
            <a:schemeClr val="lt1"/>
          </a:solidFill>
          <a:ln w="9525">
            <a:solidFill>
              <a:schemeClr val="lt2">
                <a:lumMod val="75000"/>
              </a:schemeClr>
            </a:solidFill>
            <a:miter lim="800000"/>
          </a:ln>
        </p:spPr>
        <p:txBody>
          <a:bodyPr anchor="ctr" upright="1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“床”和“窗”提示“</a:t>
            </a:r>
            <a:r>
              <a:rPr kumimoji="0" lang="en-US" altLang="zh-CN" sz="240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ang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”的音。</a:t>
            </a:r>
            <a:endParaRPr kumimoji="0" lang="zh-CN" altLang="en-US" sz="240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AutoShape 12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584758" y="4009073"/>
            <a:ext cx="2959100" cy="1212850"/>
          </a:xfrm>
          <a:prstGeom prst="wedgeRectCallout">
            <a:avLst>
              <a:gd name="adj1" fmla="val -118731"/>
              <a:gd name="adj2" fmla="val -54467"/>
            </a:avLst>
          </a:prstGeom>
          <a:solidFill>
            <a:schemeClr val="lt1"/>
          </a:solidFill>
          <a:ln w="9525">
            <a:solidFill>
              <a:schemeClr val="lt2">
                <a:lumMod val="75000"/>
              </a:schemeClr>
            </a:solidFill>
            <a:miter lim="800000"/>
          </a:ln>
        </p:spPr>
        <p:txBody>
          <a:bodyPr anchor="ctr" upright="1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“婴儿”的“婴”和“猫头鹰”的“鹰”提示</a:t>
            </a:r>
            <a:r>
              <a:rPr kumimoji="0" lang="en-US" altLang="zh-CN" sz="240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ing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和</a:t>
            </a:r>
            <a:r>
              <a:rPr kumimoji="0" lang="en-US" altLang="zh-CN" sz="240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ying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的音。</a:t>
            </a:r>
            <a:endParaRPr kumimoji="0" lang="zh-CN" altLang="en-US" sz="240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AutoShape 12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824095" y="5144135"/>
            <a:ext cx="2828925" cy="446088"/>
          </a:xfrm>
          <a:prstGeom prst="wedgeRectCallout">
            <a:avLst>
              <a:gd name="adj1" fmla="val -11597"/>
              <a:gd name="adj2" fmla="val -387280"/>
            </a:avLst>
          </a:prstGeom>
          <a:solidFill>
            <a:schemeClr val="lt1"/>
          </a:solidFill>
          <a:ln w="9525">
            <a:solidFill>
              <a:schemeClr val="lt2">
                <a:lumMod val="75000"/>
              </a:schemeClr>
            </a:solidFill>
            <a:miter lim="800000"/>
          </a:ln>
        </p:spPr>
        <p:txBody>
          <a:bodyPr anchor="ctr" upright="1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“灯”提示</a:t>
            </a:r>
            <a:r>
              <a:rPr kumimoji="0" lang="en-US" altLang="zh-CN" sz="2400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eng</a:t>
            </a:r>
            <a:r>
              <a:rPr kumimoji="0" lang="zh-CN" altLang="en-US" sz="240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的音。</a:t>
            </a:r>
            <a:endParaRPr kumimoji="0" lang="zh-CN" altLang="en-US" sz="240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2" grpId="0" bldLvl="0" animBg="1"/>
      <p:bldP spid="13" grpId="0" bldLvl="0" animBg="1"/>
      <p:bldP spid="11" grpId="0" bldLvl="0" animBg="1"/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1010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学韵母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111115" y="1524318"/>
            <a:ext cx="2562225" cy="163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ɑng</a:t>
            </a:r>
            <a:endParaRPr kumimoji="0" lang="en-US" altLang="zh-CN" sz="10000" b="1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600643" y="4029075"/>
            <a:ext cx="75819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8128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发音方法：先发</a:t>
            </a:r>
            <a:r>
              <a:rPr kumimoji="0" lang="en-US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ɑ </a:t>
            </a: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的音，然后舌根抬起，抵住软腭</a:t>
            </a:r>
            <a:r>
              <a:rPr kumimoji="0" lang="en-US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,</a:t>
            </a: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气流从鼻腔出来。 </a:t>
            </a:r>
            <a:endParaRPr kumimoji="0" lang="zh-CN" alt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323205" y="3268663"/>
            <a:ext cx="37877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床</a:t>
            </a:r>
            <a:r>
              <a:rPr kumimoji="0" lang="en-US" altLang="zh-CN" sz="32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ɑng</a:t>
            </a:r>
            <a:r>
              <a:rPr kumimoji="0" lang="en-US" altLang="zh-CN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kumimoji="0" lang="en-US" altLang="zh-CN" sz="3200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ɑng</a:t>
            </a: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kumimoji="0" lang="en-US" altLang="zh-CN" sz="3200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ɑng</a:t>
            </a:r>
            <a:endParaRPr kumimoji="0" lang="en-US" altLang="zh-CN" sz="3200" i="0" u="none" strike="noStrike" kern="0" cap="none" spc="0" normalizeH="0" baseline="0" noProof="0" dirty="0" err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矩形 11"/>
          <p:cNvSpPr/>
          <p:nvPr/>
        </p:nvSpPr>
        <p:spPr>
          <a:xfrm>
            <a:off x="3388995" y="1971358"/>
            <a:ext cx="133540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cháng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床</a:t>
            </a:r>
            <a:endParaRPr lang="zh-CN" altLang="en-US" sz="40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2" name="Picture 8"/>
          <p:cNvPicPr>
            <a:picLocks noChangeAspect="1"/>
          </p:cNvPicPr>
          <p:nvPr/>
        </p:nvPicPr>
        <p:blipFill>
          <a:blip r:embed="rId12"/>
          <a:srcRect l="68616" t="12343" r="1978"/>
          <a:stretch>
            <a:fillRect/>
          </a:stretch>
        </p:blipFill>
        <p:spPr>
          <a:xfrm>
            <a:off x="8199120" y="1971675"/>
            <a:ext cx="1548130" cy="102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8" name="矩形 20"/>
          <p:cNvSpPr/>
          <p:nvPr/>
        </p:nvSpPr>
        <p:spPr>
          <a:xfrm>
            <a:off x="8442325" y="1987550"/>
            <a:ext cx="141097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ɑng</a:t>
            </a:r>
            <a:endParaRPr kumimoji="0" lang="en-US" altLang="zh-CN" sz="4000" b="1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1271" name="Picture 11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5133" y="2241233"/>
            <a:ext cx="1924050" cy="15128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928370" y="593090"/>
            <a:ext cx="11010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学韵母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59287" y="1522079"/>
            <a:ext cx="3323284" cy="163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eng</a:t>
            </a:r>
            <a:endParaRPr kumimoji="0" lang="en-US" altLang="zh-CN" sz="10000" b="1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42453" y="3980815"/>
            <a:ext cx="74723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9842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发音方法：先发</a:t>
            </a:r>
            <a:r>
              <a:rPr kumimoji="0" lang="en-US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e </a:t>
            </a: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的音，然后舌根后缩，抵住软腭</a:t>
            </a:r>
            <a:r>
              <a:rPr kumimoji="0" lang="en-US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,</a:t>
            </a:r>
            <a:r>
              <a:rPr kumimoji="0" lang="zh-CN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气流从鼻腔出来。 </a:t>
            </a:r>
            <a:endParaRPr kumimoji="0" lang="zh-CN" alt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398645" y="3122295"/>
            <a:ext cx="573595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一盏</a:t>
            </a:r>
            <a:r>
              <a:rPr kumimoji="0" lang="zh-CN" alt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台灯</a:t>
            </a:r>
            <a:r>
              <a:rPr kumimoji="0" lang="en-US" altLang="zh-CN" sz="32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eng</a:t>
            </a:r>
            <a:r>
              <a:rPr kumimoji="0" lang="en-US" altLang="zh-CN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kumimoji="0" lang="en-US" altLang="zh-CN" sz="3200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eng</a:t>
            </a: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kumimoji="0" lang="en-US" altLang="zh-CN" sz="3200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eng</a:t>
            </a:r>
            <a:endParaRPr kumimoji="0" lang="en-US" altLang="zh-CN" sz="3200" i="0" u="none" strike="noStrike" kern="0" cap="none" spc="0" normalizeH="0" baseline="0" noProof="0" dirty="0" err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pic>
        <p:nvPicPr>
          <p:cNvPr id="13321" name="Picture 2" descr="http://pic.58pic.com/58pic/13/28/84/28R58PIC5gK_1024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2085" y="2005330"/>
            <a:ext cx="1942465" cy="1562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2" name="矩形 9"/>
          <p:cNvSpPr/>
          <p:nvPr/>
        </p:nvSpPr>
        <p:spPr>
          <a:xfrm>
            <a:off x="2631440" y="1563370"/>
            <a:ext cx="172148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dēng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灯</a:t>
            </a:r>
            <a:endParaRPr lang="zh-CN" altLang="en-US" sz="40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13"/>
          <a:srcRect l="68616" t="12343" r="1978"/>
          <a:stretch>
            <a:fillRect/>
          </a:stretch>
        </p:blipFill>
        <p:spPr>
          <a:xfrm>
            <a:off x="7603490" y="1757045"/>
            <a:ext cx="1548130" cy="102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7"/>
          <p:cNvSpPr/>
          <p:nvPr/>
        </p:nvSpPr>
        <p:spPr>
          <a:xfrm>
            <a:off x="7872095" y="1813560"/>
            <a:ext cx="95250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eng</a:t>
            </a:r>
            <a:endParaRPr lang="en-US" altLang="zh-CN" sz="40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928370" y="593090"/>
            <a:ext cx="11010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学韵母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229902" y="1469005"/>
            <a:ext cx="3006392" cy="163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ing</a:t>
            </a:r>
            <a:endParaRPr kumimoji="0" lang="en-US" altLang="zh-CN" sz="10000" b="1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32305" y="4132580"/>
            <a:ext cx="881189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defTabSz="4572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kern="1200" cap="none" spc="0" normalizeH="0" baseline="0" noProof="0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发音方法：先发</a:t>
            </a:r>
            <a:r>
              <a:rPr kumimoji="0" lang="en-US" altLang="zh-CN" sz="3200" kern="1200" cap="none" spc="0" normalizeH="0" baseline="0" noProof="0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i</a:t>
            </a:r>
            <a:r>
              <a:rPr kumimoji="0" lang="zh-CN" altLang="en-US" sz="3200" kern="1200" cap="none" spc="0" normalizeH="0" baseline="0" noProof="0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的音，舌尖向下</a:t>
            </a:r>
            <a:r>
              <a:rPr kumimoji="0" lang="en-US" altLang="zh-CN" sz="3200" kern="1200" cap="none" spc="0" normalizeH="0" baseline="0" noProof="0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,</a:t>
            </a:r>
            <a:r>
              <a:rPr kumimoji="0" lang="zh-CN" altLang="en-US" sz="3200" kern="1200" cap="none" spc="0" normalizeH="0" baseline="0" noProof="0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舌头向后缩，舌根抬起并抵住软腭</a:t>
            </a:r>
            <a:r>
              <a:rPr kumimoji="0" lang="en-US" altLang="zh-CN" sz="3200" kern="1200" cap="none" spc="0" normalizeH="0" baseline="0" noProof="0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,</a:t>
            </a:r>
            <a:r>
              <a:rPr kumimoji="0" lang="zh-CN" altLang="en-US" sz="3200" kern="1200" cap="none" spc="0" normalizeH="0" baseline="0" noProof="0" dirty="0" smtClean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气流从鼻腔出来。</a:t>
            </a:r>
            <a:endParaRPr kumimoji="0" lang="zh-CN" altLang="en-US" sz="3200" kern="1200" cap="none" spc="0" normalizeH="0" baseline="0" noProof="0" dirty="0" smtClean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050155" y="3329305"/>
            <a:ext cx="56940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一只</a:t>
            </a:r>
            <a:r>
              <a:rPr kumimoji="0" lang="zh-CN" alt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老鹰</a:t>
            </a:r>
            <a:r>
              <a:rPr kumimoji="0" lang="en-US" altLang="zh-CN" sz="32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ing</a:t>
            </a:r>
            <a:r>
              <a:rPr kumimoji="0" lang="en-US" altLang="zh-CN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kumimoji="0" lang="en-US" altLang="zh-CN" sz="32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ing</a:t>
            </a:r>
            <a:r>
              <a:rPr kumimoji="0" lang="en-US" altLang="zh-CN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kumimoji="0" lang="en-US" altLang="zh-CN" sz="3200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ing</a:t>
            </a:r>
            <a:endParaRPr kumimoji="0" lang="en-US" altLang="zh-CN" sz="3200" i="0" u="none" strike="noStrike" kern="0" cap="none" spc="0" normalizeH="0" baseline="0" noProof="0" dirty="0" err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pic>
        <p:nvPicPr>
          <p:cNvPr id="15369" name="Picture 2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8087"/>
          <a:stretch>
            <a:fillRect/>
          </a:stretch>
        </p:blipFill>
        <p:spPr>
          <a:xfrm>
            <a:off x="1068070" y="2312035"/>
            <a:ext cx="3387725" cy="15767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0" name="矩形 12"/>
          <p:cNvSpPr/>
          <p:nvPr/>
        </p:nvSpPr>
        <p:spPr>
          <a:xfrm>
            <a:off x="2522855" y="1748790"/>
            <a:ext cx="1097280" cy="1260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6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yīng</a:t>
            </a:r>
            <a:endParaRPr lang="en-US" altLang="zh-CN" sz="36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algn="ctr"/>
            <a:r>
              <a:rPr lang="zh-CN" altLang="en-US" sz="40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鹰</a:t>
            </a:r>
            <a:endParaRPr lang="zh-CN" altLang="en-US" sz="40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13"/>
          <a:srcRect l="68616" t="12343" r="1978"/>
          <a:stretch>
            <a:fillRect/>
          </a:stretch>
        </p:blipFill>
        <p:spPr>
          <a:xfrm>
            <a:off x="7011035" y="1945005"/>
            <a:ext cx="1549400" cy="102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17"/>
          <p:cNvSpPr/>
          <p:nvPr/>
        </p:nvSpPr>
        <p:spPr>
          <a:xfrm>
            <a:off x="7348220" y="2014855"/>
            <a:ext cx="944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ing</a:t>
            </a:r>
            <a:endParaRPr lang="en-US" altLang="zh-CN" sz="40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文本框 12"/>
          <p:cNvSpPr txBox="1"/>
          <p:nvPr/>
        </p:nvSpPr>
        <p:spPr>
          <a:xfrm>
            <a:off x="928370" y="593090"/>
            <a:ext cx="11010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学韵母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373313" y="3959543"/>
            <a:ext cx="744537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9842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发音方法：先发</a:t>
            </a: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o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的音</a:t>
            </a: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,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然后舌头后缩，舌根向软腭靠拢</a:t>
            </a: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,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气流从鼻腔出来。</a:t>
            </a:r>
            <a:endParaRPr kumimoji="0" lang="zh-CN" alt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041900" y="3068955"/>
            <a:ext cx="546925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闹钟一</a:t>
            </a:r>
            <a:r>
              <a:rPr kumimoji="0" lang="zh-CN" altLang="en-US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响</a:t>
            </a:r>
            <a:r>
              <a:rPr kumimoji="0" lang="en-US" altLang="zh-CN" sz="40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ong</a:t>
            </a:r>
            <a:r>
              <a:rPr kumimoji="0" lang="en-US" altLang="zh-CN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kumimoji="0" lang="en-US" altLang="zh-CN" sz="4000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ong</a:t>
            </a:r>
            <a:r>
              <a:rPr kumimoji="0" lang="en-US" altLang="zh-CN" sz="400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kumimoji="0" lang="en-US" altLang="zh-CN" sz="4000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ong</a:t>
            </a:r>
            <a:endParaRPr kumimoji="0" lang="en-US" altLang="zh-CN" sz="4000" i="0" u="none" strike="noStrike" kern="0" cap="none" spc="0" normalizeH="0" baseline="0" noProof="0" dirty="0" err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pic>
        <p:nvPicPr>
          <p:cNvPr id="18437" name="Picture 2" descr="http://d01.res.meilishuo.net/pic/l/c9/6c/e9ecb5e0a088ffc8eec3e6d8446a_800_800.c1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73288" y="2079943"/>
            <a:ext cx="2159000" cy="180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矩形 8"/>
          <p:cNvSpPr/>
          <p:nvPr/>
        </p:nvSpPr>
        <p:spPr>
          <a:xfrm>
            <a:off x="3444875" y="1470343"/>
            <a:ext cx="2379663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8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zhōng </a:t>
            </a:r>
            <a:endParaRPr lang="en-US" altLang="zh-CN" sz="2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algn="ctr"/>
            <a:r>
              <a:rPr lang="zh-CN" altLang="en-US" sz="4400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闹钟</a:t>
            </a:r>
            <a:endParaRPr lang="zh-CN" altLang="en-US" sz="4400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334760" y="1253808"/>
            <a:ext cx="2400300" cy="163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ong</a:t>
            </a:r>
            <a:endParaRPr kumimoji="0" lang="en-US" altLang="zh-CN" sz="10000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Picture 6" descr="C:\Users\Administrator\Desktop\6607bb8aae808aa5ff0b08ab90b3186c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7560" y="2044065"/>
            <a:ext cx="9391650" cy="3585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矩形 8"/>
          <p:cNvSpPr/>
          <p:nvPr>
            <p:custDataLst>
              <p:tags r:id="rId11"/>
            </p:custDataLst>
          </p:nvPr>
        </p:nvSpPr>
        <p:spPr>
          <a:xfrm>
            <a:off x="1969770" y="2334895"/>
            <a:ext cx="6251575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gu-</a:t>
            </a:r>
            <a:r>
              <a:rPr kumimoji="0" lang="en-US" altLang="zh-CN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ɑ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ng-gu</a:t>
            </a:r>
            <a:r>
              <a:rPr kumimoji="0" lang="en-US" altLang="zh-CN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ɑ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ng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ku-</a:t>
            </a:r>
            <a:r>
              <a:rPr kumimoji="0" lang="en-US" altLang="zh-CN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ɑ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ng-ku</a:t>
            </a:r>
            <a:r>
              <a:rPr kumimoji="0" lang="en-US" altLang="zh-CN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ɑ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ng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hu-</a:t>
            </a:r>
            <a:r>
              <a:rPr kumimoji="0" lang="en-US" altLang="zh-CN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ɑ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ng-hu</a:t>
            </a:r>
            <a:r>
              <a:rPr kumimoji="0" lang="en-US" altLang="zh-CN" sz="4000" b="1" i="0" u="none" strike="noStrike" kern="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ɑ</a:t>
            </a: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+mn-lt"/>
              </a:rPr>
              <a:t>ng</a:t>
            </a:r>
            <a:endParaRPr kumimoji="0" lang="en-US" altLang="zh-CN" sz="4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870065" y="2952750"/>
            <a:ext cx="3777615" cy="17532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bāng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 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zhuāng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solidFill>
                    <a:srgbClr val="000000"/>
                  </a:solidFill>
                </a:ln>
                <a:solidFill>
                  <a:srgbClr val="FF7C8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幼圆" charset="0"/>
                <a:cs typeface="幼圆" charset="0"/>
                <a:sym typeface="+mn-lt"/>
              </a:rPr>
              <a:t>qiáng chuāng</a:t>
            </a:r>
            <a:endParaRPr kumimoji="0" lang="en-US" altLang="zh-CN" sz="3600" b="1" i="0" u="none" strike="noStrike" kern="1200" cap="none" spc="0" normalizeH="0" baseline="0" noProof="0" dirty="0" err="1">
              <a:ln>
                <a:solidFill>
                  <a:srgbClr val="000000"/>
                </a:solidFill>
              </a:ln>
              <a:solidFill>
                <a:srgbClr val="FF7C8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028815" y="2231390"/>
            <a:ext cx="0" cy="3115310"/>
          </a:xfrm>
          <a:prstGeom prst="line">
            <a:avLst/>
          </a:prstGeom>
          <a:ln w="6350">
            <a:solidFill>
              <a:srgbClr val="FF9999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拼读音节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4342" name="Picture 23" descr="E:\各版本共用文件\0未分类文件\图片\气泡\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29715" y="1336675"/>
            <a:ext cx="4092575" cy="8013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>
            <p:custDataLst>
              <p:tags r:id="rId13"/>
            </p:custDataLst>
          </p:nvPr>
        </p:nvSpPr>
        <p:spPr>
          <a:xfrm>
            <a:off x="2067560" y="1398270"/>
            <a:ext cx="3027680" cy="583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拼一拼，读一读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-0.25"/>
  <p:tag name="KSO_WM_UNIT_LINE_FORE_SCHEMECOLOR_INDEX" val="1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-0.25"/>
  <p:tag name="KSO_WM_UNIT_LINE_FORE_SCHEMECOLOR_INDEX" val="16"/>
  <p:tag name="KSO_WM_UNIT_LINE_FILL_TYPE" val="2"/>
</p:tagLst>
</file>

<file path=ppt/tags/tag26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-0.25"/>
  <p:tag name="KSO_WM_UNIT_LINE_FORE_SCHEMECOLOR_INDEX" val="16"/>
  <p:tag name="KSO_WM_UNIT_LINE_FILL_TYPE" val="2"/>
</p:tagLst>
</file>

<file path=ppt/tags/tag26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-0.25"/>
  <p:tag name="KSO_WM_UNIT_LINE_FORE_SCHEMECOLOR_INDEX" val="16"/>
  <p:tag name="KSO_WM_UNIT_LINE_FILL_TYPE" val="2"/>
</p:tagLst>
</file>

<file path=ppt/tags/tag26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-0.25"/>
  <p:tag name="KSO_WM_UNIT_LINE_FORE_SCHEMECOLOR_INDEX" val="16"/>
  <p:tag name="KSO_WM_UNIT_LINE_FILL_TYPE" val="2"/>
</p:tagLst>
</file>

<file path=ppt/tags/tag2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7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5.xml><?xml version="1.0" encoding="utf-8"?>
<p:tagLst xmlns:p="http://schemas.openxmlformats.org/presentationml/2006/main">
  <p:tag name="KSO_WM_UNIT_FILL_FORE_SCHEMECOLOR_INDEX_BRIGHTNESS" val="0.4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6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633573f-4b46-423c-8cb3-bcea7987befe}"/>
  <p:tag name="KSO_WM_UNIT_TYPE" val="i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7.xml><?xml version="1.0" encoding="utf-8"?>
<p:tagLst xmlns:p="http://schemas.openxmlformats.org/presentationml/2006/main">
  <p:tag name="KSO_WM_UNIT_PLACING_PICTURE_USER_VIEWPORT" val="{&quot;height&quot;:2900,&quot;width&quot;:2296}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539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COMMONDATA" val="eyJoZGlkIjoiZWE3NjZlYjJkMjNiZjRmNDUwNDg2MDIyMjNiOTJhMjAifQ==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etxs1wc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etxs1wc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1203</Words>
  <Application>WPS 演示</Application>
  <PresentationFormat>宽屏</PresentationFormat>
  <Paragraphs>264</Paragraphs>
  <Slides>23</Slides>
  <Notes>1</Notes>
  <HiddenSlides>2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微软雅黑</vt:lpstr>
      <vt:lpstr>Arial Unicode MS</vt:lpstr>
      <vt:lpstr>等线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154</cp:revision>
  <dcterms:created xsi:type="dcterms:W3CDTF">2020-12-30T09:57:00Z</dcterms:created>
  <dcterms:modified xsi:type="dcterms:W3CDTF">2022-05-29T03:22:31Z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SaveFontToCloudKey">
    <vt:lpwstr>394227031_btnclosed</vt:lpwstr>
  </property>
  <property fmtid="{D5CDD505-2E9C-101B-9397-08002B2CF9AE}" pid="4" name="ICV">
    <vt:lpwstr>CFB81E6CC2FE44619431A4BA2D0DAA2D</vt:lpwstr>
  </property>
</Properties>
</file>