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tags/tag1019.xml" ContentType="application/vnd.openxmlformats-officedocument.presentationml.tags+xml"/>
  <Override PartName="/ppt/tags/tag102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tags/tag1029.xml" ContentType="application/vnd.openxmlformats-officedocument.presentationml.tags+xml"/>
  <Override PartName="/ppt/tags/tag103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tags/tag1038.xml" ContentType="application/vnd.openxmlformats-officedocument.presentationml.tags+xml"/>
  <Override PartName="/ppt/tags/tag1039.xml" ContentType="application/vnd.openxmlformats-officedocument.presentationml.tags+xml"/>
  <Override PartName="/ppt/tags/tag104.xml" ContentType="application/vnd.openxmlformats-officedocument.presentationml.tags+xml"/>
  <Override PartName="/ppt/tags/tag1040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5"/>
  </p:notesMasterIdLst>
  <p:handoutMasterIdLst>
    <p:handoutMasterId r:id="rId64"/>
  </p:handoutMasterIdLst>
  <p:sldIdLst>
    <p:sldId id="578" r:id="rId4"/>
    <p:sldId id="579" r:id="rId6"/>
    <p:sldId id="580" r:id="rId7"/>
    <p:sldId id="581" r:id="rId8"/>
    <p:sldId id="582" r:id="rId9"/>
    <p:sldId id="583" r:id="rId10"/>
    <p:sldId id="584" r:id="rId11"/>
    <p:sldId id="585" r:id="rId12"/>
    <p:sldId id="586" r:id="rId13"/>
    <p:sldId id="587" r:id="rId14"/>
    <p:sldId id="588" r:id="rId15"/>
    <p:sldId id="589" r:id="rId16"/>
    <p:sldId id="590" r:id="rId17"/>
    <p:sldId id="591" r:id="rId18"/>
    <p:sldId id="592" r:id="rId19"/>
    <p:sldId id="593" r:id="rId20"/>
    <p:sldId id="594" r:id="rId21"/>
    <p:sldId id="595" r:id="rId22"/>
    <p:sldId id="596" r:id="rId23"/>
    <p:sldId id="597" r:id="rId24"/>
    <p:sldId id="598" r:id="rId25"/>
    <p:sldId id="458" r:id="rId26"/>
    <p:sldId id="459" r:id="rId27"/>
    <p:sldId id="460" r:id="rId28"/>
    <p:sldId id="599" r:id="rId29"/>
    <p:sldId id="600" r:id="rId30"/>
    <p:sldId id="601" r:id="rId31"/>
    <p:sldId id="602" r:id="rId32"/>
    <p:sldId id="603" r:id="rId33"/>
    <p:sldId id="604" r:id="rId34"/>
    <p:sldId id="605" r:id="rId35"/>
    <p:sldId id="606" r:id="rId36"/>
    <p:sldId id="607" r:id="rId37"/>
    <p:sldId id="608" r:id="rId38"/>
    <p:sldId id="609" r:id="rId39"/>
    <p:sldId id="610" r:id="rId40"/>
    <p:sldId id="611" r:id="rId41"/>
    <p:sldId id="612" r:id="rId42"/>
    <p:sldId id="613" r:id="rId43"/>
    <p:sldId id="614" r:id="rId44"/>
    <p:sldId id="615" r:id="rId45"/>
    <p:sldId id="616" r:id="rId46"/>
    <p:sldId id="617" r:id="rId47"/>
    <p:sldId id="618" r:id="rId48"/>
    <p:sldId id="619" r:id="rId49"/>
    <p:sldId id="620" r:id="rId50"/>
    <p:sldId id="621" r:id="rId51"/>
    <p:sldId id="622" r:id="rId52"/>
    <p:sldId id="623" r:id="rId53"/>
    <p:sldId id="624" r:id="rId54"/>
    <p:sldId id="625" r:id="rId55"/>
    <p:sldId id="626" r:id="rId56"/>
    <p:sldId id="627" r:id="rId57"/>
    <p:sldId id="628" r:id="rId58"/>
    <p:sldId id="629" r:id="rId59"/>
    <p:sldId id="630" r:id="rId60"/>
    <p:sldId id="631" r:id="rId61"/>
    <p:sldId id="632" r:id="rId62"/>
    <p:sldId id="633" r:id="rId63"/>
  </p:sldIdLst>
  <p:sldSz cx="9144000" cy="5143500" type="screen16x9"/>
  <p:notesSz cx="6858000" cy="9144000"/>
  <p:custDataLst>
    <p:tags r:id="rId6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" initials="X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2616" y="1392"/>
      </p:cViewPr>
      <p:guideLst>
        <p:guide orient="horz" pos="1434"/>
        <p:guide pos="29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9" Type="http://schemas.openxmlformats.org/officeDocument/2006/relationships/tags" Target="tags/tag1040.xml"/><Relationship Id="rId68" Type="http://schemas.openxmlformats.org/officeDocument/2006/relationships/commentAuthors" Target="commentAuthors.xml"/><Relationship Id="rId67" Type="http://schemas.openxmlformats.org/officeDocument/2006/relationships/tableStyles" Target="tableStyles.xml"/><Relationship Id="rId66" Type="http://schemas.openxmlformats.org/officeDocument/2006/relationships/viewProps" Target="viewProps.xml"/><Relationship Id="rId65" Type="http://schemas.openxmlformats.org/officeDocument/2006/relationships/presProps" Target="presProps.xml"/><Relationship Id="rId64" Type="http://schemas.openxmlformats.org/officeDocument/2006/relationships/handoutMaster" Target="handoutMasters/handoutMaster1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B279D-F49F-42E6-8190-F30BC92E42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718F9-4036-4EDC-91B1-8C649D3307B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1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45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448.xml"/><Relationship Id="rId8" Type="http://schemas.openxmlformats.org/officeDocument/2006/relationships/tags" Target="../tags/tag447.xml"/><Relationship Id="rId7" Type="http://schemas.openxmlformats.org/officeDocument/2006/relationships/tags" Target="../tags/tag446.xml"/><Relationship Id="rId6" Type="http://schemas.openxmlformats.org/officeDocument/2006/relationships/tags" Target="../tags/tag445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2" Type="http://schemas.openxmlformats.org/officeDocument/2006/relationships/slideLayout" Target="../slideLayouts/slideLayout10.xml"/><Relationship Id="rId31" Type="http://schemas.openxmlformats.org/officeDocument/2006/relationships/tags" Target="../tags/tag468.xml"/><Relationship Id="rId30" Type="http://schemas.openxmlformats.org/officeDocument/2006/relationships/image" Target="../media/image13.png"/><Relationship Id="rId3" Type="http://schemas.openxmlformats.org/officeDocument/2006/relationships/tags" Target="../tags/tag442.xml"/><Relationship Id="rId29" Type="http://schemas.openxmlformats.org/officeDocument/2006/relationships/image" Target="../media/image12.png"/><Relationship Id="rId28" Type="http://schemas.openxmlformats.org/officeDocument/2006/relationships/tags" Target="../tags/tag467.xml"/><Relationship Id="rId27" Type="http://schemas.openxmlformats.org/officeDocument/2006/relationships/tags" Target="../tags/tag466.xml"/><Relationship Id="rId26" Type="http://schemas.openxmlformats.org/officeDocument/2006/relationships/tags" Target="../tags/tag465.xml"/><Relationship Id="rId25" Type="http://schemas.openxmlformats.org/officeDocument/2006/relationships/tags" Target="../tags/tag464.xml"/><Relationship Id="rId24" Type="http://schemas.openxmlformats.org/officeDocument/2006/relationships/tags" Target="../tags/tag463.xml"/><Relationship Id="rId23" Type="http://schemas.openxmlformats.org/officeDocument/2006/relationships/tags" Target="../tags/tag462.xml"/><Relationship Id="rId22" Type="http://schemas.openxmlformats.org/officeDocument/2006/relationships/tags" Target="../tags/tag461.xml"/><Relationship Id="rId21" Type="http://schemas.openxmlformats.org/officeDocument/2006/relationships/tags" Target="../tags/tag460.xml"/><Relationship Id="rId20" Type="http://schemas.openxmlformats.org/officeDocument/2006/relationships/tags" Target="../tags/tag459.xml"/><Relationship Id="rId2" Type="http://schemas.openxmlformats.org/officeDocument/2006/relationships/tags" Target="../tags/tag441.xml"/><Relationship Id="rId19" Type="http://schemas.openxmlformats.org/officeDocument/2006/relationships/tags" Target="../tags/tag458.xml"/><Relationship Id="rId18" Type="http://schemas.openxmlformats.org/officeDocument/2006/relationships/tags" Target="../tags/tag457.xml"/><Relationship Id="rId17" Type="http://schemas.openxmlformats.org/officeDocument/2006/relationships/tags" Target="../tags/tag456.xml"/><Relationship Id="rId16" Type="http://schemas.openxmlformats.org/officeDocument/2006/relationships/tags" Target="../tags/tag455.xml"/><Relationship Id="rId15" Type="http://schemas.openxmlformats.org/officeDocument/2006/relationships/tags" Target="../tags/tag454.xml"/><Relationship Id="rId14" Type="http://schemas.openxmlformats.org/officeDocument/2006/relationships/tags" Target="../tags/tag453.xml"/><Relationship Id="rId13" Type="http://schemas.openxmlformats.org/officeDocument/2006/relationships/tags" Target="../tags/tag452.xml"/><Relationship Id="rId12" Type="http://schemas.openxmlformats.org/officeDocument/2006/relationships/tags" Target="../tags/tag451.xml"/><Relationship Id="rId11" Type="http://schemas.openxmlformats.org/officeDocument/2006/relationships/tags" Target="../tags/tag450.xml"/><Relationship Id="rId10" Type="http://schemas.openxmlformats.org/officeDocument/2006/relationships/tags" Target="../tags/tag449.xml"/><Relationship Id="rId1" Type="http://schemas.openxmlformats.org/officeDocument/2006/relationships/tags" Target="../tags/tag44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477.xml"/><Relationship Id="rId8" Type="http://schemas.openxmlformats.org/officeDocument/2006/relationships/tags" Target="../tags/tag476.xml"/><Relationship Id="rId7" Type="http://schemas.openxmlformats.org/officeDocument/2006/relationships/tags" Target="../tags/tag475.xml"/><Relationship Id="rId6" Type="http://schemas.openxmlformats.org/officeDocument/2006/relationships/tags" Target="../tags/tag474.xml"/><Relationship Id="rId5" Type="http://schemas.openxmlformats.org/officeDocument/2006/relationships/tags" Target="../tags/tag473.xml"/><Relationship Id="rId4" Type="http://schemas.openxmlformats.org/officeDocument/2006/relationships/tags" Target="../tags/tag472.xml"/><Relationship Id="rId33" Type="http://schemas.openxmlformats.org/officeDocument/2006/relationships/slideLayout" Target="../slideLayouts/slideLayout10.xml"/><Relationship Id="rId32" Type="http://schemas.openxmlformats.org/officeDocument/2006/relationships/tags" Target="../tags/tag498.xml"/><Relationship Id="rId31" Type="http://schemas.openxmlformats.org/officeDocument/2006/relationships/tags" Target="../tags/tag497.xml"/><Relationship Id="rId30" Type="http://schemas.openxmlformats.org/officeDocument/2006/relationships/tags" Target="../tags/tag496.xml"/><Relationship Id="rId3" Type="http://schemas.openxmlformats.org/officeDocument/2006/relationships/tags" Target="../tags/tag471.xml"/><Relationship Id="rId29" Type="http://schemas.openxmlformats.org/officeDocument/2006/relationships/image" Target="../media/image15.png"/><Relationship Id="rId28" Type="http://schemas.openxmlformats.org/officeDocument/2006/relationships/image" Target="../media/image14.png"/><Relationship Id="rId27" Type="http://schemas.openxmlformats.org/officeDocument/2006/relationships/tags" Target="../tags/tag495.xml"/><Relationship Id="rId26" Type="http://schemas.openxmlformats.org/officeDocument/2006/relationships/tags" Target="../tags/tag494.xml"/><Relationship Id="rId25" Type="http://schemas.openxmlformats.org/officeDocument/2006/relationships/tags" Target="../tags/tag493.xml"/><Relationship Id="rId24" Type="http://schemas.openxmlformats.org/officeDocument/2006/relationships/tags" Target="../tags/tag492.xml"/><Relationship Id="rId23" Type="http://schemas.openxmlformats.org/officeDocument/2006/relationships/tags" Target="../tags/tag491.xml"/><Relationship Id="rId22" Type="http://schemas.openxmlformats.org/officeDocument/2006/relationships/tags" Target="../tags/tag490.xml"/><Relationship Id="rId21" Type="http://schemas.openxmlformats.org/officeDocument/2006/relationships/tags" Target="../tags/tag489.xml"/><Relationship Id="rId20" Type="http://schemas.openxmlformats.org/officeDocument/2006/relationships/tags" Target="../tags/tag488.xml"/><Relationship Id="rId2" Type="http://schemas.openxmlformats.org/officeDocument/2006/relationships/tags" Target="../tags/tag470.xml"/><Relationship Id="rId19" Type="http://schemas.openxmlformats.org/officeDocument/2006/relationships/tags" Target="../tags/tag487.xml"/><Relationship Id="rId18" Type="http://schemas.openxmlformats.org/officeDocument/2006/relationships/tags" Target="../tags/tag486.xml"/><Relationship Id="rId17" Type="http://schemas.openxmlformats.org/officeDocument/2006/relationships/tags" Target="../tags/tag485.xml"/><Relationship Id="rId16" Type="http://schemas.openxmlformats.org/officeDocument/2006/relationships/tags" Target="../tags/tag484.xml"/><Relationship Id="rId15" Type="http://schemas.openxmlformats.org/officeDocument/2006/relationships/tags" Target="../tags/tag483.xml"/><Relationship Id="rId14" Type="http://schemas.openxmlformats.org/officeDocument/2006/relationships/tags" Target="../tags/tag482.xml"/><Relationship Id="rId13" Type="http://schemas.openxmlformats.org/officeDocument/2006/relationships/tags" Target="../tags/tag481.xml"/><Relationship Id="rId12" Type="http://schemas.openxmlformats.org/officeDocument/2006/relationships/tags" Target="../tags/tag480.xml"/><Relationship Id="rId11" Type="http://schemas.openxmlformats.org/officeDocument/2006/relationships/tags" Target="../tags/tag479.xml"/><Relationship Id="rId10" Type="http://schemas.openxmlformats.org/officeDocument/2006/relationships/tags" Target="../tags/tag478.xml"/><Relationship Id="rId1" Type="http://schemas.openxmlformats.org/officeDocument/2006/relationships/tags" Target="../tags/tag46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507.xml"/><Relationship Id="rId8" Type="http://schemas.openxmlformats.org/officeDocument/2006/relationships/tags" Target="../tags/tag506.xml"/><Relationship Id="rId7" Type="http://schemas.openxmlformats.org/officeDocument/2006/relationships/tags" Target="../tags/tag505.xml"/><Relationship Id="rId6" Type="http://schemas.openxmlformats.org/officeDocument/2006/relationships/tags" Target="../tags/tag504.xml"/><Relationship Id="rId5" Type="http://schemas.openxmlformats.org/officeDocument/2006/relationships/tags" Target="../tags/tag503.xml"/><Relationship Id="rId4" Type="http://schemas.openxmlformats.org/officeDocument/2006/relationships/tags" Target="../tags/tag502.xml"/><Relationship Id="rId32" Type="http://schemas.openxmlformats.org/officeDocument/2006/relationships/slideLayout" Target="../slideLayouts/slideLayout10.xml"/><Relationship Id="rId31" Type="http://schemas.openxmlformats.org/officeDocument/2006/relationships/tags" Target="../tags/tag527.xml"/><Relationship Id="rId30" Type="http://schemas.openxmlformats.org/officeDocument/2006/relationships/image" Target="../media/image17.png"/><Relationship Id="rId3" Type="http://schemas.openxmlformats.org/officeDocument/2006/relationships/tags" Target="../tags/tag501.xml"/><Relationship Id="rId29" Type="http://schemas.openxmlformats.org/officeDocument/2006/relationships/image" Target="../media/image16.png"/><Relationship Id="rId28" Type="http://schemas.openxmlformats.org/officeDocument/2006/relationships/tags" Target="../tags/tag526.xml"/><Relationship Id="rId27" Type="http://schemas.openxmlformats.org/officeDocument/2006/relationships/tags" Target="../tags/tag525.xml"/><Relationship Id="rId26" Type="http://schemas.openxmlformats.org/officeDocument/2006/relationships/tags" Target="../tags/tag524.xml"/><Relationship Id="rId25" Type="http://schemas.openxmlformats.org/officeDocument/2006/relationships/tags" Target="../tags/tag523.xml"/><Relationship Id="rId24" Type="http://schemas.openxmlformats.org/officeDocument/2006/relationships/tags" Target="../tags/tag522.xml"/><Relationship Id="rId23" Type="http://schemas.openxmlformats.org/officeDocument/2006/relationships/tags" Target="../tags/tag521.xml"/><Relationship Id="rId22" Type="http://schemas.openxmlformats.org/officeDocument/2006/relationships/tags" Target="../tags/tag520.xml"/><Relationship Id="rId21" Type="http://schemas.openxmlformats.org/officeDocument/2006/relationships/tags" Target="../tags/tag519.xml"/><Relationship Id="rId20" Type="http://schemas.openxmlformats.org/officeDocument/2006/relationships/tags" Target="../tags/tag518.xml"/><Relationship Id="rId2" Type="http://schemas.openxmlformats.org/officeDocument/2006/relationships/tags" Target="../tags/tag500.xml"/><Relationship Id="rId19" Type="http://schemas.openxmlformats.org/officeDocument/2006/relationships/tags" Target="../tags/tag517.xml"/><Relationship Id="rId18" Type="http://schemas.openxmlformats.org/officeDocument/2006/relationships/tags" Target="../tags/tag516.xml"/><Relationship Id="rId17" Type="http://schemas.openxmlformats.org/officeDocument/2006/relationships/tags" Target="../tags/tag515.xml"/><Relationship Id="rId16" Type="http://schemas.openxmlformats.org/officeDocument/2006/relationships/tags" Target="../tags/tag514.xml"/><Relationship Id="rId15" Type="http://schemas.openxmlformats.org/officeDocument/2006/relationships/tags" Target="../tags/tag513.xml"/><Relationship Id="rId14" Type="http://schemas.openxmlformats.org/officeDocument/2006/relationships/tags" Target="../tags/tag512.xml"/><Relationship Id="rId13" Type="http://schemas.openxmlformats.org/officeDocument/2006/relationships/tags" Target="../tags/tag511.xml"/><Relationship Id="rId12" Type="http://schemas.openxmlformats.org/officeDocument/2006/relationships/tags" Target="../tags/tag510.xml"/><Relationship Id="rId11" Type="http://schemas.openxmlformats.org/officeDocument/2006/relationships/tags" Target="../tags/tag509.xml"/><Relationship Id="rId10" Type="http://schemas.openxmlformats.org/officeDocument/2006/relationships/tags" Target="../tags/tag508.xml"/><Relationship Id="rId1" Type="http://schemas.openxmlformats.org/officeDocument/2006/relationships/tags" Target="../tags/tag49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536.xml"/><Relationship Id="rId8" Type="http://schemas.openxmlformats.org/officeDocument/2006/relationships/tags" Target="../tags/tag535.xml"/><Relationship Id="rId7" Type="http://schemas.openxmlformats.org/officeDocument/2006/relationships/tags" Target="../tags/tag534.xml"/><Relationship Id="rId6" Type="http://schemas.openxmlformats.org/officeDocument/2006/relationships/tags" Target="../tags/tag533.xml"/><Relationship Id="rId5" Type="http://schemas.openxmlformats.org/officeDocument/2006/relationships/tags" Target="../tags/tag532.xml"/><Relationship Id="rId4" Type="http://schemas.openxmlformats.org/officeDocument/2006/relationships/tags" Target="../tags/tag531.xml"/><Relationship Id="rId31" Type="http://schemas.openxmlformats.org/officeDocument/2006/relationships/slideLayout" Target="../slideLayouts/slideLayout10.xml"/><Relationship Id="rId30" Type="http://schemas.openxmlformats.org/officeDocument/2006/relationships/tags" Target="../tags/tag555.xml"/><Relationship Id="rId3" Type="http://schemas.openxmlformats.org/officeDocument/2006/relationships/tags" Target="../tags/tag530.xml"/><Relationship Id="rId29" Type="http://schemas.openxmlformats.org/officeDocument/2006/relationships/image" Target="../media/image19.png"/><Relationship Id="rId28" Type="http://schemas.openxmlformats.org/officeDocument/2006/relationships/image" Target="../media/image18.png"/><Relationship Id="rId27" Type="http://schemas.openxmlformats.org/officeDocument/2006/relationships/tags" Target="../tags/tag554.xml"/><Relationship Id="rId26" Type="http://schemas.openxmlformats.org/officeDocument/2006/relationships/tags" Target="../tags/tag553.xml"/><Relationship Id="rId25" Type="http://schemas.openxmlformats.org/officeDocument/2006/relationships/tags" Target="../tags/tag552.xml"/><Relationship Id="rId24" Type="http://schemas.openxmlformats.org/officeDocument/2006/relationships/tags" Target="../tags/tag551.xml"/><Relationship Id="rId23" Type="http://schemas.openxmlformats.org/officeDocument/2006/relationships/tags" Target="../tags/tag550.xml"/><Relationship Id="rId22" Type="http://schemas.openxmlformats.org/officeDocument/2006/relationships/tags" Target="../tags/tag549.xml"/><Relationship Id="rId21" Type="http://schemas.openxmlformats.org/officeDocument/2006/relationships/tags" Target="../tags/tag548.xml"/><Relationship Id="rId20" Type="http://schemas.openxmlformats.org/officeDocument/2006/relationships/tags" Target="../tags/tag547.xml"/><Relationship Id="rId2" Type="http://schemas.openxmlformats.org/officeDocument/2006/relationships/tags" Target="../tags/tag529.xml"/><Relationship Id="rId19" Type="http://schemas.openxmlformats.org/officeDocument/2006/relationships/tags" Target="../tags/tag546.xml"/><Relationship Id="rId18" Type="http://schemas.openxmlformats.org/officeDocument/2006/relationships/tags" Target="../tags/tag545.xml"/><Relationship Id="rId17" Type="http://schemas.openxmlformats.org/officeDocument/2006/relationships/tags" Target="../tags/tag544.xml"/><Relationship Id="rId16" Type="http://schemas.openxmlformats.org/officeDocument/2006/relationships/tags" Target="../tags/tag543.xml"/><Relationship Id="rId15" Type="http://schemas.openxmlformats.org/officeDocument/2006/relationships/tags" Target="../tags/tag542.xml"/><Relationship Id="rId14" Type="http://schemas.openxmlformats.org/officeDocument/2006/relationships/tags" Target="../tags/tag541.xml"/><Relationship Id="rId13" Type="http://schemas.openxmlformats.org/officeDocument/2006/relationships/tags" Target="../tags/tag540.xml"/><Relationship Id="rId12" Type="http://schemas.openxmlformats.org/officeDocument/2006/relationships/tags" Target="../tags/tag539.xml"/><Relationship Id="rId11" Type="http://schemas.openxmlformats.org/officeDocument/2006/relationships/tags" Target="../tags/tag538.xml"/><Relationship Id="rId10" Type="http://schemas.openxmlformats.org/officeDocument/2006/relationships/tags" Target="../tags/tag537.xml"/><Relationship Id="rId1" Type="http://schemas.openxmlformats.org/officeDocument/2006/relationships/tags" Target="../tags/tag52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564.xml"/><Relationship Id="rId8" Type="http://schemas.openxmlformats.org/officeDocument/2006/relationships/tags" Target="../tags/tag563.xml"/><Relationship Id="rId7" Type="http://schemas.openxmlformats.org/officeDocument/2006/relationships/tags" Target="../tags/tag562.xml"/><Relationship Id="rId6" Type="http://schemas.openxmlformats.org/officeDocument/2006/relationships/tags" Target="../tags/tag561.xml"/><Relationship Id="rId5" Type="http://schemas.openxmlformats.org/officeDocument/2006/relationships/tags" Target="../tags/tag560.xml"/><Relationship Id="rId4" Type="http://schemas.openxmlformats.org/officeDocument/2006/relationships/tags" Target="../tags/tag559.xml"/><Relationship Id="rId30" Type="http://schemas.openxmlformats.org/officeDocument/2006/relationships/slideLayout" Target="../slideLayouts/slideLayout10.xml"/><Relationship Id="rId3" Type="http://schemas.openxmlformats.org/officeDocument/2006/relationships/tags" Target="../tags/tag558.xml"/><Relationship Id="rId29" Type="http://schemas.openxmlformats.org/officeDocument/2006/relationships/tags" Target="../tags/tag582.xml"/><Relationship Id="rId28" Type="http://schemas.openxmlformats.org/officeDocument/2006/relationships/image" Target="../media/image21.png"/><Relationship Id="rId27" Type="http://schemas.openxmlformats.org/officeDocument/2006/relationships/tags" Target="../tags/tag581.xml"/><Relationship Id="rId26" Type="http://schemas.openxmlformats.org/officeDocument/2006/relationships/tags" Target="../tags/tag580.xml"/><Relationship Id="rId25" Type="http://schemas.openxmlformats.org/officeDocument/2006/relationships/tags" Target="../tags/tag579.xml"/><Relationship Id="rId24" Type="http://schemas.openxmlformats.org/officeDocument/2006/relationships/tags" Target="../tags/tag578.xml"/><Relationship Id="rId23" Type="http://schemas.openxmlformats.org/officeDocument/2006/relationships/tags" Target="../tags/tag577.xml"/><Relationship Id="rId22" Type="http://schemas.openxmlformats.org/officeDocument/2006/relationships/tags" Target="../tags/tag576.xml"/><Relationship Id="rId21" Type="http://schemas.openxmlformats.org/officeDocument/2006/relationships/tags" Target="../tags/tag575.xml"/><Relationship Id="rId20" Type="http://schemas.openxmlformats.org/officeDocument/2006/relationships/tags" Target="../tags/tag574.xml"/><Relationship Id="rId2" Type="http://schemas.openxmlformats.org/officeDocument/2006/relationships/tags" Target="../tags/tag557.xml"/><Relationship Id="rId19" Type="http://schemas.openxmlformats.org/officeDocument/2006/relationships/tags" Target="../tags/tag573.xml"/><Relationship Id="rId18" Type="http://schemas.openxmlformats.org/officeDocument/2006/relationships/tags" Target="../tags/tag572.xml"/><Relationship Id="rId17" Type="http://schemas.openxmlformats.org/officeDocument/2006/relationships/tags" Target="../tags/tag571.xml"/><Relationship Id="rId16" Type="http://schemas.openxmlformats.org/officeDocument/2006/relationships/tags" Target="../tags/tag570.xml"/><Relationship Id="rId15" Type="http://schemas.openxmlformats.org/officeDocument/2006/relationships/image" Target="../media/image20.png"/><Relationship Id="rId14" Type="http://schemas.openxmlformats.org/officeDocument/2006/relationships/tags" Target="../tags/tag569.xml"/><Relationship Id="rId13" Type="http://schemas.openxmlformats.org/officeDocument/2006/relationships/tags" Target="../tags/tag568.xml"/><Relationship Id="rId12" Type="http://schemas.openxmlformats.org/officeDocument/2006/relationships/tags" Target="../tags/tag567.xml"/><Relationship Id="rId11" Type="http://schemas.openxmlformats.org/officeDocument/2006/relationships/tags" Target="../tags/tag566.xml"/><Relationship Id="rId10" Type="http://schemas.openxmlformats.org/officeDocument/2006/relationships/tags" Target="../tags/tag565.xml"/><Relationship Id="rId1" Type="http://schemas.openxmlformats.org/officeDocument/2006/relationships/tags" Target="../tags/tag55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591.xml"/><Relationship Id="rId8" Type="http://schemas.openxmlformats.org/officeDocument/2006/relationships/tags" Target="../tags/tag590.xml"/><Relationship Id="rId7" Type="http://schemas.openxmlformats.org/officeDocument/2006/relationships/tags" Target="../tags/tag589.xml"/><Relationship Id="rId6" Type="http://schemas.openxmlformats.org/officeDocument/2006/relationships/tags" Target="../tags/tag588.xml"/><Relationship Id="rId5" Type="http://schemas.openxmlformats.org/officeDocument/2006/relationships/tags" Target="../tags/tag587.xml"/><Relationship Id="rId4" Type="http://schemas.openxmlformats.org/officeDocument/2006/relationships/tags" Target="../tags/tag586.xml"/><Relationship Id="rId32" Type="http://schemas.openxmlformats.org/officeDocument/2006/relationships/slideLayout" Target="../slideLayouts/slideLayout10.xml"/><Relationship Id="rId31" Type="http://schemas.openxmlformats.org/officeDocument/2006/relationships/tags" Target="../tags/tag611.xml"/><Relationship Id="rId30" Type="http://schemas.openxmlformats.org/officeDocument/2006/relationships/image" Target="../media/image23.png"/><Relationship Id="rId3" Type="http://schemas.openxmlformats.org/officeDocument/2006/relationships/tags" Target="../tags/tag585.xml"/><Relationship Id="rId29" Type="http://schemas.openxmlformats.org/officeDocument/2006/relationships/image" Target="../media/image22.png"/><Relationship Id="rId28" Type="http://schemas.openxmlformats.org/officeDocument/2006/relationships/tags" Target="../tags/tag610.xml"/><Relationship Id="rId27" Type="http://schemas.openxmlformats.org/officeDocument/2006/relationships/tags" Target="../tags/tag609.xml"/><Relationship Id="rId26" Type="http://schemas.openxmlformats.org/officeDocument/2006/relationships/tags" Target="../tags/tag608.xml"/><Relationship Id="rId25" Type="http://schemas.openxmlformats.org/officeDocument/2006/relationships/tags" Target="../tags/tag607.xml"/><Relationship Id="rId24" Type="http://schemas.openxmlformats.org/officeDocument/2006/relationships/tags" Target="../tags/tag606.xml"/><Relationship Id="rId23" Type="http://schemas.openxmlformats.org/officeDocument/2006/relationships/tags" Target="../tags/tag605.xml"/><Relationship Id="rId22" Type="http://schemas.openxmlformats.org/officeDocument/2006/relationships/tags" Target="../tags/tag604.xml"/><Relationship Id="rId21" Type="http://schemas.openxmlformats.org/officeDocument/2006/relationships/tags" Target="../tags/tag603.xml"/><Relationship Id="rId20" Type="http://schemas.openxmlformats.org/officeDocument/2006/relationships/tags" Target="../tags/tag602.xml"/><Relationship Id="rId2" Type="http://schemas.openxmlformats.org/officeDocument/2006/relationships/tags" Target="../tags/tag584.xml"/><Relationship Id="rId19" Type="http://schemas.openxmlformats.org/officeDocument/2006/relationships/tags" Target="../tags/tag601.xml"/><Relationship Id="rId18" Type="http://schemas.openxmlformats.org/officeDocument/2006/relationships/tags" Target="../tags/tag600.xml"/><Relationship Id="rId17" Type="http://schemas.openxmlformats.org/officeDocument/2006/relationships/tags" Target="../tags/tag599.xml"/><Relationship Id="rId16" Type="http://schemas.openxmlformats.org/officeDocument/2006/relationships/tags" Target="../tags/tag598.xml"/><Relationship Id="rId15" Type="http://schemas.openxmlformats.org/officeDocument/2006/relationships/tags" Target="../tags/tag597.xml"/><Relationship Id="rId14" Type="http://schemas.openxmlformats.org/officeDocument/2006/relationships/tags" Target="../tags/tag596.xml"/><Relationship Id="rId13" Type="http://schemas.openxmlformats.org/officeDocument/2006/relationships/tags" Target="../tags/tag595.xml"/><Relationship Id="rId12" Type="http://schemas.openxmlformats.org/officeDocument/2006/relationships/tags" Target="../tags/tag594.xml"/><Relationship Id="rId11" Type="http://schemas.openxmlformats.org/officeDocument/2006/relationships/tags" Target="../tags/tag593.xml"/><Relationship Id="rId10" Type="http://schemas.openxmlformats.org/officeDocument/2006/relationships/tags" Target="../tags/tag592.xml"/><Relationship Id="rId1" Type="http://schemas.openxmlformats.org/officeDocument/2006/relationships/tags" Target="../tags/tag58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620.xml"/><Relationship Id="rId8" Type="http://schemas.openxmlformats.org/officeDocument/2006/relationships/tags" Target="../tags/tag619.xml"/><Relationship Id="rId7" Type="http://schemas.openxmlformats.org/officeDocument/2006/relationships/tags" Target="../tags/tag618.xml"/><Relationship Id="rId6" Type="http://schemas.openxmlformats.org/officeDocument/2006/relationships/tags" Target="../tags/tag617.xml"/><Relationship Id="rId5" Type="http://schemas.openxmlformats.org/officeDocument/2006/relationships/tags" Target="../tags/tag616.xml"/><Relationship Id="rId4" Type="http://schemas.openxmlformats.org/officeDocument/2006/relationships/tags" Target="../tags/tag615.xml"/><Relationship Id="rId3" Type="http://schemas.openxmlformats.org/officeDocument/2006/relationships/tags" Target="../tags/tag614.xml"/><Relationship Id="rId2" Type="http://schemas.openxmlformats.org/officeDocument/2006/relationships/tags" Target="../tags/tag61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621.xml"/><Relationship Id="rId11" Type="http://schemas.openxmlformats.org/officeDocument/2006/relationships/image" Target="../media/image28.png"/><Relationship Id="rId10" Type="http://schemas.openxmlformats.org/officeDocument/2006/relationships/image" Target="../media/image27.png"/><Relationship Id="rId1" Type="http://schemas.openxmlformats.org/officeDocument/2006/relationships/tags" Target="../tags/tag61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7.xml"/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tags" Target="../tags/tag232.xml"/><Relationship Id="rId3" Type="http://schemas.openxmlformats.org/officeDocument/2006/relationships/tags" Target="../tags/tag231.xml"/><Relationship Id="rId2" Type="http://schemas.openxmlformats.org/officeDocument/2006/relationships/tags" Target="../tags/tag230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39.xml"/><Relationship Id="rId10" Type="http://schemas.openxmlformats.org/officeDocument/2006/relationships/tags" Target="../tags/tag238.xml"/><Relationship Id="rId1" Type="http://schemas.openxmlformats.org/officeDocument/2006/relationships/tags" Target="../tags/tag2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2.png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630.xml"/><Relationship Id="rId8" Type="http://schemas.openxmlformats.org/officeDocument/2006/relationships/tags" Target="../tags/tag629.xml"/><Relationship Id="rId7" Type="http://schemas.openxmlformats.org/officeDocument/2006/relationships/tags" Target="../tags/tag628.xml"/><Relationship Id="rId6" Type="http://schemas.openxmlformats.org/officeDocument/2006/relationships/tags" Target="../tags/tag627.xml"/><Relationship Id="rId5" Type="http://schemas.openxmlformats.org/officeDocument/2006/relationships/tags" Target="../tags/tag626.xml"/><Relationship Id="rId4" Type="http://schemas.openxmlformats.org/officeDocument/2006/relationships/tags" Target="../tags/tag625.xml"/><Relationship Id="rId3" Type="http://schemas.openxmlformats.org/officeDocument/2006/relationships/tags" Target="../tags/tag624.xml"/><Relationship Id="rId23" Type="http://schemas.openxmlformats.org/officeDocument/2006/relationships/slideLayout" Target="../slideLayouts/slideLayout10.xml"/><Relationship Id="rId22" Type="http://schemas.openxmlformats.org/officeDocument/2006/relationships/tags" Target="../tags/tag642.xml"/><Relationship Id="rId21" Type="http://schemas.openxmlformats.org/officeDocument/2006/relationships/tags" Target="../tags/tag641.xml"/><Relationship Id="rId20" Type="http://schemas.openxmlformats.org/officeDocument/2006/relationships/tags" Target="../tags/tag640.xml"/><Relationship Id="rId2" Type="http://schemas.openxmlformats.org/officeDocument/2006/relationships/tags" Target="../tags/tag623.xml"/><Relationship Id="rId19" Type="http://schemas.openxmlformats.org/officeDocument/2006/relationships/tags" Target="../tags/tag639.xml"/><Relationship Id="rId18" Type="http://schemas.openxmlformats.org/officeDocument/2006/relationships/tags" Target="../tags/tag638.xml"/><Relationship Id="rId17" Type="http://schemas.openxmlformats.org/officeDocument/2006/relationships/tags" Target="../tags/tag637.xml"/><Relationship Id="rId16" Type="http://schemas.openxmlformats.org/officeDocument/2006/relationships/tags" Target="../tags/tag636.xml"/><Relationship Id="rId15" Type="http://schemas.openxmlformats.org/officeDocument/2006/relationships/tags" Target="../tags/tag635.xml"/><Relationship Id="rId14" Type="http://schemas.openxmlformats.org/officeDocument/2006/relationships/tags" Target="../tags/tag634.xml"/><Relationship Id="rId13" Type="http://schemas.openxmlformats.org/officeDocument/2006/relationships/tags" Target="../tags/tag633.xml"/><Relationship Id="rId12" Type="http://schemas.openxmlformats.org/officeDocument/2006/relationships/tags" Target="../tags/tag632.xml"/><Relationship Id="rId11" Type="http://schemas.openxmlformats.org/officeDocument/2006/relationships/tags" Target="../tags/tag631.xml"/><Relationship Id="rId10" Type="http://schemas.openxmlformats.org/officeDocument/2006/relationships/image" Target="../media/image43.jpeg"/><Relationship Id="rId1" Type="http://schemas.openxmlformats.org/officeDocument/2006/relationships/tags" Target="../tags/tag622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651.xml"/><Relationship Id="rId8" Type="http://schemas.openxmlformats.org/officeDocument/2006/relationships/tags" Target="../tags/tag650.xml"/><Relationship Id="rId7" Type="http://schemas.openxmlformats.org/officeDocument/2006/relationships/tags" Target="../tags/tag649.xml"/><Relationship Id="rId6" Type="http://schemas.openxmlformats.org/officeDocument/2006/relationships/tags" Target="../tags/tag648.xml"/><Relationship Id="rId5" Type="http://schemas.openxmlformats.org/officeDocument/2006/relationships/tags" Target="../tags/tag647.xml"/><Relationship Id="rId4" Type="http://schemas.openxmlformats.org/officeDocument/2006/relationships/tags" Target="../tags/tag646.xml"/><Relationship Id="rId3" Type="http://schemas.openxmlformats.org/officeDocument/2006/relationships/tags" Target="../tags/tag645.xml"/><Relationship Id="rId28" Type="http://schemas.openxmlformats.org/officeDocument/2006/relationships/slideLayout" Target="../slideLayouts/slideLayout10.xml"/><Relationship Id="rId27" Type="http://schemas.openxmlformats.org/officeDocument/2006/relationships/tags" Target="../tags/tag668.xml"/><Relationship Id="rId26" Type="http://schemas.openxmlformats.org/officeDocument/2006/relationships/tags" Target="../tags/tag667.xml"/><Relationship Id="rId25" Type="http://schemas.openxmlformats.org/officeDocument/2006/relationships/tags" Target="../tags/tag666.xml"/><Relationship Id="rId24" Type="http://schemas.openxmlformats.org/officeDocument/2006/relationships/tags" Target="../tags/tag665.xml"/><Relationship Id="rId23" Type="http://schemas.openxmlformats.org/officeDocument/2006/relationships/tags" Target="../tags/tag664.xml"/><Relationship Id="rId22" Type="http://schemas.openxmlformats.org/officeDocument/2006/relationships/tags" Target="../tags/tag663.xml"/><Relationship Id="rId21" Type="http://schemas.openxmlformats.org/officeDocument/2006/relationships/tags" Target="../tags/tag662.xml"/><Relationship Id="rId20" Type="http://schemas.openxmlformats.org/officeDocument/2006/relationships/tags" Target="../tags/tag661.xml"/><Relationship Id="rId2" Type="http://schemas.openxmlformats.org/officeDocument/2006/relationships/tags" Target="../tags/tag644.xml"/><Relationship Id="rId19" Type="http://schemas.openxmlformats.org/officeDocument/2006/relationships/tags" Target="../tags/tag660.xml"/><Relationship Id="rId18" Type="http://schemas.openxmlformats.org/officeDocument/2006/relationships/tags" Target="../tags/tag659.xml"/><Relationship Id="rId17" Type="http://schemas.openxmlformats.org/officeDocument/2006/relationships/tags" Target="../tags/tag658.xml"/><Relationship Id="rId16" Type="http://schemas.openxmlformats.org/officeDocument/2006/relationships/tags" Target="../tags/tag657.xml"/><Relationship Id="rId15" Type="http://schemas.openxmlformats.org/officeDocument/2006/relationships/tags" Target="../tags/tag656.xml"/><Relationship Id="rId14" Type="http://schemas.openxmlformats.org/officeDocument/2006/relationships/tags" Target="../tags/tag655.xml"/><Relationship Id="rId13" Type="http://schemas.openxmlformats.org/officeDocument/2006/relationships/tags" Target="../tags/tag654.xml"/><Relationship Id="rId12" Type="http://schemas.openxmlformats.org/officeDocument/2006/relationships/tags" Target="../tags/tag653.xml"/><Relationship Id="rId11" Type="http://schemas.openxmlformats.org/officeDocument/2006/relationships/tags" Target="../tags/tag652.xml"/><Relationship Id="rId10" Type="http://schemas.openxmlformats.org/officeDocument/2006/relationships/image" Target="../media/image44.png"/><Relationship Id="rId1" Type="http://schemas.openxmlformats.org/officeDocument/2006/relationships/tags" Target="../tags/tag643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677.xml"/><Relationship Id="rId8" Type="http://schemas.openxmlformats.org/officeDocument/2006/relationships/tags" Target="../tags/tag676.xml"/><Relationship Id="rId7" Type="http://schemas.openxmlformats.org/officeDocument/2006/relationships/tags" Target="../tags/tag675.xml"/><Relationship Id="rId6" Type="http://schemas.openxmlformats.org/officeDocument/2006/relationships/tags" Target="../tags/tag674.xml"/><Relationship Id="rId5" Type="http://schemas.openxmlformats.org/officeDocument/2006/relationships/tags" Target="../tags/tag673.xml"/><Relationship Id="rId4" Type="http://schemas.openxmlformats.org/officeDocument/2006/relationships/tags" Target="../tags/tag672.xml"/><Relationship Id="rId3" Type="http://schemas.openxmlformats.org/officeDocument/2006/relationships/tags" Target="../tags/tag671.xml"/><Relationship Id="rId2" Type="http://schemas.openxmlformats.org/officeDocument/2006/relationships/tags" Target="../tags/tag67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679.xml"/><Relationship Id="rId11" Type="http://schemas.openxmlformats.org/officeDocument/2006/relationships/tags" Target="../tags/tag678.xml"/><Relationship Id="rId10" Type="http://schemas.openxmlformats.org/officeDocument/2006/relationships/image" Target="../media/image45.png"/><Relationship Id="rId1" Type="http://schemas.openxmlformats.org/officeDocument/2006/relationships/tags" Target="../tags/tag669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688.xml"/><Relationship Id="rId8" Type="http://schemas.openxmlformats.org/officeDocument/2006/relationships/tags" Target="../tags/tag687.xml"/><Relationship Id="rId7" Type="http://schemas.openxmlformats.org/officeDocument/2006/relationships/tags" Target="../tags/tag686.xml"/><Relationship Id="rId6" Type="http://schemas.openxmlformats.org/officeDocument/2006/relationships/tags" Target="../tags/tag685.xml"/><Relationship Id="rId5" Type="http://schemas.openxmlformats.org/officeDocument/2006/relationships/tags" Target="../tags/tag684.xml"/><Relationship Id="rId4" Type="http://schemas.openxmlformats.org/officeDocument/2006/relationships/tags" Target="../tags/tag683.xml"/><Relationship Id="rId3" Type="http://schemas.openxmlformats.org/officeDocument/2006/relationships/tags" Target="../tags/tag682.xml"/><Relationship Id="rId2" Type="http://schemas.openxmlformats.org/officeDocument/2006/relationships/tags" Target="../tags/tag68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690.xml"/><Relationship Id="rId10" Type="http://schemas.openxmlformats.org/officeDocument/2006/relationships/tags" Target="../tags/tag689.xml"/><Relationship Id="rId1" Type="http://schemas.openxmlformats.org/officeDocument/2006/relationships/tags" Target="../tags/tag680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699.xml"/><Relationship Id="rId8" Type="http://schemas.openxmlformats.org/officeDocument/2006/relationships/tags" Target="../tags/tag698.xml"/><Relationship Id="rId7" Type="http://schemas.openxmlformats.org/officeDocument/2006/relationships/tags" Target="../tags/tag697.xml"/><Relationship Id="rId6" Type="http://schemas.openxmlformats.org/officeDocument/2006/relationships/tags" Target="../tags/tag696.xml"/><Relationship Id="rId5" Type="http://schemas.openxmlformats.org/officeDocument/2006/relationships/tags" Target="../tags/tag695.xml"/><Relationship Id="rId4" Type="http://schemas.openxmlformats.org/officeDocument/2006/relationships/tags" Target="../tags/tag694.xml"/><Relationship Id="rId3" Type="http://schemas.openxmlformats.org/officeDocument/2006/relationships/tags" Target="../tags/tag693.xml"/><Relationship Id="rId2" Type="http://schemas.openxmlformats.org/officeDocument/2006/relationships/tags" Target="../tags/tag692.xml"/><Relationship Id="rId19" Type="http://schemas.openxmlformats.org/officeDocument/2006/relationships/notesSlide" Target="../notesSlides/notesSlide4.xml"/><Relationship Id="rId18" Type="http://schemas.openxmlformats.org/officeDocument/2006/relationships/slideLayout" Target="../slideLayouts/slideLayout10.xml"/><Relationship Id="rId17" Type="http://schemas.openxmlformats.org/officeDocument/2006/relationships/tags" Target="../tags/tag706.xml"/><Relationship Id="rId16" Type="http://schemas.openxmlformats.org/officeDocument/2006/relationships/tags" Target="../tags/tag705.xml"/><Relationship Id="rId15" Type="http://schemas.openxmlformats.org/officeDocument/2006/relationships/hyperlink" Target="&#19971;&#24425;-&#35838;&#25991;&#26391;&#35835;-2%20&#26690;&#26519;&#23665;&#27700;.mp4" TargetMode="External"/><Relationship Id="rId14" Type="http://schemas.openxmlformats.org/officeDocument/2006/relationships/tags" Target="../tags/tag704.xml"/><Relationship Id="rId13" Type="http://schemas.openxmlformats.org/officeDocument/2006/relationships/tags" Target="../tags/tag703.xml"/><Relationship Id="rId12" Type="http://schemas.openxmlformats.org/officeDocument/2006/relationships/tags" Target="../tags/tag702.xml"/><Relationship Id="rId11" Type="http://schemas.openxmlformats.org/officeDocument/2006/relationships/tags" Target="../tags/tag701.xml"/><Relationship Id="rId10" Type="http://schemas.openxmlformats.org/officeDocument/2006/relationships/tags" Target="../tags/tag700.xml"/><Relationship Id="rId1" Type="http://schemas.openxmlformats.org/officeDocument/2006/relationships/tags" Target="../tags/tag69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2" Type="http://schemas.openxmlformats.org/officeDocument/2006/relationships/notesSlide" Target="../notesSlides/notesSlide3.xml"/><Relationship Id="rId31" Type="http://schemas.openxmlformats.org/officeDocument/2006/relationships/slideLayout" Target="../slideLayouts/slideLayout10.xml"/><Relationship Id="rId30" Type="http://schemas.openxmlformats.org/officeDocument/2006/relationships/tags" Target="../tags/tag268.xml"/><Relationship Id="rId3" Type="http://schemas.openxmlformats.org/officeDocument/2006/relationships/tags" Target="../tags/tag242.xml"/><Relationship Id="rId29" Type="http://schemas.openxmlformats.org/officeDocument/2006/relationships/tags" Target="../tags/tag267.xml"/><Relationship Id="rId28" Type="http://schemas.openxmlformats.org/officeDocument/2006/relationships/tags" Target="../tags/tag266.xml"/><Relationship Id="rId27" Type="http://schemas.openxmlformats.org/officeDocument/2006/relationships/tags" Target="../tags/tag265.xml"/><Relationship Id="rId26" Type="http://schemas.openxmlformats.org/officeDocument/2006/relationships/tags" Target="../tags/tag264.xml"/><Relationship Id="rId25" Type="http://schemas.openxmlformats.org/officeDocument/2006/relationships/tags" Target="../tags/tag263.xml"/><Relationship Id="rId24" Type="http://schemas.openxmlformats.org/officeDocument/2006/relationships/tags" Target="../tags/tag262.xml"/><Relationship Id="rId23" Type="http://schemas.openxmlformats.org/officeDocument/2006/relationships/tags" Target="../tags/tag261.xml"/><Relationship Id="rId22" Type="http://schemas.openxmlformats.org/officeDocument/2006/relationships/tags" Target="../tags/tag260.xml"/><Relationship Id="rId21" Type="http://schemas.openxmlformats.org/officeDocument/2006/relationships/tags" Target="../tags/tag259.xml"/><Relationship Id="rId20" Type="http://schemas.openxmlformats.org/officeDocument/2006/relationships/tags" Target="../tags/tag258.xml"/><Relationship Id="rId2" Type="http://schemas.openxmlformats.org/officeDocument/2006/relationships/tags" Target="../tags/tag241.xml"/><Relationship Id="rId19" Type="http://schemas.openxmlformats.org/officeDocument/2006/relationships/tags" Target="../tags/tag257.xml"/><Relationship Id="rId18" Type="http://schemas.openxmlformats.org/officeDocument/2006/relationships/tags" Target="../tags/tag256.xml"/><Relationship Id="rId17" Type="http://schemas.openxmlformats.org/officeDocument/2006/relationships/tags" Target="../tags/tag255.xml"/><Relationship Id="rId16" Type="http://schemas.openxmlformats.org/officeDocument/2006/relationships/tags" Target="../tags/tag254.xml"/><Relationship Id="rId15" Type="http://schemas.openxmlformats.org/officeDocument/2006/relationships/tags" Target="../tags/tag253.xml"/><Relationship Id="rId14" Type="http://schemas.openxmlformats.org/officeDocument/2006/relationships/tags" Target="../tags/tag252.xml"/><Relationship Id="rId13" Type="http://schemas.openxmlformats.org/officeDocument/2006/relationships/tags" Target="../tags/tag251.xml"/><Relationship Id="rId12" Type="http://schemas.openxmlformats.org/officeDocument/2006/relationships/tags" Target="../tags/tag250.xml"/><Relationship Id="rId11" Type="http://schemas.openxmlformats.org/officeDocument/2006/relationships/tags" Target="../tags/tag249.xml"/><Relationship Id="rId10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tags" Target="../tags/tag240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715.xml"/><Relationship Id="rId8" Type="http://schemas.openxmlformats.org/officeDocument/2006/relationships/tags" Target="../tags/tag714.xml"/><Relationship Id="rId7" Type="http://schemas.openxmlformats.org/officeDocument/2006/relationships/tags" Target="../tags/tag713.xml"/><Relationship Id="rId6" Type="http://schemas.openxmlformats.org/officeDocument/2006/relationships/tags" Target="../tags/tag712.xml"/><Relationship Id="rId5" Type="http://schemas.openxmlformats.org/officeDocument/2006/relationships/tags" Target="../tags/tag711.xml"/><Relationship Id="rId4" Type="http://schemas.openxmlformats.org/officeDocument/2006/relationships/tags" Target="../tags/tag710.xml"/><Relationship Id="rId3" Type="http://schemas.openxmlformats.org/officeDocument/2006/relationships/tags" Target="../tags/tag709.xml"/><Relationship Id="rId2" Type="http://schemas.openxmlformats.org/officeDocument/2006/relationships/tags" Target="../tags/tag708.xml"/><Relationship Id="rId17" Type="http://schemas.openxmlformats.org/officeDocument/2006/relationships/notesSlide" Target="../notesSlides/notesSlide5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721.xml"/><Relationship Id="rId14" Type="http://schemas.openxmlformats.org/officeDocument/2006/relationships/tags" Target="../tags/tag720.xml"/><Relationship Id="rId13" Type="http://schemas.openxmlformats.org/officeDocument/2006/relationships/tags" Target="../tags/tag719.xml"/><Relationship Id="rId12" Type="http://schemas.openxmlformats.org/officeDocument/2006/relationships/tags" Target="../tags/tag718.xml"/><Relationship Id="rId11" Type="http://schemas.openxmlformats.org/officeDocument/2006/relationships/tags" Target="../tags/tag717.xml"/><Relationship Id="rId10" Type="http://schemas.openxmlformats.org/officeDocument/2006/relationships/tags" Target="../tags/tag716.xml"/><Relationship Id="rId1" Type="http://schemas.openxmlformats.org/officeDocument/2006/relationships/tags" Target="../tags/tag707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730.xml"/><Relationship Id="rId8" Type="http://schemas.openxmlformats.org/officeDocument/2006/relationships/tags" Target="../tags/tag729.xml"/><Relationship Id="rId7" Type="http://schemas.openxmlformats.org/officeDocument/2006/relationships/tags" Target="../tags/tag728.xml"/><Relationship Id="rId6" Type="http://schemas.openxmlformats.org/officeDocument/2006/relationships/tags" Target="../tags/tag727.xml"/><Relationship Id="rId5" Type="http://schemas.openxmlformats.org/officeDocument/2006/relationships/tags" Target="../tags/tag726.xml"/><Relationship Id="rId4" Type="http://schemas.openxmlformats.org/officeDocument/2006/relationships/tags" Target="../tags/tag725.xml"/><Relationship Id="rId3" Type="http://schemas.openxmlformats.org/officeDocument/2006/relationships/tags" Target="../tags/tag724.xml"/><Relationship Id="rId2" Type="http://schemas.openxmlformats.org/officeDocument/2006/relationships/tags" Target="../tags/tag723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734.xml"/><Relationship Id="rId12" Type="http://schemas.openxmlformats.org/officeDocument/2006/relationships/tags" Target="../tags/tag733.xml"/><Relationship Id="rId11" Type="http://schemas.openxmlformats.org/officeDocument/2006/relationships/tags" Target="../tags/tag732.xml"/><Relationship Id="rId10" Type="http://schemas.openxmlformats.org/officeDocument/2006/relationships/tags" Target="../tags/tag731.xml"/><Relationship Id="rId1" Type="http://schemas.openxmlformats.org/officeDocument/2006/relationships/tags" Target="../tags/tag722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743.xml"/><Relationship Id="rId8" Type="http://schemas.openxmlformats.org/officeDocument/2006/relationships/tags" Target="../tags/tag742.xml"/><Relationship Id="rId7" Type="http://schemas.openxmlformats.org/officeDocument/2006/relationships/tags" Target="../tags/tag741.xml"/><Relationship Id="rId6" Type="http://schemas.openxmlformats.org/officeDocument/2006/relationships/tags" Target="../tags/tag740.xml"/><Relationship Id="rId5" Type="http://schemas.openxmlformats.org/officeDocument/2006/relationships/tags" Target="../tags/tag739.xml"/><Relationship Id="rId4" Type="http://schemas.openxmlformats.org/officeDocument/2006/relationships/tags" Target="../tags/tag738.xml"/><Relationship Id="rId3" Type="http://schemas.openxmlformats.org/officeDocument/2006/relationships/tags" Target="../tags/tag737.xml"/><Relationship Id="rId2" Type="http://schemas.openxmlformats.org/officeDocument/2006/relationships/tags" Target="../tags/tag736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747.xml"/><Relationship Id="rId14" Type="http://schemas.openxmlformats.org/officeDocument/2006/relationships/image" Target="../media/image47.png"/><Relationship Id="rId13" Type="http://schemas.openxmlformats.org/officeDocument/2006/relationships/image" Target="../media/image46.png"/><Relationship Id="rId12" Type="http://schemas.openxmlformats.org/officeDocument/2006/relationships/tags" Target="../tags/tag746.xml"/><Relationship Id="rId11" Type="http://schemas.openxmlformats.org/officeDocument/2006/relationships/tags" Target="../tags/tag745.xml"/><Relationship Id="rId10" Type="http://schemas.openxmlformats.org/officeDocument/2006/relationships/tags" Target="../tags/tag744.xml"/><Relationship Id="rId1" Type="http://schemas.openxmlformats.org/officeDocument/2006/relationships/tags" Target="../tags/tag735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756.xml"/><Relationship Id="rId8" Type="http://schemas.openxmlformats.org/officeDocument/2006/relationships/tags" Target="../tags/tag755.xml"/><Relationship Id="rId7" Type="http://schemas.openxmlformats.org/officeDocument/2006/relationships/tags" Target="../tags/tag754.xml"/><Relationship Id="rId6" Type="http://schemas.openxmlformats.org/officeDocument/2006/relationships/tags" Target="../tags/tag753.xml"/><Relationship Id="rId5" Type="http://schemas.openxmlformats.org/officeDocument/2006/relationships/tags" Target="../tags/tag752.xml"/><Relationship Id="rId4" Type="http://schemas.openxmlformats.org/officeDocument/2006/relationships/tags" Target="../tags/tag751.xml"/><Relationship Id="rId3" Type="http://schemas.openxmlformats.org/officeDocument/2006/relationships/tags" Target="../tags/tag750.xml"/><Relationship Id="rId20" Type="http://schemas.openxmlformats.org/officeDocument/2006/relationships/slideLayout" Target="../slideLayouts/slideLayout10.xml"/><Relationship Id="rId2" Type="http://schemas.openxmlformats.org/officeDocument/2006/relationships/tags" Target="../tags/tag749.xml"/><Relationship Id="rId19" Type="http://schemas.openxmlformats.org/officeDocument/2006/relationships/tags" Target="../tags/tag765.xml"/><Relationship Id="rId18" Type="http://schemas.openxmlformats.org/officeDocument/2006/relationships/image" Target="../media/image48.png"/><Relationship Id="rId17" Type="http://schemas.openxmlformats.org/officeDocument/2006/relationships/tags" Target="../tags/tag764.xml"/><Relationship Id="rId16" Type="http://schemas.openxmlformats.org/officeDocument/2006/relationships/tags" Target="../tags/tag763.xml"/><Relationship Id="rId15" Type="http://schemas.openxmlformats.org/officeDocument/2006/relationships/tags" Target="../tags/tag762.xml"/><Relationship Id="rId14" Type="http://schemas.openxmlformats.org/officeDocument/2006/relationships/tags" Target="../tags/tag761.xml"/><Relationship Id="rId13" Type="http://schemas.openxmlformats.org/officeDocument/2006/relationships/tags" Target="../tags/tag760.xml"/><Relationship Id="rId12" Type="http://schemas.openxmlformats.org/officeDocument/2006/relationships/tags" Target="../tags/tag759.xml"/><Relationship Id="rId11" Type="http://schemas.openxmlformats.org/officeDocument/2006/relationships/tags" Target="../tags/tag758.xml"/><Relationship Id="rId10" Type="http://schemas.openxmlformats.org/officeDocument/2006/relationships/tags" Target="../tags/tag757.xml"/><Relationship Id="rId1" Type="http://schemas.openxmlformats.org/officeDocument/2006/relationships/tags" Target="../tags/tag748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774.xml"/><Relationship Id="rId8" Type="http://schemas.openxmlformats.org/officeDocument/2006/relationships/tags" Target="../tags/tag773.xml"/><Relationship Id="rId7" Type="http://schemas.openxmlformats.org/officeDocument/2006/relationships/tags" Target="../tags/tag772.xml"/><Relationship Id="rId6" Type="http://schemas.openxmlformats.org/officeDocument/2006/relationships/tags" Target="../tags/tag771.xml"/><Relationship Id="rId5" Type="http://schemas.openxmlformats.org/officeDocument/2006/relationships/tags" Target="../tags/tag770.xml"/><Relationship Id="rId4" Type="http://schemas.openxmlformats.org/officeDocument/2006/relationships/tags" Target="../tags/tag769.xml"/><Relationship Id="rId3" Type="http://schemas.openxmlformats.org/officeDocument/2006/relationships/tags" Target="../tags/tag768.xml"/><Relationship Id="rId2" Type="http://schemas.openxmlformats.org/officeDocument/2006/relationships/tags" Target="../tags/tag767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775.xml"/><Relationship Id="rId10" Type="http://schemas.openxmlformats.org/officeDocument/2006/relationships/image" Target="../media/image49.png"/><Relationship Id="rId1" Type="http://schemas.openxmlformats.org/officeDocument/2006/relationships/tags" Target="../tags/tag766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784.xml"/><Relationship Id="rId8" Type="http://schemas.openxmlformats.org/officeDocument/2006/relationships/tags" Target="../tags/tag783.xml"/><Relationship Id="rId7" Type="http://schemas.openxmlformats.org/officeDocument/2006/relationships/tags" Target="../tags/tag782.xml"/><Relationship Id="rId6" Type="http://schemas.openxmlformats.org/officeDocument/2006/relationships/tags" Target="../tags/tag781.xml"/><Relationship Id="rId5" Type="http://schemas.openxmlformats.org/officeDocument/2006/relationships/tags" Target="../tags/tag780.xml"/><Relationship Id="rId4" Type="http://schemas.openxmlformats.org/officeDocument/2006/relationships/tags" Target="../tags/tag779.xml"/><Relationship Id="rId3" Type="http://schemas.openxmlformats.org/officeDocument/2006/relationships/tags" Target="../tags/tag778.xml"/><Relationship Id="rId2" Type="http://schemas.openxmlformats.org/officeDocument/2006/relationships/tags" Target="../tags/tag777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793.xml"/><Relationship Id="rId17" Type="http://schemas.openxmlformats.org/officeDocument/2006/relationships/tags" Target="../tags/tag792.xml"/><Relationship Id="rId16" Type="http://schemas.openxmlformats.org/officeDocument/2006/relationships/tags" Target="../tags/tag791.xml"/><Relationship Id="rId15" Type="http://schemas.openxmlformats.org/officeDocument/2006/relationships/tags" Target="../tags/tag790.xml"/><Relationship Id="rId14" Type="http://schemas.openxmlformats.org/officeDocument/2006/relationships/tags" Target="../tags/tag789.xml"/><Relationship Id="rId13" Type="http://schemas.openxmlformats.org/officeDocument/2006/relationships/tags" Target="../tags/tag788.xml"/><Relationship Id="rId12" Type="http://schemas.openxmlformats.org/officeDocument/2006/relationships/tags" Target="../tags/tag787.xml"/><Relationship Id="rId11" Type="http://schemas.openxmlformats.org/officeDocument/2006/relationships/tags" Target="../tags/tag786.xml"/><Relationship Id="rId10" Type="http://schemas.openxmlformats.org/officeDocument/2006/relationships/tags" Target="../tags/tag785.xml"/><Relationship Id="rId1" Type="http://schemas.openxmlformats.org/officeDocument/2006/relationships/tags" Target="../tags/tag776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tags" Target="../tags/tag802.xml"/><Relationship Id="rId8" Type="http://schemas.openxmlformats.org/officeDocument/2006/relationships/tags" Target="../tags/tag801.xml"/><Relationship Id="rId7" Type="http://schemas.openxmlformats.org/officeDocument/2006/relationships/tags" Target="../tags/tag800.xml"/><Relationship Id="rId6" Type="http://schemas.openxmlformats.org/officeDocument/2006/relationships/tags" Target="../tags/tag799.xml"/><Relationship Id="rId5" Type="http://schemas.openxmlformats.org/officeDocument/2006/relationships/tags" Target="../tags/tag798.xml"/><Relationship Id="rId4" Type="http://schemas.openxmlformats.org/officeDocument/2006/relationships/tags" Target="../tags/tag797.xml"/><Relationship Id="rId3" Type="http://schemas.openxmlformats.org/officeDocument/2006/relationships/tags" Target="../tags/tag796.xml"/><Relationship Id="rId2" Type="http://schemas.openxmlformats.org/officeDocument/2006/relationships/tags" Target="../tags/tag79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805.xml"/><Relationship Id="rId11" Type="http://schemas.openxmlformats.org/officeDocument/2006/relationships/tags" Target="../tags/tag804.xml"/><Relationship Id="rId10" Type="http://schemas.openxmlformats.org/officeDocument/2006/relationships/tags" Target="../tags/tag803.xml"/><Relationship Id="rId1" Type="http://schemas.openxmlformats.org/officeDocument/2006/relationships/tags" Target="../tags/tag794.xml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tags" Target="../tags/tag814.xml"/><Relationship Id="rId8" Type="http://schemas.openxmlformats.org/officeDocument/2006/relationships/tags" Target="../tags/tag813.xml"/><Relationship Id="rId7" Type="http://schemas.openxmlformats.org/officeDocument/2006/relationships/tags" Target="../tags/tag812.xml"/><Relationship Id="rId6" Type="http://schemas.openxmlformats.org/officeDocument/2006/relationships/tags" Target="../tags/tag811.xml"/><Relationship Id="rId5" Type="http://schemas.openxmlformats.org/officeDocument/2006/relationships/tags" Target="../tags/tag810.xml"/><Relationship Id="rId4" Type="http://schemas.openxmlformats.org/officeDocument/2006/relationships/tags" Target="../tags/tag809.xml"/><Relationship Id="rId3" Type="http://schemas.openxmlformats.org/officeDocument/2006/relationships/tags" Target="../tags/tag808.xml"/><Relationship Id="rId2" Type="http://schemas.openxmlformats.org/officeDocument/2006/relationships/tags" Target="../tags/tag807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815.xml"/><Relationship Id="rId10" Type="http://schemas.openxmlformats.org/officeDocument/2006/relationships/image" Target="../media/image50.png"/><Relationship Id="rId1" Type="http://schemas.openxmlformats.org/officeDocument/2006/relationships/tags" Target="../tags/tag806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tags" Target="../tags/tag824.xml"/><Relationship Id="rId8" Type="http://schemas.openxmlformats.org/officeDocument/2006/relationships/tags" Target="../tags/tag823.xml"/><Relationship Id="rId7" Type="http://schemas.openxmlformats.org/officeDocument/2006/relationships/tags" Target="../tags/tag822.xml"/><Relationship Id="rId6" Type="http://schemas.openxmlformats.org/officeDocument/2006/relationships/tags" Target="../tags/tag821.xml"/><Relationship Id="rId5" Type="http://schemas.openxmlformats.org/officeDocument/2006/relationships/tags" Target="../tags/tag820.xml"/><Relationship Id="rId4" Type="http://schemas.openxmlformats.org/officeDocument/2006/relationships/tags" Target="../tags/tag819.xml"/><Relationship Id="rId3" Type="http://schemas.openxmlformats.org/officeDocument/2006/relationships/tags" Target="../tags/tag818.xml"/><Relationship Id="rId2" Type="http://schemas.openxmlformats.org/officeDocument/2006/relationships/tags" Target="../tags/tag817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826.xml"/><Relationship Id="rId10" Type="http://schemas.openxmlformats.org/officeDocument/2006/relationships/tags" Target="../tags/tag825.xml"/><Relationship Id="rId1" Type="http://schemas.openxmlformats.org/officeDocument/2006/relationships/tags" Target="../tags/tag816.xml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tags" Target="../tags/tag835.xml"/><Relationship Id="rId8" Type="http://schemas.openxmlformats.org/officeDocument/2006/relationships/tags" Target="../tags/tag834.xml"/><Relationship Id="rId7" Type="http://schemas.openxmlformats.org/officeDocument/2006/relationships/tags" Target="../tags/tag833.xml"/><Relationship Id="rId6" Type="http://schemas.openxmlformats.org/officeDocument/2006/relationships/tags" Target="../tags/tag832.xml"/><Relationship Id="rId5" Type="http://schemas.openxmlformats.org/officeDocument/2006/relationships/tags" Target="../tags/tag831.xml"/><Relationship Id="rId4" Type="http://schemas.openxmlformats.org/officeDocument/2006/relationships/tags" Target="../tags/tag830.xml"/><Relationship Id="rId3" Type="http://schemas.openxmlformats.org/officeDocument/2006/relationships/tags" Target="../tags/tag829.xml"/><Relationship Id="rId24" Type="http://schemas.openxmlformats.org/officeDocument/2006/relationships/slideLayout" Target="../slideLayouts/slideLayout10.xml"/><Relationship Id="rId23" Type="http://schemas.openxmlformats.org/officeDocument/2006/relationships/tags" Target="../tags/tag848.xml"/><Relationship Id="rId22" Type="http://schemas.openxmlformats.org/officeDocument/2006/relationships/tags" Target="../tags/tag847.xml"/><Relationship Id="rId21" Type="http://schemas.openxmlformats.org/officeDocument/2006/relationships/hyperlink" Target="&#19971;&#24425;-&#35838;&#25991;&#26391;&#35835;-2%20&#26690;&#26519;&#23665;&#27700;.mp4" TargetMode="External"/><Relationship Id="rId20" Type="http://schemas.openxmlformats.org/officeDocument/2006/relationships/tags" Target="../tags/tag846.xml"/><Relationship Id="rId2" Type="http://schemas.openxmlformats.org/officeDocument/2006/relationships/tags" Target="../tags/tag828.xml"/><Relationship Id="rId19" Type="http://schemas.openxmlformats.org/officeDocument/2006/relationships/tags" Target="../tags/tag845.xml"/><Relationship Id="rId18" Type="http://schemas.openxmlformats.org/officeDocument/2006/relationships/tags" Target="../tags/tag844.xml"/><Relationship Id="rId17" Type="http://schemas.openxmlformats.org/officeDocument/2006/relationships/tags" Target="../tags/tag843.xml"/><Relationship Id="rId16" Type="http://schemas.openxmlformats.org/officeDocument/2006/relationships/tags" Target="../tags/tag842.xml"/><Relationship Id="rId15" Type="http://schemas.openxmlformats.org/officeDocument/2006/relationships/tags" Target="../tags/tag841.xml"/><Relationship Id="rId14" Type="http://schemas.openxmlformats.org/officeDocument/2006/relationships/tags" Target="../tags/tag840.xml"/><Relationship Id="rId13" Type="http://schemas.openxmlformats.org/officeDocument/2006/relationships/tags" Target="../tags/tag839.xml"/><Relationship Id="rId12" Type="http://schemas.openxmlformats.org/officeDocument/2006/relationships/tags" Target="../tags/tag838.xml"/><Relationship Id="rId11" Type="http://schemas.openxmlformats.org/officeDocument/2006/relationships/tags" Target="../tags/tag837.xml"/><Relationship Id="rId10" Type="http://schemas.openxmlformats.org/officeDocument/2006/relationships/tags" Target="../tags/tag836.xml"/><Relationship Id="rId1" Type="http://schemas.openxmlformats.org/officeDocument/2006/relationships/tags" Target="../tags/tag82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77.xml"/><Relationship Id="rId8" Type="http://schemas.openxmlformats.org/officeDocument/2006/relationships/tags" Target="../tags/tag276.xml"/><Relationship Id="rId7" Type="http://schemas.openxmlformats.org/officeDocument/2006/relationships/tags" Target="../tags/tag275.xml"/><Relationship Id="rId6" Type="http://schemas.openxmlformats.org/officeDocument/2006/relationships/tags" Target="../tags/tag274.xml"/><Relationship Id="rId5" Type="http://schemas.openxmlformats.org/officeDocument/2006/relationships/tags" Target="../tags/tag273.xml"/><Relationship Id="rId41" Type="http://schemas.openxmlformats.org/officeDocument/2006/relationships/slideLayout" Target="../slideLayouts/slideLayout10.xml"/><Relationship Id="rId40" Type="http://schemas.openxmlformats.org/officeDocument/2006/relationships/tags" Target="../tags/tag307.xml"/><Relationship Id="rId4" Type="http://schemas.openxmlformats.org/officeDocument/2006/relationships/tags" Target="../tags/tag272.xml"/><Relationship Id="rId39" Type="http://schemas.openxmlformats.org/officeDocument/2006/relationships/tags" Target="../tags/tag306.xml"/><Relationship Id="rId38" Type="http://schemas.openxmlformats.org/officeDocument/2006/relationships/tags" Target="../tags/tag305.xml"/><Relationship Id="rId37" Type="http://schemas.openxmlformats.org/officeDocument/2006/relationships/tags" Target="../tags/tag304.xml"/><Relationship Id="rId36" Type="http://schemas.openxmlformats.org/officeDocument/2006/relationships/tags" Target="../tags/tag303.xml"/><Relationship Id="rId35" Type="http://schemas.openxmlformats.org/officeDocument/2006/relationships/tags" Target="../tags/tag302.xml"/><Relationship Id="rId34" Type="http://schemas.openxmlformats.org/officeDocument/2006/relationships/tags" Target="../tags/tag301.xml"/><Relationship Id="rId33" Type="http://schemas.openxmlformats.org/officeDocument/2006/relationships/tags" Target="../tags/tag300.xml"/><Relationship Id="rId32" Type="http://schemas.openxmlformats.org/officeDocument/2006/relationships/tags" Target="../tags/tag299.xml"/><Relationship Id="rId31" Type="http://schemas.openxmlformats.org/officeDocument/2006/relationships/tags" Target="../tags/tag298.xml"/><Relationship Id="rId30" Type="http://schemas.openxmlformats.org/officeDocument/2006/relationships/tags" Target="../tags/tag297.xml"/><Relationship Id="rId3" Type="http://schemas.openxmlformats.org/officeDocument/2006/relationships/tags" Target="../tags/tag271.xml"/><Relationship Id="rId29" Type="http://schemas.openxmlformats.org/officeDocument/2006/relationships/tags" Target="../tags/tag296.xml"/><Relationship Id="rId28" Type="http://schemas.openxmlformats.org/officeDocument/2006/relationships/tags" Target="../tags/tag295.xml"/><Relationship Id="rId27" Type="http://schemas.openxmlformats.org/officeDocument/2006/relationships/tags" Target="../tags/tag294.xml"/><Relationship Id="rId26" Type="http://schemas.openxmlformats.org/officeDocument/2006/relationships/tags" Target="../tags/tag293.xml"/><Relationship Id="rId25" Type="http://schemas.openxmlformats.org/officeDocument/2006/relationships/tags" Target="../tags/tag292.xml"/><Relationship Id="rId24" Type="http://schemas.openxmlformats.org/officeDocument/2006/relationships/tags" Target="../tags/tag291.xml"/><Relationship Id="rId23" Type="http://schemas.openxmlformats.org/officeDocument/2006/relationships/tags" Target="../tags/tag290.xml"/><Relationship Id="rId22" Type="http://schemas.openxmlformats.org/officeDocument/2006/relationships/tags" Target="../tags/tag289.xml"/><Relationship Id="rId21" Type="http://schemas.openxmlformats.org/officeDocument/2006/relationships/tags" Target="../tags/tag288.xml"/><Relationship Id="rId20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tags" Target="../tags/tag270.xml"/><Relationship Id="rId19" Type="http://schemas.openxmlformats.org/officeDocument/2006/relationships/tags" Target="../tags/tag287.xml"/><Relationship Id="rId18" Type="http://schemas.openxmlformats.org/officeDocument/2006/relationships/tags" Target="../tags/tag286.xml"/><Relationship Id="rId17" Type="http://schemas.openxmlformats.org/officeDocument/2006/relationships/tags" Target="../tags/tag285.xml"/><Relationship Id="rId16" Type="http://schemas.openxmlformats.org/officeDocument/2006/relationships/tags" Target="../tags/tag284.xml"/><Relationship Id="rId15" Type="http://schemas.openxmlformats.org/officeDocument/2006/relationships/tags" Target="../tags/tag283.xml"/><Relationship Id="rId14" Type="http://schemas.openxmlformats.org/officeDocument/2006/relationships/tags" Target="../tags/tag282.xml"/><Relationship Id="rId13" Type="http://schemas.openxmlformats.org/officeDocument/2006/relationships/tags" Target="../tags/tag281.xml"/><Relationship Id="rId12" Type="http://schemas.openxmlformats.org/officeDocument/2006/relationships/tags" Target="../tags/tag280.xml"/><Relationship Id="rId11" Type="http://schemas.openxmlformats.org/officeDocument/2006/relationships/tags" Target="../tags/tag279.xml"/><Relationship Id="rId10" Type="http://schemas.openxmlformats.org/officeDocument/2006/relationships/tags" Target="../tags/tag278.xml"/><Relationship Id="rId1" Type="http://schemas.openxmlformats.org/officeDocument/2006/relationships/tags" Target="../tags/tag269.xml"/></Relationships>
</file>

<file path=ppt/slides/_rels/slide40.xml.rels><?xml version="1.0" encoding="UTF-8" standalone="yes"?>
<Relationships xmlns="http://schemas.openxmlformats.org/package/2006/relationships"><Relationship Id="rId9" Type="http://schemas.openxmlformats.org/officeDocument/2006/relationships/tags" Target="../tags/tag857.xml"/><Relationship Id="rId8" Type="http://schemas.openxmlformats.org/officeDocument/2006/relationships/tags" Target="../tags/tag856.xml"/><Relationship Id="rId7" Type="http://schemas.openxmlformats.org/officeDocument/2006/relationships/tags" Target="../tags/tag855.xml"/><Relationship Id="rId6" Type="http://schemas.openxmlformats.org/officeDocument/2006/relationships/tags" Target="../tags/tag854.xml"/><Relationship Id="rId5" Type="http://schemas.openxmlformats.org/officeDocument/2006/relationships/tags" Target="../tags/tag853.xml"/><Relationship Id="rId4" Type="http://schemas.openxmlformats.org/officeDocument/2006/relationships/tags" Target="../tags/tag852.xml"/><Relationship Id="rId3" Type="http://schemas.openxmlformats.org/officeDocument/2006/relationships/tags" Target="../tags/tag851.xml"/><Relationship Id="rId2" Type="http://schemas.openxmlformats.org/officeDocument/2006/relationships/tags" Target="../tags/tag850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863.xml"/><Relationship Id="rId15" Type="http://schemas.openxmlformats.org/officeDocument/2006/relationships/image" Target="../media/image51.png"/><Relationship Id="rId14" Type="http://schemas.openxmlformats.org/officeDocument/2006/relationships/tags" Target="../tags/tag862.xml"/><Relationship Id="rId13" Type="http://schemas.openxmlformats.org/officeDocument/2006/relationships/tags" Target="../tags/tag861.xml"/><Relationship Id="rId12" Type="http://schemas.openxmlformats.org/officeDocument/2006/relationships/tags" Target="../tags/tag860.xml"/><Relationship Id="rId11" Type="http://schemas.openxmlformats.org/officeDocument/2006/relationships/tags" Target="../tags/tag859.xml"/><Relationship Id="rId10" Type="http://schemas.openxmlformats.org/officeDocument/2006/relationships/tags" Target="../tags/tag858.xml"/><Relationship Id="rId1" Type="http://schemas.openxmlformats.org/officeDocument/2006/relationships/tags" Target="../tags/tag849.xml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tags" Target="../tags/tag872.xml"/><Relationship Id="rId8" Type="http://schemas.openxmlformats.org/officeDocument/2006/relationships/tags" Target="../tags/tag871.xml"/><Relationship Id="rId7" Type="http://schemas.openxmlformats.org/officeDocument/2006/relationships/tags" Target="../tags/tag870.xml"/><Relationship Id="rId6" Type="http://schemas.openxmlformats.org/officeDocument/2006/relationships/tags" Target="../tags/tag869.xml"/><Relationship Id="rId5" Type="http://schemas.openxmlformats.org/officeDocument/2006/relationships/tags" Target="../tags/tag868.xml"/><Relationship Id="rId4" Type="http://schemas.openxmlformats.org/officeDocument/2006/relationships/tags" Target="../tags/tag867.xml"/><Relationship Id="rId3" Type="http://schemas.openxmlformats.org/officeDocument/2006/relationships/tags" Target="../tags/tag866.xml"/><Relationship Id="rId2" Type="http://schemas.openxmlformats.org/officeDocument/2006/relationships/tags" Target="../tags/tag865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876.xml"/><Relationship Id="rId13" Type="http://schemas.openxmlformats.org/officeDocument/2006/relationships/image" Target="../media/image52.png"/><Relationship Id="rId12" Type="http://schemas.openxmlformats.org/officeDocument/2006/relationships/tags" Target="../tags/tag875.xml"/><Relationship Id="rId11" Type="http://schemas.openxmlformats.org/officeDocument/2006/relationships/tags" Target="../tags/tag874.xml"/><Relationship Id="rId10" Type="http://schemas.openxmlformats.org/officeDocument/2006/relationships/tags" Target="../tags/tag873.xml"/><Relationship Id="rId1" Type="http://schemas.openxmlformats.org/officeDocument/2006/relationships/tags" Target="../tags/tag864.xml"/></Relationships>
</file>

<file path=ppt/slides/_rels/slide42.xml.rels><?xml version="1.0" encoding="UTF-8" standalone="yes"?>
<Relationships xmlns="http://schemas.openxmlformats.org/package/2006/relationships"><Relationship Id="rId9" Type="http://schemas.openxmlformats.org/officeDocument/2006/relationships/tags" Target="../tags/tag885.xml"/><Relationship Id="rId8" Type="http://schemas.openxmlformats.org/officeDocument/2006/relationships/tags" Target="../tags/tag884.xml"/><Relationship Id="rId7" Type="http://schemas.openxmlformats.org/officeDocument/2006/relationships/tags" Target="../tags/tag883.xml"/><Relationship Id="rId6" Type="http://schemas.openxmlformats.org/officeDocument/2006/relationships/tags" Target="../tags/tag882.xml"/><Relationship Id="rId5" Type="http://schemas.openxmlformats.org/officeDocument/2006/relationships/tags" Target="../tags/tag881.xml"/><Relationship Id="rId4" Type="http://schemas.openxmlformats.org/officeDocument/2006/relationships/tags" Target="../tags/tag880.xml"/><Relationship Id="rId3" Type="http://schemas.openxmlformats.org/officeDocument/2006/relationships/tags" Target="../tags/tag879.xml"/><Relationship Id="rId2" Type="http://schemas.openxmlformats.org/officeDocument/2006/relationships/tags" Target="../tags/tag878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890.xml"/><Relationship Id="rId14" Type="http://schemas.openxmlformats.org/officeDocument/2006/relationships/image" Target="../media/image53.png"/><Relationship Id="rId13" Type="http://schemas.openxmlformats.org/officeDocument/2006/relationships/tags" Target="../tags/tag889.xml"/><Relationship Id="rId12" Type="http://schemas.openxmlformats.org/officeDocument/2006/relationships/tags" Target="../tags/tag888.xml"/><Relationship Id="rId11" Type="http://schemas.openxmlformats.org/officeDocument/2006/relationships/tags" Target="../tags/tag887.xml"/><Relationship Id="rId10" Type="http://schemas.openxmlformats.org/officeDocument/2006/relationships/tags" Target="../tags/tag886.xml"/><Relationship Id="rId1" Type="http://schemas.openxmlformats.org/officeDocument/2006/relationships/tags" Target="../tags/tag877.xml"/></Relationships>
</file>

<file path=ppt/slides/_rels/slide43.xml.rels><?xml version="1.0" encoding="UTF-8" standalone="yes"?>
<Relationships xmlns="http://schemas.openxmlformats.org/package/2006/relationships"><Relationship Id="rId9" Type="http://schemas.openxmlformats.org/officeDocument/2006/relationships/tags" Target="../tags/tag899.xml"/><Relationship Id="rId8" Type="http://schemas.openxmlformats.org/officeDocument/2006/relationships/tags" Target="../tags/tag898.xml"/><Relationship Id="rId7" Type="http://schemas.openxmlformats.org/officeDocument/2006/relationships/tags" Target="../tags/tag897.xml"/><Relationship Id="rId6" Type="http://schemas.openxmlformats.org/officeDocument/2006/relationships/tags" Target="../tags/tag896.xml"/><Relationship Id="rId5" Type="http://schemas.openxmlformats.org/officeDocument/2006/relationships/tags" Target="../tags/tag895.xml"/><Relationship Id="rId4" Type="http://schemas.openxmlformats.org/officeDocument/2006/relationships/tags" Target="../tags/tag894.xml"/><Relationship Id="rId3" Type="http://schemas.openxmlformats.org/officeDocument/2006/relationships/tags" Target="../tags/tag893.xml"/><Relationship Id="rId2" Type="http://schemas.openxmlformats.org/officeDocument/2006/relationships/tags" Target="../tags/tag89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901.xml"/><Relationship Id="rId10" Type="http://schemas.openxmlformats.org/officeDocument/2006/relationships/tags" Target="../tags/tag900.xml"/><Relationship Id="rId1" Type="http://schemas.openxmlformats.org/officeDocument/2006/relationships/tags" Target="../tags/tag891.xml"/></Relationships>
</file>

<file path=ppt/slides/_rels/slide44.xml.rels><?xml version="1.0" encoding="UTF-8" standalone="yes"?>
<Relationships xmlns="http://schemas.openxmlformats.org/package/2006/relationships"><Relationship Id="rId9" Type="http://schemas.openxmlformats.org/officeDocument/2006/relationships/tags" Target="../tags/tag910.xml"/><Relationship Id="rId8" Type="http://schemas.openxmlformats.org/officeDocument/2006/relationships/tags" Target="../tags/tag909.xml"/><Relationship Id="rId7" Type="http://schemas.openxmlformats.org/officeDocument/2006/relationships/tags" Target="../tags/tag908.xml"/><Relationship Id="rId6" Type="http://schemas.openxmlformats.org/officeDocument/2006/relationships/tags" Target="../tags/tag907.xml"/><Relationship Id="rId5" Type="http://schemas.openxmlformats.org/officeDocument/2006/relationships/tags" Target="../tags/tag906.xml"/><Relationship Id="rId4" Type="http://schemas.openxmlformats.org/officeDocument/2006/relationships/tags" Target="../tags/tag905.xml"/><Relationship Id="rId3" Type="http://schemas.openxmlformats.org/officeDocument/2006/relationships/tags" Target="../tags/tag904.xml"/><Relationship Id="rId2" Type="http://schemas.openxmlformats.org/officeDocument/2006/relationships/tags" Target="../tags/tag90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912.xml"/><Relationship Id="rId10" Type="http://schemas.openxmlformats.org/officeDocument/2006/relationships/tags" Target="../tags/tag911.xml"/><Relationship Id="rId1" Type="http://schemas.openxmlformats.org/officeDocument/2006/relationships/tags" Target="../tags/tag90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913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14.xml"/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49.xml.rels><?xml version="1.0" encoding="UTF-8" standalone="yes"?>
<Relationships xmlns="http://schemas.openxmlformats.org/package/2006/relationships"><Relationship Id="rId9" Type="http://schemas.openxmlformats.org/officeDocument/2006/relationships/tags" Target="../tags/tag923.xml"/><Relationship Id="rId8" Type="http://schemas.openxmlformats.org/officeDocument/2006/relationships/tags" Target="../tags/tag922.xml"/><Relationship Id="rId7" Type="http://schemas.openxmlformats.org/officeDocument/2006/relationships/tags" Target="../tags/tag921.xml"/><Relationship Id="rId6" Type="http://schemas.openxmlformats.org/officeDocument/2006/relationships/tags" Target="../tags/tag920.xml"/><Relationship Id="rId5" Type="http://schemas.openxmlformats.org/officeDocument/2006/relationships/tags" Target="../tags/tag919.xml"/><Relationship Id="rId4" Type="http://schemas.openxmlformats.org/officeDocument/2006/relationships/tags" Target="../tags/tag918.xml"/><Relationship Id="rId3" Type="http://schemas.openxmlformats.org/officeDocument/2006/relationships/tags" Target="../tags/tag917.xml"/><Relationship Id="rId2" Type="http://schemas.openxmlformats.org/officeDocument/2006/relationships/tags" Target="../tags/tag916.xml"/><Relationship Id="rId16" Type="http://schemas.openxmlformats.org/officeDocument/2006/relationships/notesSlide" Target="../notesSlides/notesSlide8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924.xml"/><Relationship Id="rId13" Type="http://schemas.openxmlformats.org/officeDocument/2006/relationships/image" Target="../media/image66.png"/><Relationship Id="rId12" Type="http://schemas.openxmlformats.org/officeDocument/2006/relationships/image" Target="../media/image65.png"/><Relationship Id="rId11" Type="http://schemas.openxmlformats.org/officeDocument/2006/relationships/image" Target="../media/image64.png"/><Relationship Id="rId10" Type="http://schemas.openxmlformats.org/officeDocument/2006/relationships/image" Target="../media/image63.png"/><Relationship Id="rId1" Type="http://schemas.openxmlformats.org/officeDocument/2006/relationships/tags" Target="../tags/tag91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16.xml"/><Relationship Id="rId8" Type="http://schemas.openxmlformats.org/officeDocument/2006/relationships/tags" Target="../tags/tag315.xml"/><Relationship Id="rId7" Type="http://schemas.openxmlformats.org/officeDocument/2006/relationships/tags" Target="../tags/tag314.xml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2" Type="http://schemas.openxmlformats.org/officeDocument/2006/relationships/slideLayout" Target="../slideLayouts/slideLayout10.xml"/><Relationship Id="rId31" Type="http://schemas.openxmlformats.org/officeDocument/2006/relationships/tags" Target="../tags/tag337.xml"/><Relationship Id="rId30" Type="http://schemas.openxmlformats.org/officeDocument/2006/relationships/tags" Target="../tags/tag336.xml"/><Relationship Id="rId3" Type="http://schemas.openxmlformats.org/officeDocument/2006/relationships/tags" Target="../tags/tag310.xml"/><Relationship Id="rId29" Type="http://schemas.openxmlformats.org/officeDocument/2006/relationships/tags" Target="../tags/tag335.xml"/><Relationship Id="rId28" Type="http://schemas.openxmlformats.org/officeDocument/2006/relationships/tags" Target="../tags/tag334.xml"/><Relationship Id="rId27" Type="http://schemas.openxmlformats.org/officeDocument/2006/relationships/tags" Target="../tags/tag333.xml"/><Relationship Id="rId26" Type="http://schemas.openxmlformats.org/officeDocument/2006/relationships/tags" Target="../tags/tag332.xml"/><Relationship Id="rId25" Type="http://schemas.openxmlformats.org/officeDocument/2006/relationships/tags" Target="../tags/tag331.xml"/><Relationship Id="rId24" Type="http://schemas.openxmlformats.org/officeDocument/2006/relationships/tags" Target="../tags/tag330.xml"/><Relationship Id="rId23" Type="http://schemas.openxmlformats.org/officeDocument/2006/relationships/tags" Target="../tags/tag329.xml"/><Relationship Id="rId22" Type="http://schemas.openxmlformats.org/officeDocument/2006/relationships/tags" Target="../tags/tag328.xml"/><Relationship Id="rId21" Type="http://schemas.openxmlformats.org/officeDocument/2006/relationships/tags" Target="../tags/tag327.xml"/><Relationship Id="rId20" Type="http://schemas.openxmlformats.org/officeDocument/2006/relationships/tags" Target="../tags/tag326.xml"/><Relationship Id="rId2" Type="http://schemas.openxmlformats.org/officeDocument/2006/relationships/tags" Target="../tags/tag309.xml"/><Relationship Id="rId19" Type="http://schemas.openxmlformats.org/officeDocument/2006/relationships/hyperlink" Target="&#19971;&#24425;-&#35838;&#25991;&#26391;&#35835;-2%20&#26690;&#26519;&#23665;&#27700;.mp4" TargetMode="External"/><Relationship Id="rId18" Type="http://schemas.openxmlformats.org/officeDocument/2006/relationships/tags" Target="../tags/tag325.xml"/><Relationship Id="rId17" Type="http://schemas.openxmlformats.org/officeDocument/2006/relationships/tags" Target="../tags/tag324.xml"/><Relationship Id="rId16" Type="http://schemas.openxmlformats.org/officeDocument/2006/relationships/tags" Target="../tags/tag323.xml"/><Relationship Id="rId15" Type="http://schemas.openxmlformats.org/officeDocument/2006/relationships/tags" Target="../tags/tag322.xml"/><Relationship Id="rId14" Type="http://schemas.openxmlformats.org/officeDocument/2006/relationships/tags" Target="../tags/tag321.xml"/><Relationship Id="rId13" Type="http://schemas.openxmlformats.org/officeDocument/2006/relationships/tags" Target="../tags/tag320.xml"/><Relationship Id="rId12" Type="http://schemas.openxmlformats.org/officeDocument/2006/relationships/tags" Target="../tags/tag319.xml"/><Relationship Id="rId11" Type="http://schemas.openxmlformats.org/officeDocument/2006/relationships/tags" Target="../tags/tag318.xml"/><Relationship Id="rId10" Type="http://schemas.openxmlformats.org/officeDocument/2006/relationships/tags" Target="../tags/tag317.xml"/><Relationship Id="rId1" Type="http://schemas.openxmlformats.org/officeDocument/2006/relationships/tags" Target="../tags/tag308.xml"/></Relationships>
</file>

<file path=ppt/slides/_rels/slide50.xml.rels><?xml version="1.0" encoding="UTF-8" standalone="yes"?>
<Relationships xmlns="http://schemas.openxmlformats.org/package/2006/relationships"><Relationship Id="rId9" Type="http://schemas.openxmlformats.org/officeDocument/2006/relationships/tags" Target="../tags/tag933.xml"/><Relationship Id="rId8" Type="http://schemas.openxmlformats.org/officeDocument/2006/relationships/tags" Target="../tags/tag932.xml"/><Relationship Id="rId7" Type="http://schemas.openxmlformats.org/officeDocument/2006/relationships/tags" Target="../tags/tag931.xml"/><Relationship Id="rId6" Type="http://schemas.openxmlformats.org/officeDocument/2006/relationships/tags" Target="../tags/tag930.xml"/><Relationship Id="rId5" Type="http://schemas.openxmlformats.org/officeDocument/2006/relationships/tags" Target="../tags/tag929.xml"/><Relationship Id="rId4" Type="http://schemas.openxmlformats.org/officeDocument/2006/relationships/tags" Target="../tags/tag928.xml"/><Relationship Id="rId3" Type="http://schemas.openxmlformats.org/officeDocument/2006/relationships/tags" Target="../tags/tag927.xml"/><Relationship Id="rId2" Type="http://schemas.openxmlformats.org/officeDocument/2006/relationships/tags" Target="../tags/tag926.xml"/><Relationship Id="rId17" Type="http://schemas.openxmlformats.org/officeDocument/2006/relationships/notesSlide" Target="../notesSlides/notesSlide9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935.xml"/><Relationship Id="rId14" Type="http://schemas.openxmlformats.org/officeDocument/2006/relationships/image" Target="../media/image70.png"/><Relationship Id="rId13" Type="http://schemas.openxmlformats.org/officeDocument/2006/relationships/image" Target="../media/image69.png"/><Relationship Id="rId12" Type="http://schemas.openxmlformats.org/officeDocument/2006/relationships/image" Target="../media/image68.png"/><Relationship Id="rId11" Type="http://schemas.openxmlformats.org/officeDocument/2006/relationships/image" Target="../media/image67.png"/><Relationship Id="rId10" Type="http://schemas.openxmlformats.org/officeDocument/2006/relationships/tags" Target="../tags/tag934.xml"/><Relationship Id="rId1" Type="http://schemas.openxmlformats.org/officeDocument/2006/relationships/tags" Target="../tags/tag925.xml"/></Relationships>
</file>

<file path=ppt/slides/_rels/slide51.xml.rels><?xml version="1.0" encoding="UTF-8" standalone="yes"?>
<Relationships xmlns="http://schemas.openxmlformats.org/package/2006/relationships"><Relationship Id="rId9" Type="http://schemas.openxmlformats.org/officeDocument/2006/relationships/tags" Target="../tags/tag944.xml"/><Relationship Id="rId8" Type="http://schemas.openxmlformats.org/officeDocument/2006/relationships/tags" Target="../tags/tag943.xml"/><Relationship Id="rId7" Type="http://schemas.openxmlformats.org/officeDocument/2006/relationships/tags" Target="../tags/tag942.xml"/><Relationship Id="rId6" Type="http://schemas.openxmlformats.org/officeDocument/2006/relationships/tags" Target="../tags/tag941.xml"/><Relationship Id="rId5" Type="http://schemas.openxmlformats.org/officeDocument/2006/relationships/tags" Target="../tags/tag940.xml"/><Relationship Id="rId4" Type="http://schemas.openxmlformats.org/officeDocument/2006/relationships/tags" Target="../tags/tag939.xml"/><Relationship Id="rId3" Type="http://schemas.openxmlformats.org/officeDocument/2006/relationships/tags" Target="../tags/tag938.xml"/><Relationship Id="rId2" Type="http://schemas.openxmlformats.org/officeDocument/2006/relationships/tags" Target="../tags/tag93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946.xml"/><Relationship Id="rId11" Type="http://schemas.openxmlformats.org/officeDocument/2006/relationships/image" Target="../media/image71.png"/><Relationship Id="rId10" Type="http://schemas.openxmlformats.org/officeDocument/2006/relationships/tags" Target="../tags/tag945.xml"/><Relationship Id="rId1" Type="http://schemas.openxmlformats.org/officeDocument/2006/relationships/tags" Target="../tags/tag936.xml"/></Relationships>
</file>

<file path=ppt/slides/_rels/slide52.xml.rels><?xml version="1.0" encoding="UTF-8" standalone="yes"?>
<Relationships xmlns="http://schemas.openxmlformats.org/package/2006/relationships"><Relationship Id="rId9" Type="http://schemas.openxmlformats.org/officeDocument/2006/relationships/tags" Target="../tags/tag955.xml"/><Relationship Id="rId8" Type="http://schemas.openxmlformats.org/officeDocument/2006/relationships/tags" Target="../tags/tag954.xml"/><Relationship Id="rId7" Type="http://schemas.openxmlformats.org/officeDocument/2006/relationships/tags" Target="../tags/tag953.xml"/><Relationship Id="rId6" Type="http://schemas.openxmlformats.org/officeDocument/2006/relationships/tags" Target="../tags/tag952.xml"/><Relationship Id="rId5" Type="http://schemas.openxmlformats.org/officeDocument/2006/relationships/tags" Target="../tags/tag951.xml"/><Relationship Id="rId4" Type="http://schemas.openxmlformats.org/officeDocument/2006/relationships/tags" Target="../tags/tag950.xml"/><Relationship Id="rId3" Type="http://schemas.openxmlformats.org/officeDocument/2006/relationships/tags" Target="../tags/tag949.xml"/><Relationship Id="rId2" Type="http://schemas.openxmlformats.org/officeDocument/2006/relationships/tags" Target="../tags/tag948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956.xml"/><Relationship Id="rId10" Type="http://schemas.openxmlformats.org/officeDocument/2006/relationships/image" Target="../media/image72.png"/><Relationship Id="rId1" Type="http://schemas.openxmlformats.org/officeDocument/2006/relationships/tags" Target="../tags/tag947.xml"/></Relationships>
</file>

<file path=ppt/slides/_rels/slide53.xml.rels><?xml version="1.0" encoding="UTF-8" standalone="yes"?>
<Relationships xmlns="http://schemas.openxmlformats.org/package/2006/relationships"><Relationship Id="rId9" Type="http://schemas.openxmlformats.org/officeDocument/2006/relationships/tags" Target="../tags/tag965.xml"/><Relationship Id="rId8" Type="http://schemas.openxmlformats.org/officeDocument/2006/relationships/tags" Target="../tags/tag964.xml"/><Relationship Id="rId7" Type="http://schemas.openxmlformats.org/officeDocument/2006/relationships/tags" Target="../tags/tag963.xml"/><Relationship Id="rId6" Type="http://schemas.openxmlformats.org/officeDocument/2006/relationships/tags" Target="../tags/tag962.xml"/><Relationship Id="rId5" Type="http://schemas.openxmlformats.org/officeDocument/2006/relationships/tags" Target="../tags/tag961.xml"/><Relationship Id="rId4" Type="http://schemas.openxmlformats.org/officeDocument/2006/relationships/tags" Target="../tags/tag960.xml"/><Relationship Id="rId3" Type="http://schemas.openxmlformats.org/officeDocument/2006/relationships/tags" Target="../tags/tag959.xml"/><Relationship Id="rId2" Type="http://schemas.openxmlformats.org/officeDocument/2006/relationships/tags" Target="../tags/tag958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966.xml"/><Relationship Id="rId1" Type="http://schemas.openxmlformats.org/officeDocument/2006/relationships/tags" Target="../tags/tag957.xml"/></Relationships>
</file>

<file path=ppt/slides/_rels/slide54.xml.rels><?xml version="1.0" encoding="UTF-8" standalone="yes"?>
<Relationships xmlns="http://schemas.openxmlformats.org/package/2006/relationships"><Relationship Id="rId9" Type="http://schemas.openxmlformats.org/officeDocument/2006/relationships/tags" Target="../tags/tag975.xml"/><Relationship Id="rId8" Type="http://schemas.openxmlformats.org/officeDocument/2006/relationships/tags" Target="../tags/tag974.xml"/><Relationship Id="rId7" Type="http://schemas.openxmlformats.org/officeDocument/2006/relationships/tags" Target="../tags/tag973.xml"/><Relationship Id="rId6" Type="http://schemas.openxmlformats.org/officeDocument/2006/relationships/tags" Target="../tags/tag972.xml"/><Relationship Id="rId5" Type="http://schemas.openxmlformats.org/officeDocument/2006/relationships/tags" Target="../tags/tag971.xml"/><Relationship Id="rId4" Type="http://schemas.openxmlformats.org/officeDocument/2006/relationships/tags" Target="../tags/tag970.xml"/><Relationship Id="rId3" Type="http://schemas.openxmlformats.org/officeDocument/2006/relationships/tags" Target="../tags/tag969.xml"/><Relationship Id="rId2" Type="http://schemas.openxmlformats.org/officeDocument/2006/relationships/tags" Target="../tags/tag968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979.xml"/><Relationship Id="rId15" Type="http://schemas.openxmlformats.org/officeDocument/2006/relationships/image" Target="../media/image73.png"/><Relationship Id="rId14" Type="http://schemas.openxmlformats.org/officeDocument/2006/relationships/image" Target="../media/image46.png"/><Relationship Id="rId13" Type="http://schemas.openxmlformats.org/officeDocument/2006/relationships/hyperlink" Target="&#19971;&#24425;-&#35838;&#25991;&#26391;&#35835;-2%20&#26690;&#26519;&#23665;&#27700;.mp4" TargetMode="External"/><Relationship Id="rId12" Type="http://schemas.openxmlformats.org/officeDocument/2006/relationships/tags" Target="../tags/tag978.xml"/><Relationship Id="rId11" Type="http://schemas.openxmlformats.org/officeDocument/2006/relationships/tags" Target="../tags/tag977.xml"/><Relationship Id="rId10" Type="http://schemas.openxmlformats.org/officeDocument/2006/relationships/tags" Target="../tags/tag976.xml"/><Relationship Id="rId1" Type="http://schemas.openxmlformats.org/officeDocument/2006/relationships/tags" Target="../tags/tag967.xml"/></Relationships>
</file>

<file path=ppt/slides/_rels/slide55.xml.rels><?xml version="1.0" encoding="UTF-8" standalone="yes"?>
<Relationships xmlns="http://schemas.openxmlformats.org/package/2006/relationships"><Relationship Id="rId9" Type="http://schemas.openxmlformats.org/officeDocument/2006/relationships/tags" Target="../tags/tag988.xml"/><Relationship Id="rId8" Type="http://schemas.openxmlformats.org/officeDocument/2006/relationships/tags" Target="../tags/tag987.xml"/><Relationship Id="rId7" Type="http://schemas.openxmlformats.org/officeDocument/2006/relationships/tags" Target="../tags/tag986.xml"/><Relationship Id="rId6" Type="http://schemas.openxmlformats.org/officeDocument/2006/relationships/tags" Target="../tags/tag985.xml"/><Relationship Id="rId5" Type="http://schemas.openxmlformats.org/officeDocument/2006/relationships/tags" Target="../tags/tag984.xml"/><Relationship Id="rId4" Type="http://schemas.openxmlformats.org/officeDocument/2006/relationships/tags" Target="../tags/tag983.xml"/><Relationship Id="rId3" Type="http://schemas.openxmlformats.org/officeDocument/2006/relationships/tags" Target="../tags/tag982.xml"/><Relationship Id="rId2" Type="http://schemas.openxmlformats.org/officeDocument/2006/relationships/tags" Target="../tags/tag981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991.xml"/><Relationship Id="rId12" Type="http://schemas.openxmlformats.org/officeDocument/2006/relationships/image" Target="../media/image51.png"/><Relationship Id="rId11" Type="http://schemas.openxmlformats.org/officeDocument/2006/relationships/tags" Target="../tags/tag990.xml"/><Relationship Id="rId10" Type="http://schemas.openxmlformats.org/officeDocument/2006/relationships/tags" Target="../tags/tag989.xml"/><Relationship Id="rId1" Type="http://schemas.openxmlformats.org/officeDocument/2006/relationships/tags" Target="../tags/tag980.xml"/></Relationships>
</file>

<file path=ppt/slides/_rels/slide56.xml.rels><?xml version="1.0" encoding="UTF-8" standalone="yes"?>
<Relationships xmlns="http://schemas.openxmlformats.org/package/2006/relationships"><Relationship Id="rId9" Type="http://schemas.openxmlformats.org/officeDocument/2006/relationships/tags" Target="../tags/tag1000.xml"/><Relationship Id="rId8" Type="http://schemas.openxmlformats.org/officeDocument/2006/relationships/tags" Target="../tags/tag999.xml"/><Relationship Id="rId7" Type="http://schemas.openxmlformats.org/officeDocument/2006/relationships/tags" Target="../tags/tag998.xml"/><Relationship Id="rId6" Type="http://schemas.openxmlformats.org/officeDocument/2006/relationships/tags" Target="../tags/tag997.xml"/><Relationship Id="rId5" Type="http://schemas.openxmlformats.org/officeDocument/2006/relationships/tags" Target="../tags/tag996.xml"/><Relationship Id="rId4" Type="http://schemas.openxmlformats.org/officeDocument/2006/relationships/tags" Target="../tags/tag995.xml"/><Relationship Id="rId3" Type="http://schemas.openxmlformats.org/officeDocument/2006/relationships/tags" Target="../tags/tag994.xml"/><Relationship Id="rId2" Type="http://schemas.openxmlformats.org/officeDocument/2006/relationships/tags" Target="../tags/tag993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1003.xml"/><Relationship Id="rId12" Type="http://schemas.openxmlformats.org/officeDocument/2006/relationships/image" Target="../media/image74.png"/><Relationship Id="rId11" Type="http://schemas.openxmlformats.org/officeDocument/2006/relationships/tags" Target="../tags/tag1002.xml"/><Relationship Id="rId10" Type="http://schemas.openxmlformats.org/officeDocument/2006/relationships/tags" Target="../tags/tag1001.xml"/><Relationship Id="rId1" Type="http://schemas.openxmlformats.org/officeDocument/2006/relationships/tags" Target="../tags/tag992.xml"/></Relationships>
</file>

<file path=ppt/slides/_rels/slide57.xml.rels><?xml version="1.0" encoding="UTF-8" standalone="yes"?>
<Relationships xmlns="http://schemas.openxmlformats.org/package/2006/relationships"><Relationship Id="rId9" Type="http://schemas.openxmlformats.org/officeDocument/2006/relationships/tags" Target="../tags/tag1012.xml"/><Relationship Id="rId8" Type="http://schemas.openxmlformats.org/officeDocument/2006/relationships/tags" Target="../tags/tag1011.xml"/><Relationship Id="rId7" Type="http://schemas.openxmlformats.org/officeDocument/2006/relationships/tags" Target="../tags/tag1010.xml"/><Relationship Id="rId6" Type="http://schemas.openxmlformats.org/officeDocument/2006/relationships/tags" Target="../tags/tag1009.xml"/><Relationship Id="rId5" Type="http://schemas.openxmlformats.org/officeDocument/2006/relationships/tags" Target="../tags/tag1008.xml"/><Relationship Id="rId4" Type="http://schemas.openxmlformats.org/officeDocument/2006/relationships/tags" Target="../tags/tag1007.xml"/><Relationship Id="rId3" Type="http://schemas.openxmlformats.org/officeDocument/2006/relationships/tags" Target="../tags/tag1006.xml"/><Relationship Id="rId2" Type="http://schemas.openxmlformats.org/officeDocument/2006/relationships/tags" Target="../tags/tag1005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1016.xml"/><Relationship Id="rId13" Type="http://schemas.openxmlformats.org/officeDocument/2006/relationships/image" Target="../media/image75.png"/><Relationship Id="rId12" Type="http://schemas.openxmlformats.org/officeDocument/2006/relationships/tags" Target="../tags/tag1015.xml"/><Relationship Id="rId11" Type="http://schemas.openxmlformats.org/officeDocument/2006/relationships/tags" Target="../tags/tag1014.xml"/><Relationship Id="rId10" Type="http://schemas.openxmlformats.org/officeDocument/2006/relationships/tags" Target="../tags/tag1013.xml"/><Relationship Id="rId1" Type="http://schemas.openxmlformats.org/officeDocument/2006/relationships/tags" Target="../tags/tag1004.xml"/></Relationships>
</file>

<file path=ppt/slides/_rels/slide58.xml.rels><?xml version="1.0" encoding="UTF-8" standalone="yes"?>
<Relationships xmlns="http://schemas.openxmlformats.org/package/2006/relationships"><Relationship Id="rId9" Type="http://schemas.openxmlformats.org/officeDocument/2006/relationships/tags" Target="../tags/tag1025.xml"/><Relationship Id="rId8" Type="http://schemas.openxmlformats.org/officeDocument/2006/relationships/tags" Target="../tags/tag1024.xml"/><Relationship Id="rId7" Type="http://schemas.openxmlformats.org/officeDocument/2006/relationships/tags" Target="../tags/tag1023.xml"/><Relationship Id="rId6" Type="http://schemas.openxmlformats.org/officeDocument/2006/relationships/tags" Target="../tags/tag1022.xml"/><Relationship Id="rId5" Type="http://schemas.openxmlformats.org/officeDocument/2006/relationships/tags" Target="../tags/tag1021.xml"/><Relationship Id="rId4" Type="http://schemas.openxmlformats.org/officeDocument/2006/relationships/tags" Target="../tags/tag1020.xml"/><Relationship Id="rId3" Type="http://schemas.openxmlformats.org/officeDocument/2006/relationships/tags" Target="../tags/tag1019.xml"/><Relationship Id="rId2" Type="http://schemas.openxmlformats.org/officeDocument/2006/relationships/tags" Target="../tags/tag1018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1028.xml"/><Relationship Id="rId12" Type="http://schemas.openxmlformats.org/officeDocument/2006/relationships/tags" Target="../tags/tag1027.xml"/><Relationship Id="rId11" Type="http://schemas.openxmlformats.org/officeDocument/2006/relationships/tags" Target="../tags/tag1026.xml"/><Relationship Id="rId10" Type="http://schemas.openxmlformats.org/officeDocument/2006/relationships/image" Target="../media/image76.png"/><Relationship Id="rId1" Type="http://schemas.openxmlformats.org/officeDocument/2006/relationships/tags" Target="../tags/tag1017.xml"/></Relationships>
</file>

<file path=ppt/slides/_rels/slide59.xml.rels><?xml version="1.0" encoding="UTF-8" standalone="yes"?>
<Relationships xmlns="http://schemas.openxmlformats.org/package/2006/relationships"><Relationship Id="rId9" Type="http://schemas.openxmlformats.org/officeDocument/2006/relationships/tags" Target="../tags/tag1037.xml"/><Relationship Id="rId8" Type="http://schemas.openxmlformats.org/officeDocument/2006/relationships/tags" Target="../tags/tag1036.xml"/><Relationship Id="rId7" Type="http://schemas.openxmlformats.org/officeDocument/2006/relationships/tags" Target="../tags/tag1035.xml"/><Relationship Id="rId6" Type="http://schemas.openxmlformats.org/officeDocument/2006/relationships/tags" Target="../tags/tag1034.xml"/><Relationship Id="rId5" Type="http://schemas.openxmlformats.org/officeDocument/2006/relationships/tags" Target="../tags/tag1033.xml"/><Relationship Id="rId4" Type="http://schemas.openxmlformats.org/officeDocument/2006/relationships/tags" Target="../tags/tag1032.xml"/><Relationship Id="rId3" Type="http://schemas.openxmlformats.org/officeDocument/2006/relationships/tags" Target="../tags/tag1031.xml"/><Relationship Id="rId2" Type="http://schemas.openxmlformats.org/officeDocument/2006/relationships/tags" Target="../tags/tag1030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1039.xml"/><Relationship Id="rId12" Type="http://schemas.openxmlformats.org/officeDocument/2006/relationships/image" Target="../media/image46.png"/><Relationship Id="rId11" Type="http://schemas.openxmlformats.org/officeDocument/2006/relationships/image" Target="../media/image72.png"/><Relationship Id="rId10" Type="http://schemas.openxmlformats.org/officeDocument/2006/relationships/tags" Target="../tags/tag1038.xml"/><Relationship Id="rId1" Type="http://schemas.openxmlformats.org/officeDocument/2006/relationships/tags" Target="../tags/tag102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7" Type="http://schemas.openxmlformats.org/officeDocument/2006/relationships/slideLayout" Target="../slideLayouts/slideLayout10.xml"/><Relationship Id="rId46" Type="http://schemas.openxmlformats.org/officeDocument/2006/relationships/tags" Target="../tags/tag383.xml"/><Relationship Id="rId45" Type="http://schemas.openxmlformats.org/officeDocument/2006/relationships/tags" Target="../tags/tag382.xml"/><Relationship Id="rId44" Type="http://schemas.openxmlformats.org/officeDocument/2006/relationships/tags" Target="../tags/tag381.xml"/><Relationship Id="rId43" Type="http://schemas.openxmlformats.org/officeDocument/2006/relationships/tags" Target="../tags/tag380.xml"/><Relationship Id="rId42" Type="http://schemas.openxmlformats.org/officeDocument/2006/relationships/tags" Target="../tags/tag379.xml"/><Relationship Id="rId41" Type="http://schemas.openxmlformats.org/officeDocument/2006/relationships/tags" Target="../tags/tag378.xml"/><Relationship Id="rId40" Type="http://schemas.openxmlformats.org/officeDocument/2006/relationships/tags" Target="../tags/tag377.xml"/><Relationship Id="rId4" Type="http://schemas.openxmlformats.org/officeDocument/2006/relationships/tags" Target="../tags/tag341.xml"/><Relationship Id="rId39" Type="http://schemas.openxmlformats.org/officeDocument/2006/relationships/tags" Target="../tags/tag376.xml"/><Relationship Id="rId38" Type="http://schemas.openxmlformats.org/officeDocument/2006/relationships/tags" Target="../tags/tag375.xml"/><Relationship Id="rId37" Type="http://schemas.openxmlformats.org/officeDocument/2006/relationships/tags" Target="../tags/tag374.xml"/><Relationship Id="rId36" Type="http://schemas.openxmlformats.org/officeDocument/2006/relationships/tags" Target="../tags/tag373.xml"/><Relationship Id="rId35" Type="http://schemas.openxmlformats.org/officeDocument/2006/relationships/tags" Target="../tags/tag372.xml"/><Relationship Id="rId34" Type="http://schemas.openxmlformats.org/officeDocument/2006/relationships/tags" Target="../tags/tag371.xml"/><Relationship Id="rId33" Type="http://schemas.openxmlformats.org/officeDocument/2006/relationships/tags" Target="../tags/tag370.xml"/><Relationship Id="rId32" Type="http://schemas.openxmlformats.org/officeDocument/2006/relationships/tags" Target="../tags/tag369.xml"/><Relationship Id="rId31" Type="http://schemas.openxmlformats.org/officeDocument/2006/relationships/tags" Target="../tags/tag368.xml"/><Relationship Id="rId30" Type="http://schemas.openxmlformats.org/officeDocument/2006/relationships/tags" Target="../tags/tag367.xml"/><Relationship Id="rId3" Type="http://schemas.openxmlformats.org/officeDocument/2006/relationships/tags" Target="../tags/tag340.xml"/><Relationship Id="rId29" Type="http://schemas.openxmlformats.org/officeDocument/2006/relationships/tags" Target="../tags/tag366.xml"/><Relationship Id="rId28" Type="http://schemas.openxmlformats.org/officeDocument/2006/relationships/tags" Target="../tags/tag365.xml"/><Relationship Id="rId27" Type="http://schemas.openxmlformats.org/officeDocument/2006/relationships/tags" Target="../tags/tag364.xml"/><Relationship Id="rId26" Type="http://schemas.openxmlformats.org/officeDocument/2006/relationships/tags" Target="../tags/tag363.xml"/><Relationship Id="rId25" Type="http://schemas.openxmlformats.org/officeDocument/2006/relationships/tags" Target="../tags/tag362.xml"/><Relationship Id="rId24" Type="http://schemas.openxmlformats.org/officeDocument/2006/relationships/tags" Target="../tags/tag361.xml"/><Relationship Id="rId23" Type="http://schemas.openxmlformats.org/officeDocument/2006/relationships/tags" Target="../tags/tag360.xml"/><Relationship Id="rId22" Type="http://schemas.openxmlformats.org/officeDocument/2006/relationships/tags" Target="../tags/tag359.xml"/><Relationship Id="rId21" Type="http://schemas.openxmlformats.org/officeDocument/2006/relationships/tags" Target="../tags/tag358.xml"/><Relationship Id="rId20" Type="http://schemas.openxmlformats.org/officeDocument/2006/relationships/tags" Target="../tags/tag357.xml"/><Relationship Id="rId2" Type="http://schemas.openxmlformats.org/officeDocument/2006/relationships/tags" Target="../tags/tag339.xml"/><Relationship Id="rId19" Type="http://schemas.openxmlformats.org/officeDocument/2006/relationships/tags" Target="../tags/tag356.xml"/><Relationship Id="rId18" Type="http://schemas.openxmlformats.org/officeDocument/2006/relationships/tags" Target="../tags/tag355.xml"/><Relationship Id="rId17" Type="http://schemas.openxmlformats.org/officeDocument/2006/relationships/tags" Target="../tags/tag354.xml"/><Relationship Id="rId16" Type="http://schemas.openxmlformats.org/officeDocument/2006/relationships/tags" Target="../tags/tag353.xml"/><Relationship Id="rId15" Type="http://schemas.openxmlformats.org/officeDocument/2006/relationships/tags" Target="../tags/tag352.xml"/><Relationship Id="rId14" Type="http://schemas.openxmlformats.org/officeDocument/2006/relationships/tags" Target="../tags/tag351.xml"/><Relationship Id="rId13" Type="http://schemas.openxmlformats.org/officeDocument/2006/relationships/tags" Target="../tags/tag350.xml"/><Relationship Id="rId12" Type="http://schemas.openxmlformats.org/officeDocument/2006/relationships/tags" Target="../tags/tag349.xml"/><Relationship Id="rId11" Type="http://schemas.openxmlformats.org/officeDocument/2006/relationships/tags" Target="../tags/tag348.xml"/><Relationship Id="rId10" Type="http://schemas.openxmlformats.org/officeDocument/2006/relationships/tags" Target="../tags/tag347.xml"/><Relationship Id="rId1" Type="http://schemas.openxmlformats.org/officeDocument/2006/relationships/tags" Target="../tags/tag33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92.xml"/><Relationship Id="rId8" Type="http://schemas.openxmlformats.org/officeDocument/2006/relationships/tags" Target="../tags/tag391.xml"/><Relationship Id="rId7" Type="http://schemas.openxmlformats.org/officeDocument/2006/relationships/tags" Target="../tags/tag390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tags" Target="../tags/tag387.xml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95.xml"/><Relationship Id="rId12" Type="http://schemas.openxmlformats.org/officeDocument/2006/relationships/tags" Target="../tags/tag394.xml"/><Relationship Id="rId11" Type="http://schemas.openxmlformats.org/officeDocument/2006/relationships/tags" Target="../tags/tag393.xml"/><Relationship Id="rId10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tags" Target="../tags/tag38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07.xml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416.xml"/><Relationship Id="rId8" Type="http://schemas.openxmlformats.org/officeDocument/2006/relationships/tags" Target="../tags/tag415.xml"/><Relationship Id="rId7" Type="http://schemas.openxmlformats.org/officeDocument/2006/relationships/tags" Target="../tags/tag414.xml"/><Relationship Id="rId6" Type="http://schemas.openxmlformats.org/officeDocument/2006/relationships/tags" Target="../tags/tag413.xml"/><Relationship Id="rId5" Type="http://schemas.openxmlformats.org/officeDocument/2006/relationships/tags" Target="../tags/tag412.xml"/><Relationship Id="rId4" Type="http://schemas.openxmlformats.org/officeDocument/2006/relationships/tags" Target="../tags/tag411.xml"/><Relationship Id="rId36" Type="http://schemas.openxmlformats.org/officeDocument/2006/relationships/slideLayout" Target="../slideLayouts/slideLayout10.xml"/><Relationship Id="rId35" Type="http://schemas.openxmlformats.org/officeDocument/2006/relationships/tags" Target="../tags/tag439.xml"/><Relationship Id="rId34" Type="http://schemas.openxmlformats.org/officeDocument/2006/relationships/tags" Target="../tags/tag438.xml"/><Relationship Id="rId33" Type="http://schemas.openxmlformats.org/officeDocument/2006/relationships/hyperlink" Target="&#19971;&#24425;-&#35838;&#25991;&#26391;&#35835;-2%20&#26690;&#26519;&#23665;&#27700;.mp4" TargetMode="External"/><Relationship Id="rId32" Type="http://schemas.openxmlformats.org/officeDocument/2006/relationships/tags" Target="../tags/tag437.xml"/><Relationship Id="rId31" Type="http://schemas.openxmlformats.org/officeDocument/2006/relationships/image" Target="../media/image11.png"/><Relationship Id="rId30" Type="http://schemas.openxmlformats.org/officeDocument/2006/relationships/image" Target="../media/image10.png"/><Relationship Id="rId3" Type="http://schemas.openxmlformats.org/officeDocument/2006/relationships/tags" Target="../tags/tag410.xml"/><Relationship Id="rId29" Type="http://schemas.openxmlformats.org/officeDocument/2006/relationships/tags" Target="../tags/tag436.xml"/><Relationship Id="rId28" Type="http://schemas.openxmlformats.org/officeDocument/2006/relationships/tags" Target="../tags/tag435.xml"/><Relationship Id="rId27" Type="http://schemas.openxmlformats.org/officeDocument/2006/relationships/tags" Target="../tags/tag434.xml"/><Relationship Id="rId26" Type="http://schemas.openxmlformats.org/officeDocument/2006/relationships/tags" Target="../tags/tag433.xml"/><Relationship Id="rId25" Type="http://schemas.openxmlformats.org/officeDocument/2006/relationships/tags" Target="../tags/tag432.xml"/><Relationship Id="rId24" Type="http://schemas.openxmlformats.org/officeDocument/2006/relationships/tags" Target="../tags/tag431.xml"/><Relationship Id="rId23" Type="http://schemas.openxmlformats.org/officeDocument/2006/relationships/tags" Target="../tags/tag430.xml"/><Relationship Id="rId22" Type="http://schemas.openxmlformats.org/officeDocument/2006/relationships/tags" Target="../tags/tag429.xml"/><Relationship Id="rId21" Type="http://schemas.openxmlformats.org/officeDocument/2006/relationships/tags" Target="../tags/tag428.xml"/><Relationship Id="rId20" Type="http://schemas.openxmlformats.org/officeDocument/2006/relationships/tags" Target="../tags/tag427.xml"/><Relationship Id="rId2" Type="http://schemas.openxmlformats.org/officeDocument/2006/relationships/tags" Target="../tags/tag409.xml"/><Relationship Id="rId19" Type="http://schemas.openxmlformats.org/officeDocument/2006/relationships/tags" Target="../tags/tag426.xml"/><Relationship Id="rId18" Type="http://schemas.openxmlformats.org/officeDocument/2006/relationships/tags" Target="../tags/tag425.xml"/><Relationship Id="rId17" Type="http://schemas.openxmlformats.org/officeDocument/2006/relationships/tags" Target="../tags/tag424.xml"/><Relationship Id="rId16" Type="http://schemas.openxmlformats.org/officeDocument/2006/relationships/tags" Target="../tags/tag423.xml"/><Relationship Id="rId15" Type="http://schemas.openxmlformats.org/officeDocument/2006/relationships/tags" Target="../tags/tag422.xml"/><Relationship Id="rId14" Type="http://schemas.openxmlformats.org/officeDocument/2006/relationships/tags" Target="../tags/tag421.xml"/><Relationship Id="rId13" Type="http://schemas.openxmlformats.org/officeDocument/2006/relationships/tags" Target="../tags/tag420.xml"/><Relationship Id="rId12" Type="http://schemas.openxmlformats.org/officeDocument/2006/relationships/tags" Target="../tags/tag419.xml"/><Relationship Id="rId11" Type="http://schemas.openxmlformats.org/officeDocument/2006/relationships/tags" Target="../tags/tag418.xml"/><Relationship Id="rId10" Type="http://schemas.openxmlformats.org/officeDocument/2006/relationships/tags" Target="../tags/tag417.xml"/><Relationship Id="rId1" Type="http://schemas.openxmlformats.org/officeDocument/2006/relationships/tags" Target="../tags/tag40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 smtClean="0"/>
              <a:t>第四单元复习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CN" altLang="en-US" dirty="0"/>
              <a:t>一</a:t>
            </a:r>
            <a:r>
              <a:rPr lang="zh-CN" altLang="en-US" dirty="0" smtClean="0"/>
              <a:t>年级上册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2" name="TextBox 3"/>
          <p:cNvSpPr txBox="1"/>
          <p:nvPr>
            <p:custDataLst>
              <p:tags r:id="rId10"/>
            </p:custDataLst>
          </p:nvPr>
        </p:nvSpPr>
        <p:spPr>
          <a:xfrm>
            <a:off x="2465785" y="607219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rén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152" name="TextBox 4"/>
          <p:cNvSpPr txBox="1"/>
          <p:nvPr>
            <p:custDataLst>
              <p:tags r:id="rId11"/>
            </p:custDataLst>
          </p:nvPr>
        </p:nvSpPr>
        <p:spPr>
          <a:xfrm>
            <a:off x="3730228" y="925116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153" name="TextBox 5"/>
          <p:cNvSpPr txBox="1"/>
          <p:nvPr>
            <p:custDataLst>
              <p:tags r:id="rId12"/>
            </p:custDataLst>
          </p:nvPr>
        </p:nvSpPr>
        <p:spPr>
          <a:xfrm>
            <a:off x="3726656" y="1570435"/>
            <a:ext cx="287147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：人口  人类  人手  军人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6154" name="TextBox 13"/>
          <p:cNvSpPr txBox="1"/>
          <p:nvPr>
            <p:custDataLst>
              <p:tags r:id="rId13"/>
            </p:custDataLst>
          </p:nvPr>
        </p:nvSpPr>
        <p:spPr>
          <a:xfrm>
            <a:off x="3704035" y="1887141"/>
            <a:ext cx="331112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巧记：一撇高一捺低。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6155" name="TextBox 14"/>
          <p:cNvSpPr txBox="1"/>
          <p:nvPr>
            <p:custDataLst>
              <p:tags r:id="rId14"/>
            </p:custDataLst>
          </p:nvPr>
        </p:nvSpPr>
        <p:spPr>
          <a:xfrm>
            <a:off x="3704035" y="1270397"/>
            <a:ext cx="378380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书写提示：撇的起笔在竖中线上，高于捺</a:t>
            </a:r>
            <a:r>
              <a:rPr lang="zh-CN" altLang="en-US" sz="1500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。</a:t>
            </a:r>
            <a:endParaRPr lang="zh-CN" altLang="en-US" sz="1500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8" name="TextBox 17"/>
          <p:cNvSpPr txBox="1"/>
          <p:nvPr>
            <p:custDataLst>
              <p:tags r:id="rId15"/>
            </p:custDataLst>
          </p:nvPr>
        </p:nvSpPr>
        <p:spPr>
          <a:xfrm>
            <a:off x="2412206" y="2409825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dà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158" name="TextBox 18"/>
          <p:cNvSpPr txBox="1"/>
          <p:nvPr>
            <p:custDataLst>
              <p:tags r:id="rId16"/>
            </p:custDataLst>
          </p:nvPr>
        </p:nvSpPr>
        <p:spPr>
          <a:xfrm>
            <a:off x="3693319" y="2782491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159" name="TextBox 20"/>
          <p:cNvSpPr txBox="1"/>
          <p:nvPr>
            <p:custDataLst>
              <p:tags r:id="rId17"/>
            </p:custDataLst>
          </p:nvPr>
        </p:nvSpPr>
        <p:spPr>
          <a:xfrm>
            <a:off x="3693319" y="3429000"/>
            <a:ext cx="306324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：大人  大门  大后天  大约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6160" name="TextBox 21"/>
          <p:cNvSpPr txBox="1"/>
          <p:nvPr>
            <p:custDataLst>
              <p:tags r:id="rId18"/>
            </p:custDataLst>
          </p:nvPr>
        </p:nvSpPr>
        <p:spPr>
          <a:xfrm>
            <a:off x="3681413" y="3752850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巧记：“一”“人”就是大。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6161" name="TextBox 23"/>
          <p:cNvSpPr txBox="1"/>
          <p:nvPr>
            <p:custDataLst>
              <p:tags r:id="rId19"/>
            </p:custDataLst>
          </p:nvPr>
        </p:nvSpPr>
        <p:spPr>
          <a:xfrm>
            <a:off x="3681413" y="3128963"/>
            <a:ext cx="3752850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书写提示：撇的起笔在竖中线上，高于捺。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32" name="矩形 31"/>
          <p:cNvSpPr/>
          <p:nvPr>
            <p:custDataLst>
              <p:tags r:id="rId20"/>
            </p:custDataLst>
          </p:nvPr>
        </p:nvSpPr>
        <p:spPr>
          <a:xfrm>
            <a:off x="2210435" y="2960370"/>
            <a:ext cx="1134110" cy="11144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3" name="直接连接符 32"/>
          <p:cNvSpPr/>
          <p:nvPr>
            <p:custDataLst>
              <p:tags r:id="rId21"/>
            </p:custDataLst>
          </p:nvPr>
        </p:nvSpPr>
        <p:spPr>
          <a:xfrm rot="10800000" flipH="1">
            <a:off x="2210435" y="3517265"/>
            <a:ext cx="11341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" name="直接连接符 33"/>
          <p:cNvSpPr/>
          <p:nvPr>
            <p:custDataLst>
              <p:tags r:id="rId22"/>
            </p:custDataLst>
          </p:nvPr>
        </p:nvSpPr>
        <p:spPr>
          <a:xfrm rot="16200000" flipH="1">
            <a:off x="2220595" y="3517265"/>
            <a:ext cx="1114425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" name="TextBox 23"/>
          <p:cNvSpPr txBox="1"/>
          <p:nvPr>
            <p:custDataLst>
              <p:tags r:id="rId23"/>
            </p:custDataLst>
          </p:nvPr>
        </p:nvSpPr>
        <p:spPr>
          <a:xfrm>
            <a:off x="2231152" y="2962910"/>
            <a:ext cx="95369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大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矩形 36"/>
          <p:cNvSpPr/>
          <p:nvPr>
            <p:custDataLst>
              <p:tags r:id="rId24"/>
            </p:custDataLst>
          </p:nvPr>
        </p:nvSpPr>
        <p:spPr>
          <a:xfrm>
            <a:off x="2210435" y="1195705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8" name="直接连接符 37"/>
          <p:cNvSpPr/>
          <p:nvPr>
            <p:custDataLst>
              <p:tags r:id="rId25"/>
            </p:custDataLst>
          </p:nvPr>
        </p:nvSpPr>
        <p:spPr>
          <a:xfrm rot="10800000" flipH="1">
            <a:off x="2210435" y="1731010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9" name="直接连接符 38"/>
          <p:cNvSpPr/>
          <p:nvPr>
            <p:custDataLst>
              <p:tags r:id="rId26"/>
            </p:custDataLst>
          </p:nvPr>
        </p:nvSpPr>
        <p:spPr>
          <a:xfrm rot="16200000" flipH="1">
            <a:off x="2254250" y="1731010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40" name="TextBox 23"/>
          <p:cNvSpPr txBox="1"/>
          <p:nvPr/>
        </p:nvSpPr>
        <p:spPr>
          <a:xfrm>
            <a:off x="2265283" y="1132126"/>
            <a:ext cx="920353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人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6174" name="TextBox 42"/>
          <p:cNvSpPr txBox="1"/>
          <p:nvPr>
            <p:custDataLst>
              <p:tags r:id="rId27"/>
            </p:custDataLst>
          </p:nvPr>
        </p:nvSpPr>
        <p:spPr>
          <a:xfrm>
            <a:off x="3762375" y="2193131"/>
            <a:ext cx="243006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造句：中国人口分布不均</a:t>
            </a:r>
            <a:r>
              <a:rPr lang="zh-CN" altLang="en-US" sz="1500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。</a:t>
            </a:r>
            <a:endParaRPr lang="zh-CN" altLang="en-US" sz="1500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6175" name="TextBox 43"/>
          <p:cNvSpPr txBox="1"/>
          <p:nvPr>
            <p:custDataLst>
              <p:tags r:id="rId28"/>
            </p:custDataLst>
          </p:nvPr>
        </p:nvSpPr>
        <p:spPr>
          <a:xfrm>
            <a:off x="3662363" y="4032647"/>
            <a:ext cx="36933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造句：我们应该在大人的指导下燃放烟花</a:t>
            </a:r>
            <a:r>
              <a:rPr lang="zh-CN" altLang="en-US" sz="1500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。</a:t>
            </a:r>
            <a:endParaRPr lang="zh-CN" altLang="en-US" sz="1500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pic>
        <p:nvPicPr>
          <p:cNvPr id="6176" name="Picture 1" descr="C:\Users\Administrator\Documents\Tencent Files\56229019\Image\C2C\31]L(PXV00IDE8%F_HY1@BS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356497" y="1006079"/>
            <a:ext cx="569119" cy="2833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77" name="Picture 2" descr="C:\Users\Administrator\Documents\Tencent Files\56229019\Image\C2C\Q6_}4QS8{9{E9}2)J1XQUA6.png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331494" y="2812256"/>
            <a:ext cx="875110" cy="31551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173" name="TextBox 4"/>
          <p:cNvSpPr txBox="1"/>
          <p:nvPr>
            <p:custDataLst>
              <p:tags r:id="rId10"/>
            </p:custDataLst>
          </p:nvPr>
        </p:nvSpPr>
        <p:spPr>
          <a:xfrm>
            <a:off x="3452813" y="1023938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174" name="TextBox 5"/>
          <p:cNvSpPr txBox="1"/>
          <p:nvPr>
            <p:custDataLst>
              <p:tags r:id="rId11"/>
            </p:custDataLst>
          </p:nvPr>
        </p:nvSpPr>
        <p:spPr>
          <a:xfrm>
            <a:off x="3461147" y="1645444"/>
            <a:ext cx="2294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：月亮  月球  月食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7175" name="TextBox 13"/>
          <p:cNvSpPr txBox="1"/>
          <p:nvPr>
            <p:custDataLst>
              <p:tags r:id="rId12"/>
            </p:custDataLst>
          </p:nvPr>
        </p:nvSpPr>
        <p:spPr>
          <a:xfrm>
            <a:off x="3452813" y="1966913"/>
            <a:ext cx="194429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巧记：明天不出太阳。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7176" name="TextBox 14"/>
          <p:cNvSpPr txBox="1"/>
          <p:nvPr>
            <p:custDataLst>
              <p:tags r:id="rId13"/>
            </p:custDataLst>
          </p:nvPr>
        </p:nvSpPr>
        <p:spPr>
          <a:xfrm>
            <a:off x="3452813" y="1345406"/>
            <a:ext cx="367188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书写提示：撇的起笔位置较高，横笔短。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64" name="TextBox 17"/>
          <p:cNvSpPr txBox="1"/>
          <p:nvPr>
            <p:custDataLst>
              <p:tags r:id="rId14"/>
            </p:custDataLst>
          </p:nvPr>
        </p:nvSpPr>
        <p:spPr>
          <a:xfrm>
            <a:off x="2498170" y="2485470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ér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179" name="TextBox 18"/>
          <p:cNvSpPr txBox="1"/>
          <p:nvPr>
            <p:custDataLst>
              <p:tags r:id="rId15"/>
            </p:custDataLst>
          </p:nvPr>
        </p:nvSpPr>
        <p:spPr>
          <a:xfrm>
            <a:off x="3344466" y="2808685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180" name="TextBox 20"/>
          <p:cNvSpPr txBox="1"/>
          <p:nvPr>
            <p:custDataLst>
              <p:tags r:id="rId16"/>
            </p:custDataLst>
          </p:nvPr>
        </p:nvSpPr>
        <p:spPr>
          <a:xfrm>
            <a:off x="3403997" y="3449241"/>
            <a:ext cx="3017044" cy="7835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：小孩儿  儿童  幼儿  儿子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7181" name="TextBox 21"/>
          <p:cNvSpPr txBox="1"/>
          <p:nvPr>
            <p:custDataLst>
              <p:tags r:id="rId17"/>
            </p:custDataLst>
          </p:nvPr>
        </p:nvSpPr>
        <p:spPr>
          <a:xfrm>
            <a:off x="3408760" y="3733800"/>
            <a:ext cx="235148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巧记：兀字上面少了一。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7182" name="TextBox 23"/>
          <p:cNvSpPr txBox="1"/>
          <p:nvPr>
            <p:custDataLst>
              <p:tags r:id="rId18"/>
            </p:custDataLst>
          </p:nvPr>
        </p:nvSpPr>
        <p:spPr>
          <a:xfrm>
            <a:off x="3344466" y="3155156"/>
            <a:ext cx="361830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书写提示：撇为竖撇，竖弯钩起笔稍高。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73" name="矩形 72"/>
          <p:cNvSpPr/>
          <p:nvPr>
            <p:custDataLst>
              <p:tags r:id="rId19"/>
            </p:custDataLst>
          </p:nvPr>
        </p:nvSpPr>
        <p:spPr>
          <a:xfrm>
            <a:off x="2165350" y="3032760"/>
            <a:ext cx="1134110" cy="11137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4" name="直接连接符 73"/>
          <p:cNvSpPr/>
          <p:nvPr>
            <p:custDataLst>
              <p:tags r:id="rId20"/>
            </p:custDataLst>
          </p:nvPr>
        </p:nvSpPr>
        <p:spPr>
          <a:xfrm rot="10800000" flipH="1">
            <a:off x="2165350" y="3589655"/>
            <a:ext cx="11341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" name="直接连接符 74"/>
          <p:cNvSpPr/>
          <p:nvPr>
            <p:custDataLst>
              <p:tags r:id="rId21"/>
            </p:custDataLst>
          </p:nvPr>
        </p:nvSpPr>
        <p:spPr>
          <a:xfrm rot="16200000" flipH="1">
            <a:off x="2175510" y="3589655"/>
            <a:ext cx="111379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84" name="TextBox 23"/>
          <p:cNvSpPr txBox="1"/>
          <p:nvPr>
            <p:custDataLst>
              <p:tags r:id="rId22"/>
            </p:custDataLst>
          </p:nvPr>
        </p:nvSpPr>
        <p:spPr>
          <a:xfrm>
            <a:off x="2195830" y="2949575"/>
            <a:ext cx="95377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儿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8" name="矩形 77"/>
          <p:cNvSpPr/>
          <p:nvPr>
            <p:custDataLst>
              <p:tags r:id="rId23"/>
            </p:custDataLst>
          </p:nvPr>
        </p:nvSpPr>
        <p:spPr>
          <a:xfrm>
            <a:off x="2169795" y="1271270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9" name="直接连接符 78"/>
          <p:cNvSpPr/>
          <p:nvPr>
            <p:custDataLst>
              <p:tags r:id="rId24"/>
            </p:custDataLst>
          </p:nvPr>
        </p:nvSpPr>
        <p:spPr>
          <a:xfrm rot="10800000" flipH="1">
            <a:off x="2169795" y="1806575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80" name="直接连接符 79"/>
          <p:cNvSpPr/>
          <p:nvPr>
            <p:custDataLst>
              <p:tags r:id="rId25"/>
            </p:custDataLst>
          </p:nvPr>
        </p:nvSpPr>
        <p:spPr>
          <a:xfrm rot="16200000" flipH="1">
            <a:off x="2213610" y="1806575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86" name="TextBox 23"/>
          <p:cNvSpPr txBox="1"/>
          <p:nvPr/>
        </p:nvSpPr>
        <p:spPr>
          <a:xfrm>
            <a:off x="2248535" y="1189355"/>
            <a:ext cx="921385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月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187" name="矩形 89"/>
          <p:cNvSpPr/>
          <p:nvPr>
            <p:custDataLst>
              <p:tags r:id="rId26"/>
            </p:custDataLst>
          </p:nvPr>
        </p:nvSpPr>
        <p:spPr>
          <a:xfrm>
            <a:off x="3408760" y="4033838"/>
            <a:ext cx="286766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造句：少年儿童是祖国的花朵。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188" name="矩形 90"/>
          <p:cNvSpPr/>
          <p:nvPr>
            <p:custDataLst>
              <p:tags r:id="rId27"/>
            </p:custDataLst>
          </p:nvPr>
        </p:nvSpPr>
        <p:spPr>
          <a:xfrm>
            <a:off x="3461147" y="2249091"/>
            <a:ext cx="305943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造句：弯弯的月亮像小小的船儿。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7189" name="Picture 1" descr="C:\Users\Administrator\Documents\Tencent Files\56229019\Image\C2C\8B69B[2E2{%}ZWC4`YNEKZN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031456" y="1168004"/>
            <a:ext cx="933450" cy="24645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0" name="Picture 2" descr="C:\Users\Administrator\Documents\Tencent Files\56229019\Image\C2C\D)SPW`[`KN}YRM$9HFY](DU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031456" y="2895600"/>
            <a:ext cx="506016" cy="242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91" name="文本框 7190"/>
          <p:cNvSpPr txBox="1"/>
          <p:nvPr>
            <p:custDataLst>
              <p:tags r:id="rId30"/>
            </p:custDataLst>
          </p:nvPr>
        </p:nvSpPr>
        <p:spPr>
          <a:xfrm>
            <a:off x="2481501" y="703104"/>
            <a:ext cx="309880" cy="2527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105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192" name="文本框 7191"/>
          <p:cNvSpPr txBox="1"/>
          <p:nvPr>
            <p:custDataLst>
              <p:tags r:id="rId31"/>
            </p:custDataLst>
          </p:nvPr>
        </p:nvSpPr>
        <p:spPr>
          <a:xfrm>
            <a:off x="2371170" y="666830"/>
            <a:ext cx="7162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yuè</a:t>
            </a:r>
            <a:endParaRPr lang="en-US" altLang="zh-CN" sz="28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3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8" name="TextBox 4"/>
          <p:cNvSpPr txBox="1"/>
          <p:nvPr>
            <p:custDataLst>
              <p:tags r:id="rId10"/>
            </p:custDataLst>
          </p:nvPr>
        </p:nvSpPr>
        <p:spPr>
          <a:xfrm>
            <a:off x="3221831" y="100607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199" name="TextBox 5"/>
          <p:cNvSpPr txBox="1"/>
          <p:nvPr>
            <p:custDataLst>
              <p:tags r:id="rId11"/>
            </p:custDataLst>
          </p:nvPr>
        </p:nvSpPr>
        <p:spPr>
          <a:xfrm>
            <a:off x="3221831" y="1674019"/>
            <a:ext cx="363982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：两头  头发  头脑  光头  头痛　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8200" name="TextBox 13"/>
          <p:cNvSpPr txBox="1"/>
          <p:nvPr>
            <p:custDataLst>
              <p:tags r:id="rId12"/>
            </p:custDataLst>
          </p:nvPr>
        </p:nvSpPr>
        <p:spPr>
          <a:xfrm>
            <a:off x="3232547" y="1970485"/>
            <a:ext cx="379452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巧记：虽是点点大，领先总是大。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8201" name="TextBox 14"/>
          <p:cNvSpPr txBox="1"/>
          <p:nvPr>
            <p:custDataLst>
              <p:tags r:id="rId13"/>
            </p:custDataLst>
          </p:nvPr>
        </p:nvSpPr>
        <p:spPr>
          <a:xfrm>
            <a:off x="3203972" y="1344216"/>
            <a:ext cx="439221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书写提示：撇要舒展，末笔点要长。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58" name="TextBox 17"/>
          <p:cNvSpPr txBox="1"/>
          <p:nvPr>
            <p:custDataLst>
              <p:tags r:id="rId14"/>
            </p:custDataLst>
          </p:nvPr>
        </p:nvSpPr>
        <p:spPr>
          <a:xfrm>
            <a:off x="1972866" y="2616994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lǐ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204" name="TextBox 18"/>
          <p:cNvSpPr txBox="1"/>
          <p:nvPr>
            <p:custDataLst>
              <p:tags r:id="rId15"/>
            </p:custDataLst>
          </p:nvPr>
        </p:nvSpPr>
        <p:spPr>
          <a:xfrm>
            <a:off x="3159919" y="289321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205" name="TextBox 20"/>
          <p:cNvSpPr txBox="1"/>
          <p:nvPr>
            <p:custDataLst>
              <p:tags r:id="rId16"/>
            </p:custDataLst>
          </p:nvPr>
        </p:nvSpPr>
        <p:spPr>
          <a:xfrm>
            <a:off x="3169444" y="3539728"/>
            <a:ext cx="287147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：手里  地里  夜里  这里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8206" name="TextBox 21"/>
          <p:cNvSpPr txBox="1"/>
          <p:nvPr>
            <p:custDataLst>
              <p:tags r:id="rId17"/>
            </p:custDataLst>
          </p:nvPr>
        </p:nvSpPr>
        <p:spPr>
          <a:xfrm>
            <a:off x="3199210" y="3817144"/>
            <a:ext cx="239910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巧记：田下有土。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8207" name="TextBox 23"/>
          <p:cNvSpPr txBox="1"/>
          <p:nvPr>
            <p:custDataLst>
              <p:tags r:id="rId18"/>
            </p:custDataLst>
          </p:nvPr>
        </p:nvSpPr>
        <p:spPr>
          <a:xfrm>
            <a:off x="3113485" y="3239691"/>
            <a:ext cx="405050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书写提示：底横最长，横画间距要均匀。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70" name="矩形 69"/>
          <p:cNvSpPr/>
          <p:nvPr>
            <p:custDataLst>
              <p:tags r:id="rId19"/>
            </p:custDataLst>
          </p:nvPr>
        </p:nvSpPr>
        <p:spPr>
          <a:xfrm>
            <a:off x="1828165" y="3088640"/>
            <a:ext cx="1134110" cy="11137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1" name="直接连接符 70"/>
          <p:cNvSpPr/>
          <p:nvPr>
            <p:custDataLst>
              <p:tags r:id="rId20"/>
            </p:custDataLst>
          </p:nvPr>
        </p:nvSpPr>
        <p:spPr>
          <a:xfrm rot="10800000" flipH="1">
            <a:off x="1828165" y="3645535"/>
            <a:ext cx="11341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" name="直接连接符 71"/>
          <p:cNvSpPr/>
          <p:nvPr>
            <p:custDataLst>
              <p:tags r:id="rId21"/>
            </p:custDataLst>
          </p:nvPr>
        </p:nvSpPr>
        <p:spPr>
          <a:xfrm rot="16200000" flipH="1">
            <a:off x="1838325" y="3645535"/>
            <a:ext cx="111379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8209" name="TextBox 23"/>
          <p:cNvSpPr txBox="1"/>
          <p:nvPr>
            <p:custDataLst>
              <p:tags r:id="rId22"/>
            </p:custDataLst>
          </p:nvPr>
        </p:nvSpPr>
        <p:spPr>
          <a:xfrm>
            <a:off x="1904365" y="3004820"/>
            <a:ext cx="95377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里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5" name="矩形 74"/>
          <p:cNvSpPr/>
          <p:nvPr>
            <p:custDataLst>
              <p:tags r:id="rId23"/>
            </p:custDataLst>
          </p:nvPr>
        </p:nvSpPr>
        <p:spPr>
          <a:xfrm>
            <a:off x="1827530" y="1299845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6" name="直接连接符 75"/>
          <p:cNvSpPr/>
          <p:nvPr>
            <p:custDataLst>
              <p:tags r:id="rId24"/>
            </p:custDataLst>
          </p:nvPr>
        </p:nvSpPr>
        <p:spPr>
          <a:xfrm rot="10800000" flipH="1">
            <a:off x="1827530" y="1835150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7" name="直接连接符 76"/>
          <p:cNvSpPr/>
          <p:nvPr>
            <p:custDataLst>
              <p:tags r:id="rId25"/>
            </p:custDataLst>
          </p:nvPr>
        </p:nvSpPr>
        <p:spPr>
          <a:xfrm rot="16200000" flipH="1">
            <a:off x="1871345" y="1835150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8211" name="TextBox 23"/>
          <p:cNvSpPr txBox="1"/>
          <p:nvPr/>
        </p:nvSpPr>
        <p:spPr>
          <a:xfrm>
            <a:off x="1881505" y="1174750"/>
            <a:ext cx="921385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头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8212" name="矩形 80"/>
          <p:cNvSpPr/>
          <p:nvPr>
            <p:custDataLst>
              <p:tags r:id="rId26"/>
            </p:custDataLst>
          </p:nvPr>
        </p:nvSpPr>
        <p:spPr>
          <a:xfrm>
            <a:off x="3251597" y="2272904"/>
            <a:ext cx="2675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造句：奶奶的头发都变白了。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213" name="矩形 81"/>
          <p:cNvSpPr/>
          <p:nvPr>
            <p:custDataLst>
              <p:tags r:id="rId27"/>
            </p:custDataLst>
          </p:nvPr>
        </p:nvSpPr>
        <p:spPr>
          <a:xfrm>
            <a:off x="3169444" y="4096941"/>
            <a:ext cx="3346847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造句：老师手里拿着一把直尺。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2306" name="TextBox 17"/>
          <p:cNvSpPr txBox="1"/>
          <p:nvPr>
            <p:custDataLst>
              <p:tags r:id="rId28"/>
            </p:custDataLst>
          </p:nvPr>
        </p:nvSpPr>
        <p:spPr>
          <a:xfrm>
            <a:off x="2029540" y="696119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tóu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8215" name="Picture 1" descr="C:\Users\Administrator\Documents\Tencent Files\56229019\Image\C2C\3SG%W)$O7BQAIBUV]TO~H~T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869531" y="1113235"/>
            <a:ext cx="1045369" cy="23693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16" name="Picture 2" descr="C:\Users\Administrator\Documents\Tencent Files\56229019\Image\C2C\851AAY1{65]03(QO{A]0]4O.png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3784997" y="2999185"/>
            <a:ext cx="1477565" cy="24050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2" name="TextBox 3"/>
          <p:cNvSpPr txBox="1"/>
          <p:nvPr>
            <p:custDataLst>
              <p:tags r:id="rId10"/>
            </p:custDataLst>
          </p:nvPr>
        </p:nvSpPr>
        <p:spPr>
          <a:xfrm>
            <a:off x="1917859" y="789385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kě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222" name="TextBox 4"/>
          <p:cNvSpPr txBox="1"/>
          <p:nvPr>
            <p:custDataLst>
              <p:tags r:id="rId11"/>
            </p:custDataLst>
          </p:nvPr>
        </p:nvSpPr>
        <p:spPr>
          <a:xfrm>
            <a:off x="3265885" y="104417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223" name="TextBox 5"/>
          <p:cNvSpPr txBox="1"/>
          <p:nvPr>
            <p:custDataLst>
              <p:tags r:id="rId12"/>
            </p:custDataLst>
          </p:nvPr>
        </p:nvSpPr>
        <p:spPr>
          <a:xfrm>
            <a:off x="3274219" y="1665685"/>
            <a:ext cx="2294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：可以  可是  可爱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9224" name="TextBox 13"/>
          <p:cNvSpPr txBox="1"/>
          <p:nvPr>
            <p:custDataLst>
              <p:tags r:id="rId13"/>
            </p:custDataLst>
          </p:nvPr>
        </p:nvSpPr>
        <p:spPr>
          <a:xfrm>
            <a:off x="3284935" y="1989535"/>
            <a:ext cx="220503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巧记：丁字肚里一张口。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9225" name="TextBox 14"/>
          <p:cNvSpPr txBox="1"/>
          <p:nvPr>
            <p:custDataLst>
              <p:tags r:id="rId14"/>
            </p:custDataLst>
          </p:nvPr>
        </p:nvSpPr>
        <p:spPr>
          <a:xfrm>
            <a:off x="3265885" y="1365647"/>
            <a:ext cx="386238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书写提示：首横长，“口”偏上，竖钩偏右。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64" name="TextBox 17"/>
          <p:cNvSpPr txBox="1"/>
          <p:nvPr>
            <p:custDataLst>
              <p:tags r:id="rId15"/>
            </p:custDataLst>
          </p:nvPr>
        </p:nvSpPr>
        <p:spPr>
          <a:xfrm>
            <a:off x="1774190" y="2536746"/>
            <a:ext cx="944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dōng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228" name="TextBox 18"/>
          <p:cNvSpPr txBox="1"/>
          <p:nvPr>
            <p:custDataLst>
              <p:tags r:id="rId16"/>
            </p:custDataLst>
          </p:nvPr>
        </p:nvSpPr>
        <p:spPr>
          <a:xfrm>
            <a:off x="3168253" y="3112294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229" name="TextBox 20"/>
          <p:cNvSpPr txBox="1"/>
          <p:nvPr>
            <p:custDataLst>
              <p:tags r:id="rId17"/>
            </p:custDataLst>
          </p:nvPr>
        </p:nvSpPr>
        <p:spPr>
          <a:xfrm>
            <a:off x="3221831" y="3489722"/>
            <a:ext cx="267843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：东方  旭日东升  东西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9230" name="TextBox 21"/>
          <p:cNvSpPr txBox="1"/>
          <p:nvPr>
            <p:custDataLst>
              <p:tags r:id="rId18"/>
            </p:custDataLst>
          </p:nvPr>
        </p:nvSpPr>
        <p:spPr>
          <a:xfrm>
            <a:off x="3221831" y="3754041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巧记：车头小。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73" name="矩形 72"/>
          <p:cNvSpPr/>
          <p:nvPr>
            <p:custDataLst>
              <p:tags r:id="rId19"/>
            </p:custDataLst>
          </p:nvPr>
        </p:nvSpPr>
        <p:spPr>
          <a:xfrm>
            <a:off x="1734185" y="3089910"/>
            <a:ext cx="1134110" cy="11137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4" name="直接连接符 73"/>
          <p:cNvSpPr/>
          <p:nvPr>
            <p:custDataLst>
              <p:tags r:id="rId20"/>
            </p:custDataLst>
          </p:nvPr>
        </p:nvSpPr>
        <p:spPr>
          <a:xfrm rot="10800000" flipH="1">
            <a:off x="1734185" y="3646805"/>
            <a:ext cx="11341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" name="直接连接符 74"/>
          <p:cNvSpPr/>
          <p:nvPr>
            <p:custDataLst>
              <p:tags r:id="rId21"/>
            </p:custDataLst>
          </p:nvPr>
        </p:nvSpPr>
        <p:spPr>
          <a:xfrm rot="16200000" flipH="1">
            <a:off x="1744345" y="3646805"/>
            <a:ext cx="111379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2" name="TextBox 23"/>
          <p:cNvSpPr txBox="1"/>
          <p:nvPr>
            <p:custDataLst>
              <p:tags r:id="rId22"/>
            </p:custDataLst>
          </p:nvPr>
        </p:nvSpPr>
        <p:spPr>
          <a:xfrm>
            <a:off x="1764665" y="3006090"/>
            <a:ext cx="95377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东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8" name="矩形 77"/>
          <p:cNvSpPr/>
          <p:nvPr>
            <p:custDataLst>
              <p:tags r:id="rId23"/>
            </p:custDataLst>
          </p:nvPr>
        </p:nvSpPr>
        <p:spPr>
          <a:xfrm>
            <a:off x="1738630" y="1328420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9" name="直接连接符 78"/>
          <p:cNvSpPr/>
          <p:nvPr>
            <p:custDataLst>
              <p:tags r:id="rId24"/>
            </p:custDataLst>
          </p:nvPr>
        </p:nvSpPr>
        <p:spPr>
          <a:xfrm rot="10800000" flipH="1">
            <a:off x="1738630" y="1863725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80" name="直接连接符 79"/>
          <p:cNvSpPr/>
          <p:nvPr>
            <p:custDataLst>
              <p:tags r:id="rId25"/>
            </p:custDataLst>
          </p:nvPr>
        </p:nvSpPr>
        <p:spPr>
          <a:xfrm rot="16200000" flipH="1">
            <a:off x="1782445" y="1863725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4" name="TextBox 23"/>
          <p:cNvSpPr txBox="1"/>
          <p:nvPr/>
        </p:nvSpPr>
        <p:spPr>
          <a:xfrm>
            <a:off x="1816735" y="1246505"/>
            <a:ext cx="921385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可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9235" name="矩形 89"/>
          <p:cNvSpPr/>
          <p:nvPr>
            <p:custDataLst>
              <p:tags r:id="rId26"/>
            </p:custDataLst>
          </p:nvPr>
        </p:nvSpPr>
        <p:spPr>
          <a:xfrm>
            <a:off x="3221831" y="4054078"/>
            <a:ext cx="286766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造句：早晨，太阳从东方升起。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236" name="矩形 90"/>
          <p:cNvSpPr/>
          <p:nvPr>
            <p:custDataLst>
              <p:tags r:id="rId27"/>
            </p:custDataLst>
          </p:nvPr>
        </p:nvSpPr>
        <p:spPr>
          <a:xfrm>
            <a:off x="3330178" y="2301479"/>
            <a:ext cx="229235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造句：这只小猫很可爱。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9237" name="图片 4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869531" y="3057525"/>
            <a:ext cx="1702594" cy="3893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38" name="图片 5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775" y="1010841"/>
            <a:ext cx="1543050" cy="35480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7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5" name="TextBox 4"/>
          <p:cNvSpPr txBox="1"/>
          <p:nvPr>
            <p:custDataLst>
              <p:tags r:id="rId10"/>
            </p:custDataLst>
          </p:nvPr>
        </p:nvSpPr>
        <p:spPr>
          <a:xfrm>
            <a:off x="3168253" y="1113235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246" name="TextBox 5"/>
          <p:cNvSpPr txBox="1"/>
          <p:nvPr>
            <p:custDataLst>
              <p:tags r:id="rId11"/>
            </p:custDataLst>
          </p:nvPr>
        </p:nvSpPr>
        <p:spPr>
          <a:xfrm>
            <a:off x="3221831" y="1512094"/>
            <a:ext cx="248666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：西面  西南  西方　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0247" name="TextBox 13"/>
          <p:cNvSpPr txBox="1"/>
          <p:nvPr>
            <p:custDataLst>
              <p:tags r:id="rId12"/>
            </p:custDataLst>
          </p:nvPr>
        </p:nvSpPr>
        <p:spPr>
          <a:xfrm>
            <a:off x="3232547" y="1808560"/>
            <a:ext cx="295989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巧记：有水就洒，有太阳就晒。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0250" name="矩形 80"/>
          <p:cNvSpPr/>
          <p:nvPr>
            <p:custDataLst>
              <p:tags r:id="rId13"/>
            </p:custDataLst>
          </p:nvPr>
        </p:nvSpPr>
        <p:spPr>
          <a:xfrm>
            <a:off x="3251597" y="2110979"/>
            <a:ext cx="256222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造句：我家的西面有一条河。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1" name="TextBox 17"/>
          <p:cNvSpPr txBox="1"/>
          <p:nvPr>
            <p:custDataLst>
              <p:tags r:id="rId14"/>
            </p:custDataLst>
          </p:nvPr>
        </p:nvSpPr>
        <p:spPr>
          <a:xfrm>
            <a:off x="1970485" y="645319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xī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0252" name="图片 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869531" y="1113235"/>
            <a:ext cx="1835944" cy="357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4" name="TextBox 4"/>
          <p:cNvSpPr txBox="1"/>
          <p:nvPr>
            <p:custDataLst>
              <p:tags r:id="rId16"/>
            </p:custDataLst>
          </p:nvPr>
        </p:nvSpPr>
        <p:spPr>
          <a:xfrm>
            <a:off x="3168253" y="3381375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255" name="TextBox 5"/>
          <p:cNvSpPr txBox="1"/>
          <p:nvPr>
            <p:custDataLst>
              <p:tags r:id="rId17"/>
            </p:custDataLst>
          </p:nvPr>
        </p:nvSpPr>
        <p:spPr>
          <a:xfrm>
            <a:off x="3142060" y="3688556"/>
            <a:ext cx="325374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：是否  满身是汗  点头称是　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0256" name="TextBox 13"/>
          <p:cNvSpPr txBox="1"/>
          <p:nvPr>
            <p:custDataLst>
              <p:tags r:id="rId18"/>
            </p:custDataLst>
          </p:nvPr>
        </p:nvSpPr>
        <p:spPr>
          <a:xfrm>
            <a:off x="3152775" y="3985022"/>
            <a:ext cx="3794522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巧记：走丢“十”换日。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75" name="矩形 74"/>
          <p:cNvSpPr/>
          <p:nvPr>
            <p:custDataLst>
              <p:tags r:id="rId19"/>
            </p:custDataLst>
          </p:nvPr>
        </p:nvSpPr>
        <p:spPr>
          <a:xfrm>
            <a:off x="1808480" y="1238250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6" name="直接连接符 75"/>
          <p:cNvSpPr/>
          <p:nvPr>
            <p:custDataLst>
              <p:tags r:id="rId20"/>
            </p:custDataLst>
          </p:nvPr>
        </p:nvSpPr>
        <p:spPr>
          <a:xfrm rot="10800000" flipH="1">
            <a:off x="1808480" y="1773555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7" name="直接连接符 76"/>
          <p:cNvSpPr/>
          <p:nvPr>
            <p:custDataLst>
              <p:tags r:id="rId21"/>
            </p:custDataLst>
          </p:nvPr>
        </p:nvSpPr>
        <p:spPr>
          <a:xfrm rot="16200000" flipH="1">
            <a:off x="1852295" y="1773555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249" name="TextBox 23"/>
          <p:cNvSpPr txBox="1"/>
          <p:nvPr/>
        </p:nvSpPr>
        <p:spPr>
          <a:xfrm>
            <a:off x="1847215" y="1238250"/>
            <a:ext cx="921385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西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>
            <p:custDataLst>
              <p:tags r:id="rId22"/>
            </p:custDataLst>
          </p:nvPr>
        </p:nvSpPr>
        <p:spPr>
          <a:xfrm>
            <a:off x="1728470" y="3415030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4" name="直接连接符 3"/>
          <p:cNvSpPr/>
          <p:nvPr>
            <p:custDataLst>
              <p:tags r:id="rId23"/>
            </p:custDataLst>
          </p:nvPr>
        </p:nvSpPr>
        <p:spPr>
          <a:xfrm>
            <a:off x="1808480" y="1781175"/>
            <a:ext cx="1158240" cy="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5" name="直接连接符 4"/>
          <p:cNvSpPr/>
          <p:nvPr>
            <p:custDataLst>
              <p:tags r:id="rId24"/>
            </p:custDataLst>
          </p:nvPr>
        </p:nvSpPr>
        <p:spPr>
          <a:xfrm>
            <a:off x="2387600" y="1245870"/>
            <a:ext cx="0" cy="107061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258" name="TextBox 23"/>
          <p:cNvSpPr txBox="1"/>
          <p:nvPr>
            <p:custDataLst>
              <p:tags r:id="rId25"/>
            </p:custDataLst>
          </p:nvPr>
        </p:nvSpPr>
        <p:spPr>
          <a:xfrm>
            <a:off x="1783080" y="3289300"/>
            <a:ext cx="921385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是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0259" name="矩形 80"/>
          <p:cNvSpPr/>
          <p:nvPr>
            <p:custDataLst>
              <p:tags r:id="rId26"/>
            </p:custDataLst>
          </p:nvPr>
        </p:nvSpPr>
        <p:spPr>
          <a:xfrm>
            <a:off x="3171825" y="4287441"/>
            <a:ext cx="363474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造句：我们在操场上踢足球，满身是汗。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TextBox 17"/>
          <p:cNvSpPr txBox="1"/>
          <p:nvPr>
            <p:custDataLst>
              <p:tags r:id="rId27"/>
            </p:custDataLst>
          </p:nvPr>
        </p:nvSpPr>
        <p:spPr>
          <a:xfrm>
            <a:off x="1980010" y="2680097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shì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0261" name="Picture 1" descr="C:\Users\Administrator\Documents\Tencent Files\56229019\Image\C2C\[UQ1Y`M18`A{W%8NXR38RZD.pn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869531" y="3327797"/>
            <a:ext cx="2155031" cy="27741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362" name="TextBox 3"/>
          <p:cNvSpPr txBox="1"/>
          <p:nvPr/>
        </p:nvSpPr>
        <p:spPr>
          <a:xfrm>
            <a:off x="1871663" y="357188"/>
            <a:ext cx="944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tiān</a:t>
            </a:r>
            <a:endParaRPr lang="en-US" altLang="zh-CN" sz="3000" dirty="0" err="1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73" name="TextBox 4"/>
          <p:cNvSpPr txBox="1"/>
          <p:nvPr>
            <p:custDataLst>
              <p:tags r:id="rId10"/>
            </p:custDataLst>
          </p:nvPr>
        </p:nvSpPr>
        <p:spPr>
          <a:xfrm>
            <a:off x="3103960" y="611981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274" name="TextBox 5"/>
          <p:cNvSpPr txBox="1"/>
          <p:nvPr>
            <p:custDataLst>
              <p:tags r:id="rId11"/>
            </p:custDataLst>
          </p:nvPr>
        </p:nvSpPr>
        <p:spPr>
          <a:xfrm>
            <a:off x="3112294" y="1233488"/>
            <a:ext cx="344805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：春天  夏天  冬天  白天  天然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1275" name="TextBox 13"/>
          <p:cNvSpPr txBox="1"/>
          <p:nvPr>
            <p:custDataLst>
              <p:tags r:id="rId12"/>
            </p:custDataLst>
          </p:nvPr>
        </p:nvSpPr>
        <p:spPr>
          <a:xfrm>
            <a:off x="3123010" y="1557338"/>
            <a:ext cx="419338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巧记：看着是二人，又像是工人。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1276" name="TextBox 14"/>
          <p:cNvSpPr txBox="1"/>
          <p:nvPr>
            <p:custDataLst>
              <p:tags r:id="rId13"/>
            </p:custDataLst>
          </p:nvPr>
        </p:nvSpPr>
        <p:spPr>
          <a:xfrm>
            <a:off x="3103960" y="933450"/>
            <a:ext cx="448270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书写提示：上横略短，撇、捺舒展。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64" name="TextBox 17"/>
          <p:cNvSpPr txBox="1"/>
          <p:nvPr>
            <p:custDataLst>
              <p:tags r:id="rId14"/>
            </p:custDataLst>
          </p:nvPr>
        </p:nvSpPr>
        <p:spPr>
          <a:xfrm>
            <a:off x="2040731" y="2149079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sì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79" name="TextBox 18"/>
          <p:cNvSpPr txBox="1"/>
          <p:nvPr>
            <p:custDataLst>
              <p:tags r:id="rId15"/>
            </p:custDataLst>
          </p:nvPr>
        </p:nvSpPr>
        <p:spPr>
          <a:xfrm>
            <a:off x="2995613" y="239672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280" name="TextBox 20"/>
          <p:cNvSpPr txBox="1"/>
          <p:nvPr>
            <p:custDataLst>
              <p:tags r:id="rId16"/>
            </p:custDataLst>
          </p:nvPr>
        </p:nvSpPr>
        <p:spPr>
          <a:xfrm>
            <a:off x="3055144" y="3037285"/>
            <a:ext cx="229489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：四周  四个  四季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  <a:p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11281" name="TextBox 21"/>
          <p:cNvSpPr txBox="1"/>
          <p:nvPr>
            <p:custDataLst>
              <p:tags r:id="rId17"/>
            </p:custDataLst>
          </p:nvPr>
        </p:nvSpPr>
        <p:spPr>
          <a:xfrm>
            <a:off x="3059906" y="3321844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巧记：一儿口中藏。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11282" name="TextBox 23"/>
          <p:cNvSpPr txBox="1"/>
          <p:nvPr>
            <p:custDataLst>
              <p:tags r:id="rId18"/>
            </p:custDataLst>
          </p:nvPr>
        </p:nvSpPr>
        <p:spPr>
          <a:xfrm>
            <a:off x="3006328" y="2733675"/>
            <a:ext cx="319682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书写提示：竖弯不要写成竖弯钩。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73" name="矩形 72"/>
          <p:cNvSpPr/>
          <p:nvPr>
            <p:custDataLst>
              <p:tags r:id="rId19"/>
            </p:custDataLst>
          </p:nvPr>
        </p:nvSpPr>
        <p:spPr>
          <a:xfrm>
            <a:off x="1682750" y="2585720"/>
            <a:ext cx="1134110" cy="11137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4" name="直接连接符 73"/>
          <p:cNvSpPr/>
          <p:nvPr>
            <p:custDataLst>
              <p:tags r:id="rId20"/>
            </p:custDataLst>
          </p:nvPr>
        </p:nvSpPr>
        <p:spPr>
          <a:xfrm rot="10800000" flipH="1">
            <a:off x="1682750" y="3142615"/>
            <a:ext cx="11341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" name="直接连接符 74"/>
          <p:cNvSpPr/>
          <p:nvPr>
            <p:custDataLst>
              <p:tags r:id="rId21"/>
            </p:custDataLst>
          </p:nvPr>
        </p:nvSpPr>
        <p:spPr>
          <a:xfrm rot="16200000" flipH="1">
            <a:off x="1692910" y="3142615"/>
            <a:ext cx="111379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1284" name="TextBox 23"/>
          <p:cNvSpPr txBox="1"/>
          <p:nvPr>
            <p:custDataLst>
              <p:tags r:id="rId22"/>
            </p:custDataLst>
          </p:nvPr>
        </p:nvSpPr>
        <p:spPr>
          <a:xfrm>
            <a:off x="1713230" y="2501900"/>
            <a:ext cx="95377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四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8" name="矩形 77"/>
          <p:cNvSpPr/>
          <p:nvPr>
            <p:custDataLst>
              <p:tags r:id="rId23"/>
            </p:custDataLst>
          </p:nvPr>
        </p:nvSpPr>
        <p:spPr>
          <a:xfrm>
            <a:off x="1687195" y="830580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79" name="直接连接符 78"/>
          <p:cNvSpPr/>
          <p:nvPr>
            <p:custDataLst>
              <p:tags r:id="rId24"/>
            </p:custDataLst>
          </p:nvPr>
        </p:nvSpPr>
        <p:spPr>
          <a:xfrm rot="10800000" flipH="1">
            <a:off x="1687195" y="1365885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80" name="直接连接符 79"/>
          <p:cNvSpPr/>
          <p:nvPr>
            <p:custDataLst>
              <p:tags r:id="rId25"/>
            </p:custDataLst>
          </p:nvPr>
        </p:nvSpPr>
        <p:spPr>
          <a:xfrm rot="16200000" flipH="1">
            <a:off x="1731010" y="1365885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1286" name="TextBox 23"/>
          <p:cNvSpPr txBox="1"/>
          <p:nvPr>
            <p:custDataLst>
              <p:tags r:id="rId26"/>
            </p:custDataLst>
          </p:nvPr>
        </p:nvSpPr>
        <p:spPr>
          <a:xfrm>
            <a:off x="1765300" y="749300"/>
            <a:ext cx="921385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天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1287" name="矩形 89"/>
          <p:cNvSpPr/>
          <p:nvPr>
            <p:custDataLst>
              <p:tags r:id="rId27"/>
            </p:custDataLst>
          </p:nvPr>
        </p:nvSpPr>
        <p:spPr>
          <a:xfrm>
            <a:off x="3059906" y="3621881"/>
            <a:ext cx="305943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造句：一年有春夏秋冬四个季节。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288" name="矩形 90"/>
          <p:cNvSpPr/>
          <p:nvPr>
            <p:custDataLst>
              <p:tags r:id="rId28"/>
            </p:custDataLst>
          </p:nvPr>
        </p:nvSpPr>
        <p:spPr>
          <a:xfrm>
            <a:off x="3112294" y="1837135"/>
            <a:ext cx="344297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造句：爸爸妈妈白天上班，晚上休息。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1295" name="Picture 1" descr="C:\Users\Administrator\Documents\Tencent Files\56229019\Image\C2C\DQ~PT(~{]L_VD4_$0S2NVUB.png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842147" y="702469"/>
            <a:ext cx="984647" cy="2559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96" name="Picture 2" descr="C:\Users\Administrator\Documents\Tencent Files\56229019\Image\C2C\8UC4C`]~KHSN3S_UUNKCPQ5.png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3673079" y="2474119"/>
            <a:ext cx="1266825" cy="264319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871663" y="357188"/>
            <a:ext cx="630301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nǚ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1273" name="TextBox 4"/>
          <p:cNvSpPr txBox="1"/>
          <p:nvPr/>
        </p:nvSpPr>
        <p:spPr>
          <a:xfrm>
            <a:off x="3103960" y="611981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4" name="TextBox 5"/>
          <p:cNvSpPr txBox="1"/>
          <p:nvPr/>
        </p:nvSpPr>
        <p:spPr>
          <a:xfrm>
            <a:off x="3112294" y="1233488"/>
            <a:ext cx="2294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：女儿  女人  女生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6" name="TextBox 14"/>
          <p:cNvSpPr txBox="1"/>
          <p:nvPr/>
        </p:nvSpPr>
        <p:spPr>
          <a:xfrm>
            <a:off x="3103960" y="933450"/>
            <a:ext cx="448270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书写提示：起笔是撇点，横画宜长。</a:t>
            </a:r>
            <a:endParaRPr lang="zh-CN" altLang="en-US" sz="15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64" name="TextBox 17"/>
          <p:cNvSpPr txBox="1"/>
          <p:nvPr/>
        </p:nvSpPr>
        <p:spPr>
          <a:xfrm>
            <a:off x="1871901" y="2133441"/>
            <a:ext cx="710451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kāi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1279" name="TextBox 18"/>
          <p:cNvSpPr txBox="1"/>
          <p:nvPr/>
        </p:nvSpPr>
        <p:spPr>
          <a:xfrm>
            <a:off x="3059748" y="238783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0" name="TextBox 20"/>
          <p:cNvSpPr txBox="1"/>
          <p:nvPr/>
        </p:nvSpPr>
        <p:spPr>
          <a:xfrm>
            <a:off x="3055144" y="3037285"/>
            <a:ext cx="229489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：开心  开关  开门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1" name="TextBox 21"/>
          <p:cNvSpPr txBox="1"/>
          <p:nvPr/>
        </p:nvSpPr>
        <p:spPr>
          <a:xfrm>
            <a:off x="3060065" y="3321685"/>
            <a:ext cx="3341370" cy="321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巧记：像井不是井，上部不不出头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2" name="TextBox 23"/>
          <p:cNvSpPr txBox="1"/>
          <p:nvPr/>
        </p:nvSpPr>
        <p:spPr>
          <a:xfrm>
            <a:off x="3060303" y="2733675"/>
            <a:ext cx="319682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书写提示：第三笔是撇。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72310" y="850583"/>
            <a:ext cx="1162427" cy="2950604"/>
            <a:chOff x="2716" y="1355"/>
            <a:chExt cx="1831" cy="4647"/>
          </a:xfrm>
        </p:grpSpPr>
        <p:grpSp>
          <p:nvGrpSpPr>
            <p:cNvPr id="72" name="组合 71"/>
            <p:cNvGrpSpPr/>
            <p:nvPr/>
          </p:nvGrpSpPr>
          <p:grpSpPr>
            <a:xfrm>
              <a:off x="2716" y="4246"/>
              <a:ext cx="1786" cy="1755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3" name="矩形 72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4" name="直接连接符 73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5" name="直接连接符 74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16397" name="TextBox 23"/>
            <p:cNvSpPr txBox="1"/>
            <p:nvPr/>
          </p:nvSpPr>
          <p:spPr>
            <a:xfrm>
              <a:off x="2795" y="4113"/>
              <a:ext cx="1502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开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2723" y="1483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8" name="矩形 77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9" name="直接连接符 78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80" name="直接连接符 79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16399" name="TextBox 23"/>
            <p:cNvSpPr txBox="1"/>
            <p:nvPr/>
          </p:nvSpPr>
          <p:spPr>
            <a:xfrm>
              <a:off x="2846" y="1355"/>
              <a:ext cx="1451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zh-CN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女</a:t>
              </a:r>
              <a:endParaRPr lang="zh-CN" altLang="zh-CN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287" name="矩形 89"/>
          <p:cNvSpPr/>
          <p:nvPr/>
        </p:nvSpPr>
        <p:spPr>
          <a:xfrm>
            <a:off x="3059906" y="3621881"/>
            <a:ext cx="2675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造句：今天学校开门比较晚。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8" name="矩形 90"/>
          <p:cNvSpPr/>
          <p:nvPr/>
        </p:nvSpPr>
        <p:spPr>
          <a:xfrm>
            <a:off x="3112294" y="1555830"/>
            <a:ext cx="248412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造句：班里女生比男生多。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55" name="图片 1"/>
          <p:cNvPicPr>
            <a:picLocks noChangeAspect="1"/>
          </p:cNvPicPr>
          <p:nvPr/>
        </p:nvPicPr>
        <p:blipFill>
          <a:blip r:embed="rId1"/>
          <a:srcRect t="2689" r="49174"/>
          <a:stretch>
            <a:fillRect/>
          </a:stretch>
        </p:blipFill>
        <p:spPr>
          <a:xfrm>
            <a:off x="3695700" y="573881"/>
            <a:ext cx="1146572" cy="3595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6" name="图片 2"/>
          <p:cNvPicPr>
            <a:picLocks noChangeAspect="1"/>
          </p:cNvPicPr>
          <p:nvPr/>
        </p:nvPicPr>
        <p:blipFill>
          <a:blip r:embed="rId2"/>
          <a:srcRect t="-400" r="33472"/>
          <a:stretch>
            <a:fillRect/>
          </a:stretch>
        </p:blipFill>
        <p:spPr>
          <a:xfrm>
            <a:off x="3604022" y="2313385"/>
            <a:ext cx="1696640" cy="4202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/>
          <p:nvPr/>
        </p:nvSpPr>
        <p:spPr>
          <a:xfrm>
            <a:off x="205740" y="686118"/>
            <a:ext cx="2071688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了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间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地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7" name="文本框 4"/>
          <p:cNvSpPr txBox="1"/>
          <p:nvPr/>
        </p:nvSpPr>
        <p:spPr>
          <a:xfrm>
            <a:off x="735965" y="1119505"/>
            <a:ext cx="8408670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le</a:t>
            </a:r>
            <a:r>
              <a:rPr lang="zh-CN" altLang="en-US" sz="28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（黄了）      秋风吹黄了树叶。</a:t>
            </a:r>
            <a:endParaRPr lang="zh-CN" altLang="en-US" sz="28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  <a:p>
            <a:r>
              <a:rPr lang="en-US" altLang="zh-CN" sz="28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liǎo</a:t>
            </a:r>
            <a:r>
              <a:rPr lang="zh-CN" altLang="en-US" sz="28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（看不了）电视没电看不了。    </a:t>
            </a:r>
            <a:endParaRPr lang="zh-CN" altLang="en-US" sz="28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26628" name="文本框 5"/>
          <p:cNvSpPr txBox="1"/>
          <p:nvPr/>
        </p:nvSpPr>
        <p:spPr>
          <a:xfrm>
            <a:off x="735965" y="2376805"/>
            <a:ext cx="77812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jiān</a:t>
            </a:r>
            <a:r>
              <a:rPr lang="zh-CN" altLang="en-US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（时间）    时间是宝贵的。</a:t>
            </a:r>
            <a:endParaRPr lang="zh-CN" altLang="en-US" sz="280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  <a:p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jiàn</a:t>
            </a:r>
            <a:r>
              <a:rPr lang="zh-CN" altLang="en-US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（间断）    他每天锻炼身体，从未间断。</a:t>
            </a:r>
            <a:endParaRPr lang="zh-CN" altLang="en-US" sz="280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26629" name="文本框 6"/>
          <p:cNvSpPr txBox="1"/>
          <p:nvPr/>
        </p:nvSpPr>
        <p:spPr>
          <a:xfrm>
            <a:off x="735965" y="3473450"/>
            <a:ext cx="8019415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de</a:t>
            </a:r>
            <a:r>
              <a:rPr lang="zh-CN" altLang="en-US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（高兴地说）  小明高兴地说：</a:t>
            </a:r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“</a:t>
            </a:r>
            <a:r>
              <a:rPr lang="zh-CN" altLang="en-US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欢迎回家。</a:t>
            </a:r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”</a:t>
            </a:r>
            <a:endParaRPr lang="zh-CN" altLang="en-US" sz="280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  <a:p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dì</a:t>
            </a:r>
            <a:r>
              <a:rPr lang="zh-CN" altLang="en-US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（土地）          土地是农民的希望。</a:t>
            </a:r>
            <a:endParaRPr lang="zh-CN" altLang="en-US" sz="280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grpSp>
        <p:nvGrpSpPr>
          <p:cNvPr id="27" name="组合 3"/>
          <p:cNvGrpSpPr/>
          <p:nvPr/>
        </p:nvGrpSpPr>
        <p:grpSpPr>
          <a:xfrm>
            <a:off x="-150" y="327939"/>
            <a:ext cx="1810218" cy="398381"/>
            <a:chOff x="622" y="988"/>
            <a:chExt cx="3970" cy="9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z="1400" strike="noStrike" noProof="1"/>
            </a:p>
          </p:txBody>
        </p:sp>
        <p:sp>
          <p:nvSpPr>
            <p:cNvPr id="3" name="文本框 14">
              <a:hlinkClick r:id="rId1" action="ppaction://hlinkfile"/>
            </p:cNvPr>
            <p:cNvSpPr txBox="1"/>
            <p:nvPr/>
          </p:nvSpPr>
          <p:spPr>
            <a:xfrm>
              <a:off x="622" y="1005"/>
              <a:ext cx="3688" cy="93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多音</a:t>
              </a:r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5305" y="1044575"/>
            <a:ext cx="4581525" cy="3898900"/>
          </a:xfrm>
          <a:prstGeom prst="rect">
            <a:avLst/>
          </a:prstGeom>
        </p:spPr>
      </p:pic>
      <p:grpSp>
        <p:nvGrpSpPr>
          <p:cNvPr id="27" name="组合 3"/>
          <p:cNvGrpSpPr/>
          <p:nvPr/>
        </p:nvGrpSpPr>
        <p:grpSpPr>
          <a:xfrm>
            <a:off x="-88265" y="292379"/>
            <a:ext cx="1884998" cy="399635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z="1400" strike="noStrike" noProof="1"/>
            </a:p>
          </p:txBody>
        </p:sp>
        <p:sp>
          <p:nvSpPr>
            <p:cNvPr id="29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新笔顺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0" name="云形标注 39"/>
          <p:cNvSpPr/>
          <p:nvPr/>
        </p:nvSpPr>
        <p:spPr>
          <a:xfrm>
            <a:off x="4724870" y="299765"/>
            <a:ext cx="3385800" cy="1089009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tx1"/>
                </a:solidFill>
              </a:rPr>
              <a:t>本单元学习的笔顺你会写了吗？</a:t>
            </a:r>
            <a:endParaRPr lang="zh-CN" altLang="en-US" sz="2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65955" y="1527810"/>
            <a:ext cx="2813050" cy="22809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5365" y="1527810"/>
            <a:ext cx="2790190" cy="2291715"/>
          </a:xfrm>
          <a:prstGeom prst="rect">
            <a:avLst/>
          </a:prstGeom>
        </p:spPr>
      </p:pic>
      <p:sp>
        <p:nvSpPr>
          <p:cNvPr id="27" name="对角圆角矩形 26"/>
          <p:cNvSpPr/>
          <p:nvPr/>
        </p:nvSpPr>
        <p:spPr>
          <a:xfrm>
            <a:off x="739775" y="832485"/>
            <a:ext cx="628396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accent1"/>
                </a:solidFill>
                <a:latin typeface="幼圆" charset="0"/>
                <a:cs typeface="幼圆" charset="0"/>
              </a:rPr>
              <a:t>一、在正确的读音下面画</a:t>
            </a:r>
            <a:r>
              <a:rPr lang="en-US" altLang="zh-CN" sz="2700" b="1" noProof="1" smtClean="0">
                <a:solidFill>
                  <a:schemeClr val="accent1"/>
                </a:solidFill>
                <a:latin typeface="幼圆" charset="0"/>
                <a:cs typeface="幼圆" charset="0"/>
              </a:rPr>
              <a:t>“</a:t>
            </a:r>
            <a:r>
              <a:rPr lang="en-US" altLang="zh-CN" sz="2700" b="1" u="sng" noProof="1" smtClean="0">
                <a:solidFill>
                  <a:schemeClr val="accent1"/>
                </a:solidFill>
                <a:latin typeface="幼圆" charset="0"/>
                <a:cs typeface="幼圆" charset="0"/>
              </a:rPr>
              <a:t>    </a:t>
            </a:r>
            <a:r>
              <a:rPr lang="en-US" altLang="zh-CN" sz="2700" b="1" noProof="1" smtClean="0">
                <a:solidFill>
                  <a:schemeClr val="accent1"/>
                </a:solidFill>
                <a:latin typeface="幼圆" charset="0"/>
                <a:cs typeface="幼圆" charset="0"/>
              </a:rPr>
              <a:t>”</a:t>
            </a:r>
            <a:r>
              <a:rPr lang="zh-CN" altLang="en-US" sz="2700" b="1" noProof="1">
                <a:solidFill>
                  <a:schemeClr val="accent1"/>
                </a:solidFill>
                <a:latin typeface="幼圆" charset="0"/>
                <a:cs typeface="幼圆" charset="0"/>
              </a:rPr>
              <a:t>。</a:t>
            </a:r>
            <a:endParaRPr lang="zh-CN" altLang="en-US" sz="2700" b="1" noProof="1">
              <a:solidFill>
                <a:schemeClr val="accent1"/>
              </a:solidFill>
              <a:latin typeface="幼圆" charset="0"/>
              <a:cs typeface="幼圆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 flipV="1">
            <a:off x="2288540" y="2046605"/>
            <a:ext cx="453390" cy="190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 flipV="1">
            <a:off x="2288540" y="2811145"/>
            <a:ext cx="453390" cy="190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3108325" y="3596005"/>
            <a:ext cx="453390" cy="190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 flipV="1">
            <a:off x="6570345" y="3594100"/>
            <a:ext cx="453390" cy="190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 flipV="1">
            <a:off x="5781675" y="2809240"/>
            <a:ext cx="453390" cy="190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5645785" y="2048510"/>
            <a:ext cx="453390" cy="190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TextBox 1"/>
          <p:cNvSpPr txBox="1"/>
          <p:nvPr>
            <p:custDataLst>
              <p:tags r:id="rId10"/>
            </p:custDataLst>
          </p:nvPr>
        </p:nvSpPr>
        <p:spPr>
          <a:xfrm>
            <a:off x="868865" y="974077"/>
            <a:ext cx="7519988" cy="2376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zh-CN" altLang="en-US" sz="30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本单元围绕“自然”这个主题编排了《秋天》《小小的船》《江南》《四季》 4篇课文。这些课文题材丰富，体裁各异，有散文、儿童诗、古诗和儿歌。</a:t>
            </a:r>
            <a:r>
              <a:rPr lang="zh-CN" altLang="en-US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让我们一起来复习一下本单元的知识吧</a:t>
            </a:r>
            <a:r>
              <a:rPr lang="zh-CN" altLang="en-US" sz="3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。</a:t>
            </a:r>
            <a:endParaRPr lang="zh-CN" altLang="en-US" sz="30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7120" y="1118870"/>
            <a:ext cx="6969760" cy="2414270"/>
          </a:xfrm>
          <a:prstGeom prst="rect">
            <a:avLst/>
          </a:prstGeom>
        </p:spPr>
      </p:pic>
      <p:sp>
        <p:nvSpPr>
          <p:cNvPr id="18" name="对角圆角矩形 17"/>
          <p:cNvSpPr/>
          <p:nvPr/>
        </p:nvSpPr>
        <p:spPr>
          <a:xfrm>
            <a:off x="208024" y="578644"/>
            <a:ext cx="3694509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latin typeface="宋体" panose="02010600030101010101" pitchFamily="2" charset="-122"/>
              </a:rPr>
              <a:t>二、认一认，连一连。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457575" y="2028190"/>
            <a:ext cx="3801745" cy="9340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136775" y="2059940"/>
            <a:ext cx="3673475" cy="9169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4464685" y="1947545"/>
            <a:ext cx="2649855" cy="9893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3160395" y="2000885"/>
            <a:ext cx="2649855" cy="9893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1965325" y="2000250"/>
            <a:ext cx="2649855" cy="9893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14040" y="1039495"/>
            <a:ext cx="3893185" cy="3317240"/>
          </a:xfrm>
          <a:prstGeom prst="rect">
            <a:avLst/>
          </a:prstGeom>
        </p:spPr>
      </p:pic>
      <p:sp>
        <p:nvSpPr>
          <p:cNvPr id="27" name="对角圆角矩形 26"/>
          <p:cNvSpPr/>
          <p:nvPr/>
        </p:nvSpPr>
        <p:spPr>
          <a:xfrm>
            <a:off x="974725" y="499110"/>
            <a:ext cx="612140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latin typeface="宋体" panose="02010600030101010101" pitchFamily="2" charset="-122"/>
              </a:rPr>
              <a:t>三、</a:t>
            </a:r>
            <a:r>
              <a:rPr lang="zh-CN" altLang="en-US" sz="2700" b="1" noProof="1">
                <a:latin typeface="宋体" panose="02010600030101010101" pitchFamily="2" charset="-122"/>
              </a:rPr>
              <a:t>看图，把下面的生字和读音连一连。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318000" y="1833245"/>
            <a:ext cx="1570990" cy="1127125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4318000" y="2960370"/>
            <a:ext cx="1570990" cy="1127125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4201160" y="1970405"/>
            <a:ext cx="1811020" cy="2045970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543675" y="722710"/>
            <a:ext cx="907256" cy="2113359"/>
            <a:chOff x="5066550" y="3023144"/>
            <a:chExt cx="1209598" cy="2818778"/>
          </a:xfrm>
        </p:grpSpPr>
        <p:pic>
          <p:nvPicPr>
            <p:cNvPr id="43011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12" name="TextBox 23"/>
            <p:cNvSpPr txBox="1"/>
            <p:nvPr/>
          </p:nvSpPr>
          <p:spPr>
            <a:xfrm>
              <a:off x="5066550" y="3023144"/>
              <a:ext cx="969901" cy="1229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片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317213">
            <a:off x="5248275" y="723900"/>
            <a:ext cx="1022747" cy="1719263"/>
            <a:chOff x="6372200" y="931431"/>
            <a:chExt cx="1363110" cy="2291116"/>
          </a:xfrm>
        </p:grpSpPr>
        <p:pic>
          <p:nvPicPr>
            <p:cNvPr id="43014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15" name="TextBox 23"/>
            <p:cNvSpPr txBox="1"/>
            <p:nvPr/>
          </p:nvSpPr>
          <p:spPr>
            <a:xfrm rot="399044">
              <a:off x="6451543" y="931431"/>
              <a:ext cx="1228227" cy="12286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叶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-333416">
            <a:off x="4257675" y="697706"/>
            <a:ext cx="844154" cy="1889522"/>
            <a:chOff x="4881262" y="885489"/>
            <a:chExt cx="1125802" cy="2519289"/>
          </a:xfrm>
        </p:grpSpPr>
        <p:pic>
          <p:nvPicPr>
            <p:cNvPr id="43017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18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树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978819" y="734616"/>
            <a:ext cx="922735" cy="2018109"/>
            <a:chOff x="2454303" y="933019"/>
            <a:chExt cx="1229528" cy="2690290"/>
          </a:xfrm>
        </p:grpSpPr>
        <p:pic>
          <p:nvPicPr>
            <p:cNvPr id="43020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21" name="TextBox 23"/>
            <p:cNvSpPr txBox="1"/>
            <p:nvPr/>
          </p:nvSpPr>
          <p:spPr>
            <a:xfrm>
              <a:off x="2454303" y="933019"/>
              <a:ext cx="1227942" cy="12291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秋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3114675" y="640556"/>
            <a:ext cx="920354" cy="1668066"/>
            <a:chOff x="3944123" y="985067"/>
            <a:chExt cx="1227942" cy="2222814"/>
          </a:xfrm>
        </p:grpSpPr>
        <p:pic>
          <p:nvPicPr>
            <p:cNvPr id="43023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24" name="TextBox 23"/>
            <p:cNvSpPr txBox="1"/>
            <p:nvPr/>
          </p:nvSpPr>
          <p:spPr>
            <a:xfrm>
              <a:off x="3944123" y="985067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气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6"/>
          <p:cNvGrpSpPr/>
          <p:nvPr/>
        </p:nvGrpSpPr>
        <p:grpSpPr>
          <a:xfrm rot="-333416">
            <a:off x="3762375" y="2301479"/>
            <a:ext cx="844154" cy="1889522"/>
            <a:chOff x="4881262" y="885489"/>
            <a:chExt cx="1125802" cy="2519289"/>
          </a:xfrm>
        </p:grpSpPr>
        <p:pic>
          <p:nvPicPr>
            <p:cNvPr id="43026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27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8"/>
          <p:cNvGrpSpPr/>
          <p:nvPr/>
        </p:nvGrpSpPr>
        <p:grpSpPr>
          <a:xfrm rot="466839">
            <a:off x="1439466" y="2193131"/>
            <a:ext cx="922734" cy="2018110"/>
            <a:chOff x="2454303" y="933019"/>
            <a:chExt cx="1229528" cy="2690290"/>
          </a:xfrm>
        </p:grpSpPr>
        <p:pic>
          <p:nvPicPr>
            <p:cNvPr id="43029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30" name="TextBox 23"/>
            <p:cNvSpPr txBox="1"/>
            <p:nvPr/>
          </p:nvSpPr>
          <p:spPr>
            <a:xfrm>
              <a:off x="2454303" y="933019"/>
              <a:ext cx="1227942" cy="122912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飞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 rot="349235">
            <a:off x="2627710" y="2247900"/>
            <a:ext cx="921544" cy="1668066"/>
            <a:chOff x="3944127" y="985067"/>
            <a:chExt cx="1227942" cy="2222814"/>
          </a:xfrm>
        </p:grpSpPr>
        <p:pic>
          <p:nvPicPr>
            <p:cNvPr id="43032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33" name="TextBox 23"/>
            <p:cNvSpPr txBox="1"/>
            <p:nvPr/>
          </p:nvSpPr>
          <p:spPr>
            <a:xfrm>
              <a:off x="3944127" y="985067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会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11"/>
          <p:cNvGrpSpPr/>
          <p:nvPr/>
        </p:nvGrpSpPr>
        <p:grpSpPr>
          <a:xfrm>
            <a:off x="5868591" y="3651647"/>
            <a:ext cx="907256" cy="2113359"/>
            <a:chOff x="5066550" y="3023144"/>
            <a:chExt cx="1209598" cy="2818778"/>
          </a:xfrm>
        </p:grpSpPr>
        <p:pic>
          <p:nvPicPr>
            <p:cNvPr id="43035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36" name="TextBox 23"/>
            <p:cNvSpPr txBox="1"/>
            <p:nvPr/>
          </p:nvSpPr>
          <p:spPr>
            <a:xfrm>
              <a:off x="5066550" y="3023144"/>
              <a:ext cx="969901" cy="1229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看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10"/>
          <p:cNvGrpSpPr/>
          <p:nvPr/>
        </p:nvGrpSpPr>
        <p:grpSpPr>
          <a:xfrm rot="317213">
            <a:off x="4625579" y="3759994"/>
            <a:ext cx="1022747" cy="1719263"/>
            <a:chOff x="6372200" y="931431"/>
            <a:chExt cx="1363110" cy="2291116"/>
          </a:xfrm>
        </p:grpSpPr>
        <p:pic>
          <p:nvPicPr>
            <p:cNvPr id="43038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39" name="TextBox 23"/>
            <p:cNvSpPr txBox="1"/>
            <p:nvPr/>
          </p:nvSpPr>
          <p:spPr>
            <a:xfrm rot="399044">
              <a:off x="6451543" y="931431"/>
              <a:ext cx="1228227" cy="12286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在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6"/>
          <p:cNvGrpSpPr/>
          <p:nvPr/>
        </p:nvGrpSpPr>
        <p:grpSpPr>
          <a:xfrm rot="-333416">
            <a:off x="3545681" y="3651647"/>
            <a:ext cx="844154" cy="1889522"/>
            <a:chOff x="4881262" y="885489"/>
            <a:chExt cx="1125802" cy="2519289"/>
          </a:xfrm>
        </p:grpSpPr>
        <p:pic>
          <p:nvPicPr>
            <p:cNvPr id="43041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42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两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8"/>
          <p:cNvGrpSpPr/>
          <p:nvPr/>
        </p:nvGrpSpPr>
        <p:grpSpPr>
          <a:xfrm rot="466839">
            <a:off x="1385888" y="3651647"/>
            <a:ext cx="922735" cy="2018109"/>
            <a:chOff x="2454303" y="933019"/>
            <a:chExt cx="1229528" cy="2690290"/>
          </a:xfrm>
        </p:grpSpPr>
        <p:pic>
          <p:nvPicPr>
            <p:cNvPr id="43044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45" name="TextBox 23"/>
            <p:cNvSpPr txBox="1"/>
            <p:nvPr/>
          </p:nvSpPr>
          <p:spPr>
            <a:xfrm>
              <a:off x="2454303" y="933019"/>
              <a:ext cx="1227942" cy="12291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9"/>
          <p:cNvGrpSpPr/>
          <p:nvPr/>
        </p:nvGrpSpPr>
        <p:grpSpPr>
          <a:xfrm rot="349235">
            <a:off x="2412206" y="3651647"/>
            <a:ext cx="920354" cy="1668065"/>
            <a:chOff x="3944124" y="985067"/>
            <a:chExt cx="1227942" cy="2222814"/>
          </a:xfrm>
        </p:grpSpPr>
        <p:pic>
          <p:nvPicPr>
            <p:cNvPr id="43047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48" name="TextBox 23"/>
            <p:cNvSpPr txBox="1"/>
            <p:nvPr/>
          </p:nvSpPr>
          <p:spPr>
            <a:xfrm>
              <a:off x="3944124" y="985067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船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6"/>
          <p:cNvGrpSpPr/>
          <p:nvPr/>
        </p:nvGrpSpPr>
        <p:grpSpPr>
          <a:xfrm rot="-333416">
            <a:off x="6948488" y="2139554"/>
            <a:ext cx="844154" cy="1889522"/>
            <a:chOff x="4881262" y="885489"/>
            <a:chExt cx="1125802" cy="2519289"/>
          </a:xfrm>
        </p:grpSpPr>
        <p:pic>
          <p:nvPicPr>
            <p:cNvPr id="43050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51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星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8"/>
          <p:cNvGrpSpPr/>
          <p:nvPr/>
        </p:nvGrpSpPr>
        <p:grpSpPr>
          <a:xfrm rot="466839">
            <a:off x="4787504" y="2247900"/>
            <a:ext cx="922734" cy="2018110"/>
            <a:chOff x="2454303" y="933018"/>
            <a:chExt cx="1229528" cy="2690291"/>
          </a:xfrm>
        </p:grpSpPr>
        <p:pic>
          <p:nvPicPr>
            <p:cNvPr id="43053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54" name="TextBox 23"/>
            <p:cNvSpPr txBox="1"/>
            <p:nvPr/>
          </p:nvSpPr>
          <p:spPr>
            <a:xfrm>
              <a:off x="2454303" y="933018"/>
              <a:ext cx="1227942" cy="12291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见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组合 9"/>
          <p:cNvGrpSpPr/>
          <p:nvPr/>
        </p:nvGrpSpPr>
        <p:grpSpPr>
          <a:xfrm rot="349235">
            <a:off x="5813822" y="2193131"/>
            <a:ext cx="1046559" cy="1774031"/>
            <a:chOff x="3945905" y="1033755"/>
            <a:chExt cx="1227942" cy="2174126"/>
          </a:xfrm>
        </p:grpSpPr>
        <p:pic>
          <p:nvPicPr>
            <p:cNvPr id="43056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57" name="TextBox 23"/>
            <p:cNvSpPr txBox="1"/>
            <p:nvPr/>
          </p:nvSpPr>
          <p:spPr>
            <a:xfrm>
              <a:off x="3945905" y="1033755"/>
              <a:ext cx="1227942" cy="112996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闪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对角圆角矩形 17"/>
          <p:cNvSpPr/>
          <p:nvPr/>
        </p:nvSpPr>
        <p:spPr>
          <a:xfrm>
            <a:off x="217170" y="182245"/>
            <a:ext cx="504190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tx1"/>
                </a:solidFill>
                <a:latin typeface="宋体" panose="02010600030101010101" pitchFamily="2" charset="-122"/>
              </a:rPr>
              <a:t>四、</a:t>
            </a:r>
            <a:r>
              <a:rPr lang="zh-CN" altLang="en-US" sz="27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追气球，读一读</a:t>
            </a:r>
            <a:r>
              <a:rPr lang="zh-CN" altLang="en-US" sz="2700" b="1" noProof="1">
                <a:solidFill>
                  <a:schemeClr val="tx1"/>
                </a:solidFill>
                <a:latin typeface="宋体" panose="02010600030101010101" pitchFamily="2" charset="-122"/>
              </a:rPr>
              <a:t>。</a:t>
            </a:r>
            <a:endParaRPr lang="zh-CN" altLang="en-US" sz="2700" b="1" noProof="1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893719" y="663179"/>
            <a:ext cx="907256" cy="2113359"/>
            <a:chOff x="5066550" y="3023144"/>
            <a:chExt cx="1209598" cy="2818778"/>
          </a:xfrm>
        </p:grpSpPr>
        <p:pic>
          <p:nvPicPr>
            <p:cNvPr id="44034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35" name="TextBox 23"/>
            <p:cNvSpPr txBox="1"/>
            <p:nvPr/>
          </p:nvSpPr>
          <p:spPr>
            <a:xfrm>
              <a:off x="5066550" y="3023144"/>
              <a:ext cx="970193" cy="1229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317213">
            <a:off x="5793581" y="679847"/>
            <a:ext cx="1022747" cy="1715690"/>
            <a:chOff x="6372200" y="934605"/>
            <a:chExt cx="1363110" cy="2287942"/>
          </a:xfrm>
        </p:grpSpPr>
        <p:pic>
          <p:nvPicPr>
            <p:cNvPr id="44037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38" name="TextBox 23"/>
            <p:cNvSpPr txBox="1"/>
            <p:nvPr/>
          </p:nvSpPr>
          <p:spPr>
            <a:xfrm rot="399044">
              <a:off x="6451239" y="934605"/>
              <a:ext cx="1227942" cy="12295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鱼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-333416">
            <a:off x="3752850" y="656035"/>
            <a:ext cx="845344" cy="1888331"/>
            <a:chOff x="4881262" y="887076"/>
            <a:chExt cx="1125802" cy="2517702"/>
          </a:xfrm>
        </p:grpSpPr>
        <p:pic>
          <p:nvPicPr>
            <p:cNvPr id="44040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41" name="TextBox 23"/>
            <p:cNvSpPr txBox="1"/>
            <p:nvPr/>
          </p:nvSpPr>
          <p:spPr>
            <a:xfrm>
              <a:off x="4941642" y="887076"/>
              <a:ext cx="976793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采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596629" y="632222"/>
            <a:ext cx="921544" cy="2016919"/>
            <a:chOff x="2455889" y="934606"/>
            <a:chExt cx="1227942" cy="2688703"/>
          </a:xfrm>
        </p:grpSpPr>
        <p:pic>
          <p:nvPicPr>
            <p:cNvPr id="44043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44" name="TextBox 23"/>
            <p:cNvSpPr txBox="1"/>
            <p:nvPr/>
          </p:nvSpPr>
          <p:spPr>
            <a:xfrm>
              <a:off x="2455889" y="934606"/>
              <a:ext cx="1227942" cy="122912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江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2655094" y="623888"/>
            <a:ext cx="1002506" cy="1666875"/>
            <a:chOff x="3947301" y="986654"/>
            <a:chExt cx="1227942" cy="2221227"/>
          </a:xfrm>
        </p:grpSpPr>
        <p:pic>
          <p:nvPicPr>
            <p:cNvPr id="44046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47" name="TextBox 23"/>
            <p:cNvSpPr txBox="1"/>
            <p:nvPr/>
          </p:nvSpPr>
          <p:spPr>
            <a:xfrm>
              <a:off x="3947301" y="986654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rot="349235">
            <a:off x="4677966" y="703660"/>
            <a:ext cx="1008459" cy="1829990"/>
            <a:chOff x="3947302" y="1058320"/>
            <a:chExt cx="1227942" cy="2149561"/>
          </a:xfrm>
        </p:grpSpPr>
        <p:pic>
          <p:nvPicPr>
            <p:cNvPr id="44049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50" name="TextBox 23"/>
            <p:cNvSpPr txBox="1"/>
            <p:nvPr/>
          </p:nvSpPr>
          <p:spPr>
            <a:xfrm>
              <a:off x="3947302" y="1058320"/>
              <a:ext cx="1227942" cy="10830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莲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11"/>
          <p:cNvGrpSpPr/>
          <p:nvPr/>
        </p:nvGrpSpPr>
        <p:grpSpPr>
          <a:xfrm>
            <a:off x="6305550" y="1909763"/>
            <a:ext cx="907256" cy="2113360"/>
            <a:chOff x="5066550" y="3023144"/>
            <a:chExt cx="1209598" cy="2818778"/>
          </a:xfrm>
        </p:grpSpPr>
        <p:pic>
          <p:nvPicPr>
            <p:cNvPr id="44052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53" name="TextBox 23"/>
            <p:cNvSpPr txBox="1"/>
            <p:nvPr/>
          </p:nvSpPr>
          <p:spPr>
            <a:xfrm>
              <a:off x="5066550" y="3023144"/>
              <a:ext cx="969901" cy="1229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蛙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10"/>
          <p:cNvGrpSpPr/>
          <p:nvPr/>
        </p:nvGrpSpPr>
        <p:grpSpPr>
          <a:xfrm rot="317213">
            <a:off x="5030391" y="1925241"/>
            <a:ext cx="1022747" cy="1719263"/>
            <a:chOff x="6372200" y="931431"/>
            <a:chExt cx="1363110" cy="2291116"/>
          </a:xfrm>
        </p:grpSpPr>
        <p:pic>
          <p:nvPicPr>
            <p:cNvPr id="44055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56" name="TextBox 23"/>
            <p:cNvSpPr txBox="1"/>
            <p:nvPr/>
          </p:nvSpPr>
          <p:spPr>
            <a:xfrm rot="399044">
              <a:off x="6451543" y="931431"/>
              <a:ext cx="1228227" cy="12286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青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6"/>
          <p:cNvGrpSpPr/>
          <p:nvPr/>
        </p:nvGrpSpPr>
        <p:grpSpPr>
          <a:xfrm rot="-333416">
            <a:off x="4019550" y="1884760"/>
            <a:ext cx="844154" cy="1889522"/>
            <a:chOff x="4881262" y="885489"/>
            <a:chExt cx="1125802" cy="2519289"/>
          </a:xfrm>
        </p:grpSpPr>
        <p:pic>
          <p:nvPicPr>
            <p:cNvPr id="44058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59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春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8"/>
          <p:cNvGrpSpPr/>
          <p:nvPr/>
        </p:nvGrpSpPr>
        <p:grpSpPr>
          <a:xfrm rot="466839">
            <a:off x="1740694" y="1921669"/>
            <a:ext cx="922735" cy="2018110"/>
            <a:chOff x="2454303" y="933019"/>
            <a:chExt cx="1229528" cy="2690290"/>
          </a:xfrm>
        </p:grpSpPr>
        <p:pic>
          <p:nvPicPr>
            <p:cNvPr id="44061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62" name="TextBox 23"/>
            <p:cNvSpPr txBox="1"/>
            <p:nvPr/>
          </p:nvSpPr>
          <p:spPr>
            <a:xfrm>
              <a:off x="2454303" y="933019"/>
              <a:ext cx="1227942" cy="122912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尖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9"/>
          <p:cNvGrpSpPr/>
          <p:nvPr/>
        </p:nvGrpSpPr>
        <p:grpSpPr>
          <a:xfrm rot="349235">
            <a:off x="2876550" y="1827610"/>
            <a:ext cx="920354" cy="1668065"/>
            <a:chOff x="3944124" y="985067"/>
            <a:chExt cx="1227942" cy="2222814"/>
          </a:xfrm>
        </p:grpSpPr>
        <p:pic>
          <p:nvPicPr>
            <p:cNvPr id="44064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65" name="TextBox 23"/>
            <p:cNvSpPr txBox="1"/>
            <p:nvPr/>
          </p:nvSpPr>
          <p:spPr>
            <a:xfrm>
              <a:off x="3944124" y="985067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说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11"/>
          <p:cNvGrpSpPr/>
          <p:nvPr/>
        </p:nvGrpSpPr>
        <p:grpSpPr>
          <a:xfrm>
            <a:off x="6218635" y="3139679"/>
            <a:ext cx="907256" cy="2113359"/>
            <a:chOff x="5066550" y="3023144"/>
            <a:chExt cx="1209598" cy="2818778"/>
          </a:xfrm>
        </p:grpSpPr>
        <p:pic>
          <p:nvPicPr>
            <p:cNvPr id="44067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68" name="TextBox 23"/>
            <p:cNvSpPr txBox="1"/>
            <p:nvPr/>
          </p:nvSpPr>
          <p:spPr>
            <a:xfrm>
              <a:off x="5066550" y="3023144"/>
              <a:ext cx="969901" cy="1229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冬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0"/>
          <p:cNvGrpSpPr/>
          <p:nvPr/>
        </p:nvGrpSpPr>
        <p:grpSpPr>
          <a:xfrm rot="317213">
            <a:off x="4943475" y="3155156"/>
            <a:ext cx="1022747" cy="1719263"/>
            <a:chOff x="6372200" y="931431"/>
            <a:chExt cx="1363110" cy="2291116"/>
          </a:xfrm>
        </p:grpSpPr>
        <p:pic>
          <p:nvPicPr>
            <p:cNvPr id="44070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71" name="TextBox 23"/>
            <p:cNvSpPr txBox="1"/>
            <p:nvPr/>
          </p:nvSpPr>
          <p:spPr>
            <a:xfrm rot="399044">
              <a:off x="6451543" y="931431"/>
              <a:ext cx="1228227" cy="12286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就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6"/>
          <p:cNvGrpSpPr/>
          <p:nvPr/>
        </p:nvGrpSpPr>
        <p:grpSpPr>
          <a:xfrm rot="-333416">
            <a:off x="3932635" y="3114675"/>
            <a:ext cx="844153" cy="1889522"/>
            <a:chOff x="4881262" y="885489"/>
            <a:chExt cx="1125802" cy="2519289"/>
          </a:xfrm>
        </p:grpSpPr>
        <p:pic>
          <p:nvPicPr>
            <p:cNvPr id="44073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74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地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8"/>
          <p:cNvGrpSpPr/>
          <p:nvPr/>
        </p:nvGrpSpPr>
        <p:grpSpPr>
          <a:xfrm rot="466839">
            <a:off x="1653779" y="3151585"/>
            <a:ext cx="922734" cy="2018109"/>
            <a:chOff x="2454303" y="933019"/>
            <a:chExt cx="1229528" cy="2690290"/>
          </a:xfrm>
        </p:grpSpPr>
        <p:pic>
          <p:nvPicPr>
            <p:cNvPr id="44076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77" name="TextBox 23"/>
            <p:cNvSpPr txBox="1"/>
            <p:nvPr/>
          </p:nvSpPr>
          <p:spPr>
            <a:xfrm>
              <a:off x="2454303" y="933019"/>
              <a:ext cx="1227942" cy="12291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夏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9"/>
          <p:cNvGrpSpPr/>
          <p:nvPr/>
        </p:nvGrpSpPr>
        <p:grpSpPr>
          <a:xfrm rot="349235">
            <a:off x="2789635" y="3057525"/>
            <a:ext cx="920353" cy="1668066"/>
            <a:chOff x="3944125" y="985067"/>
            <a:chExt cx="1227942" cy="2222814"/>
          </a:xfrm>
        </p:grpSpPr>
        <p:pic>
          <p:nvPicPr>
            <p:cNvPr id="44079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80" name="TextBox 23"/>
            <p:cNvSpPr txBox="1"/>
            <p:nvPr/>
          </p:nvSpPr>
          <p:spPr>
            <a:xfrm>
              <a:off x="3944125" y="985067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弯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29460" y="1201420"/>
            <a:ext cx="4693285" cy="15417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460" y="2743200"/>
            <a:ext cx="5352415" cy="965200"/>
          </a:xfrm>
          <a:prstGeom prst="rect">
            <a:avLst/>
          </a:prstGeom>
        </p:spPr>
      </p:pic>
      <p:sp>
        <p:nvSpPr>
          <p:cNvPr id="27" name="对角圆角矩形 26"/>
          <p:cNvSpPr/>
          <p:nvPr/>
        </p:nvSpPr>
        <p:spPr>
          <a:xfrm>
            <a:off x="328930" y="530225"/>
            <a:ext cx="504190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latin typeface="宋体" panose="02010600030101010101" pitchFamily="2" charset="-122"/>
              </a:rPr>
              <a:t>五、</a:t>
            </a:r>
            <a:r>
              <a:rPr lang="zh-CN" altLang="en-US" sz="2700" b="1" noProof="1">
                <a:latin typeface="宋体" panose="02010600030101010101" pitchFamily="2" charset="-122"/>
              </a:rPr>
              <a:t>看看拼音写笔画。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08120" y="1297940"/>
            <a:ext cx="52768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乚</a:t>
            </a:r>
            <a:endParaRPr lang="zh-CN" altLang="en-US" sz="2700" b="1" noProof="1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1" name="图片 10" descr="未命名_副本"/>
          <p:cNvPicPr>
            <a:picLocks noChangeAspect="1"/>
          </p:cNvPicPr>
          <p:nvPr/>
        </p:nvPicPr>
        <p:blipFill>
          <a:blip r:embed="rId3"/>
          <a:srcRect l="34226" t="12623" r="24093" b="20760"/>
          <a:stretch>
            <a:fillRect/>
          </a:stretch>
        </p:blipFill>
        <p:spPr>
          <a:xfrm>
            <a:off x="6123305" y="1308735"/>
            <a:ext cx="361315" cy="484505"/>
          </a:xfrm>
          <a:prstGeom prst="rect">
            <a:avLst/>
          </a:prstGeom>
        </p:spPr>
      </p:pic>
      <p:pic>
        <p:nvPicPr>
          <p:cNvPr id="12" name="图片 11" descr="未命名_副本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5190" y="2254250"/>
            <a:ext cx="640715" cy="413385"/>
          </a:xfrm>
          <a:prstGeom prst="rect">
            <a:avLst/>
          </a:prstGeom>
        </p:spPr>
      </p:pic>
      <p:pic>
        <p:nvPicPr>
          <p:cNvPr id="14" name="图片 13" descr="未命名_副本_副本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8700" y="2988945"/>
            <a:ext cx="353695" cy="473710"/>
          </a:xfrm>
          <a:prstGeom prst="rect">
            <a:avLst/>
          </a:prstGeom>
        </p:spPr>
      </p:pic>
      <p:pic>
        <p:nvPicPr>
          <p:cNvPr id="15" name="图片 14" descr="未命名_副本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5135" y="2118995"/>
            <a:ext cx="426720" cy="421640"/>
          </a:xfrm>
          <a:prstGeom prst="rect">
            <a:avLst/>
          </a:prstGeom>
        </p:spPr>
      </p:pic>
      <p:pic>
        <p:nvPicPr>
          <p:cNvPr id="4" name="图片 3" descr="未命名_副本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9710" y="2988945"/>
            <a:ext cx="301625" cy="242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4818" name="图片 26627" descr="shenghuoyongpinsan2_0389"/>
          <p:cNvPicPr>
            <a:picLocks noChangeAspect="1"/>
          </p:cNvPicPr>
          <p:nvPr/>
        </p:nvPicPr>
        <p:blipFill>
          <a:blip r:embed="rId1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8192" y="2714625"/>
            <a:ext cx="1782366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9" name="图片 26628" descr="shenghuoyongpinsan2_0389"/>
          <p:cNvPicPr>
            <a:picLocks noChangeAspect="1"/>
          </p:cNvPicPr>
          <p:nvPr/>
        </p:nvPicPr>
        <p:blipFill>
          <a:blip r:embed="rId1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500" y="2661047"/>
            <a:ext cx="1782366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0" name="图片 26629" descr="shenghuoyongpinsan2_0389"/>
          <p:cNvPicPr>
            <a:picLocks noChangeAspect="1"/>
          </p:cNvPicPr>
          <p:nvPr/>
        </p:nvPicPr>
        <p:blipFill>
          <a:blip r:embed="rId1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4285" y="2714625"/>
            <a:ext cx="1782365" cy="176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938213" y="505421"/>
            <a:ext cx="3694509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accent1"/>
                </a:solidFill>
                <a:latin typeface="幼圆" charset="0"/>
                <a:ea typeface="幼圆" charset="0"/>
              </a:rPr>
              <a:t>六、</a:t>
            </a:r>
            <a:r>
              <a:rPr lang="zh-CN" altLang="en-US" sz="2700" b="1" noProof="1">
                <a:solidFill>
                  <a:schemeClr val="accent1"/>
                </a:solidFill>
                <a:latin typeface="幼圆" charset="0"/>
                <a:ea typeface="幼圆" charset="0"/>
              </a:rPr>
              <a:t>送生字宝宝回家。</a:t>
            </a:r>
            <a:endParaRPr lang="zh-CN" altLang="en-US" sz="2700" b="1" noProof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4822" name="文本框 26631"/>
          <p:cNvSpPr txBox="1"/>
          <p:nvPr>
            <p:custDataLst>
              <p:tags r:id="rId11"/>
            </p:custDataLst>
          </p:nvPr>
        </p:nvSpPr>
        <p:spPr>
          <a:xfrm>
            <a:off x="2308027" y="2582466"/>
            <a:ext cx="90297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charset="0"/>
                <a:ea typeface="幼圆" charset="0"/>
              </a:rPr>
              <a:t>二画</a:t>
            </a:r>
            <a:endParaRPr lang="zh-CN" altLang="en-US" sz="30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34823" name="文本框 26632"/>
          <p:cNvSpPr txBox="1"/>
          <p:nvPr>
            <p:custDataLst>
              <p:tags r:id="rId12"/>
            </p:custDataLst>
          </p:nvPr>
        </p:nvSpPr>
        <p:spPr>
          <a:xfrm>
            <a:off x="4507707" y="2582465"/>
            <a:ext cx="90297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charset="0"/>
                <a:ea typeface="幼圆" charset="0"/>
              </a:rPr>
              <a:t>三画</a:t>
            </a:r>
            <a:endParaRPr lang="zh-CN" altLang="en-US" sz="30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34824" name="文本框 26633"/>
          <p:cNvSpPr txBox="1"/>
          <p:nvPr>
            <p:custDataLst>
              <p:tags r:id="rId13"/>
            </p:custDataLst>
          </p:nvPr>
        </p:nvSpPr>
        <p:spPr>
          <a:xfrm>
            <a:off x="6617493" y="2582465"/>
            <a:ext cx="90297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charset="0"/>
                <a:ea typeface="幼圆" charset="0"/>
              </a:rPr>
              <a:t>四画</a:t>
            </a:r>
            <a:endParaRPr lang="zh-CN" altLang="en-US" sz="30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26635" name="文本框 26634"/>
          <p:cNvSpPr txBox="1"/>
          <p:nvPr>
            <p:custDataLst>
              <p:tags r:id="rId14"/>
            </p:custDataLst>
          </p:nvPr>
        </p:nvSpPr>
        <p:spPr>
          <a:xfrm>
            <a:off x="2219325" y="1373981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幼圆" charset="0"/>
              </a:rPr>
              <a:t>了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6636" name="文本框 26635"/>
          <p:cNvSpPr txBox="1"/>
          <p:nvPr>
            <p:custDataLst>
              <p:tags r:id="rId15"/>
            </p:custDataLst>
          </p:nvPr>
        </p:nvSpPr>
        <p:spPr>
          <a:xfrm>
            <a:off x="2920603" y="1362075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幼圆" charset="0"/>
              </a:rPr>
              <a:t>天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6637" name="文本框 26636"/>
          <p:cNvSpPr txBox="1"/>
          <p:nvPr>
            <p:custDataLst>
              <p:tags r:id="rId16"/>
            </p:custDataLst>
          </p:nvPr>
        </p:nvSpPr>
        <p:spPr>
          <a:xfrm>
            <a:off x="3676650" y="1373981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幼圆" charset="0"/>
              </a:rPr>
              <a:t>大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6638" name="文本框 26637"/>
          <p:cNvSpPr txBox="1"/>
          <p:nvPr>
            <p:custDataLst>
              <p:tags r:id="rId17"/>
            </p:custDataLst>
          </p:nvPr>
        </p:nvSpPr>
        <p:spPr>
          <a:xfrm>
            <a:off x="4379119" y="1373981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幼圆" charset="0"/>
              </a:rPr>
              <a:t>儿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6640" name="文本框 26639"/>
          <p:cNvSpPr txBox="1"/>
          <p:nvPr>
            <p:custDataLst>
              <p:tags r:id="rId18"/>
            </p:custDataLst>
          </p:nvPr>
        </p:nvSpPr>
        <p:spPr>
          <a:xfrm>
            <a:off x="5620941" y="1373981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幼圆" charset="0"/>
              </a:rPr>
              <a:t>女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6641" name="文本框 26640"/>
          <p:cNvSpPr txBox="1"/>
          <p:nvPr>
            <p:custDataLst>
              <p:tags r:id="rId19"/>
            </p:custDataLst>
          </p:nvPr>
        </p:nvSpPr>
        <p:spPr>
          <a:xfrm>
            <a:off x="6323409" y="1321594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幼圆" charset="0"/>
              </a:rPr>
              <a:t>开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6642" name="文本框 26641"/>
          <p:cNvSpPr txBox="1"/>
          <p:nvPr>
            <p:custDataLst>
              <p:tags r:id="rId20"/>
            </p:custDataLst>
          </p:nvPr>
        </p:nvSpPr>
        <p:spPr>
          <a:xfrm>
            <a:off x="6971109" y="1316831"/>
            <a:ext cx="519113" cy="69913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幼圆" charset="0"/>
              </a:rPr>
              <a:t>人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6643" name="文本框 26642"/>
          <p:cNvSpPr txBox="1"/>
          <p:nvPr>
            <p:custDataLst>
              <p:tags r:id="rId21"/>
            </p:custDataLst>
          </p:nvPr>
        </p:nvSpPr>
        <p:spPr>
          <a:xfrm>
            <a:off x="7620000" y="1316831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幼圆" charset="0"/>
              </a:rPr>
              <a:t>子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30105E-6 L 0.06771 0.4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2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7.95805E-7 L 0.39618 0.4740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09" y="236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31832E-8 L 0.04688 0.4188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20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72116E-6 L -0.11041 0.4605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21" y="230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93523E-7 L 0.06181 0.4120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206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29981E-6 L -0.50452 0.452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26" y="226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79457E-6 L -0.32881 0.3565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41" y="17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31832E-8 L -0.2526 0.3732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39" y="186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26636" grpId="0"/>
      <p:bldP spid="26637" grpId="0"/>
      <p:bldP spid="26638" grpId="0"/>
      <p:bldP spid="26641" grpId="0"/>
      <p:bldP spid="26642" grpId="0"/>
      <p:bldP spid="2664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" name="对角圆角矩形 26"/>
          <p:cNvSpPr/>
          <p:nvPr/>
        </p:nvSpPr>
        <p:spPr>
          <a:xfrm>
            <a:off x="142875" y="126365"/>
            <a:ext cx="4545965" cy="432435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fontAlgn="base"/>
            <a:r>
              <a:rPr lang="zh-CN" altLang="en-US" sz="2700" b="1" strike="noStrike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七、碰一碰，读一读</a:t>
            </a:r>
            <a:endParaRPr lang="zh-CN" altLang="en-US" sz="2700" b="1" strike="noStrike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46083" name="Picture 9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71980" y="897890"/>
            <a:ext cx="1160780" cy="10820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4" name="Rectangle 10"/>
          <p:cNvSpPr/>
          <p:nvPr>
            <p:custDataLst>
              <p:tags r:id="rId11"/>
            </p:custDataLst>
          </p:nvPr>
        </p:nvSpPr>
        <p:spPr>
          <a:xfrm>
            <a:off x="2228215" y="1364615"/>
            <a:ext cx="513080" cy="5530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子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086" name="Picture 12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60065" y="897890"/>
            <a:ext cx="1080135" cy="113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7" name="Rectangle 13"/>
          <p:cNvSpPr/>
          <p:nvPr>
            <p:custDataLst>
              <p:tags r:id="rId12"/>
            </p:custDataLst>
          </p:nvPr>
        </p:nvSpPr>
        <p:spPr>
          <a:xfrm>
            <a:off x="3391535" y="1385570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女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089" name="Picture 15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48150" y="735965"/>
            <a:ext cx="1080135" cy="11106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90" name="Rectangle 16"/>
          <p:cNvSpPr/>
          <p:nvPr>
            <p:custDataLst>
              <p:tags r:id="rId13"/>
            </p:custDataLst>
          </p:nvPr>
        </p:nvSpPr>
        <p:spPr>
          <a:xfrm>
            <a:off x="4579620" y="1213485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大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092" name="Picture 18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63395" y="1815465"/>
            <a:ext cx="1120140" cy="1057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93" name="Rectangle 19"/>
          <p:cNvSpPr/>
          <p:nvPr>
            <p:custDataLst>
              <p:tags r:id="rId14"/>
            </p:custDataLst>
          </p:nvPr>
        </p:nvSpPr>
        <p:spPr>
          <a:xfrm>
            <a:off x="2106930" y="2270760"/>
            <a:ext cx="495300" cy="5530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里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095" name="Picture 21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18005" y="2733675"/>
            <a:ext cx="1160780" cy="10134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96" name="Rectangle 22"/>
          <p:cNvSpPr/>
          <p:nvPr>
            <p:custDataLst>
              <p:tags r:id="rId15"/>
            </p:custDataLst>
          </p:nvPr>
        </p:nvSpPr>
        <p:spPr>
          <a:xfrm>
            <a:off x="2174240" y="3168015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江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098" name="Picture 24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56735" y="1762125"/>
            <a:ext cx="1080135" cy="11004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99" name="Rectangle 25"/>
          <p:cNvSpPr/>
          <p:nvPr>
            <p:custDataLst>
              <p:tags r:id="rId16"/>
            </p:custDataLst>
          </p:nvPr>
        </p:nvSpPr>
        <p:spPr>
          <a:xfrm>
            <a:off x="4688205" y="2026285"/>
            <a:ext cx="483235" cy="5530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树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101" name="Picture 27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29430" y="2601595"/>
            <a:ext cx="1080135" cy="11252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102" name="Rectangle 28"/>
          <p:cNvSpPr/>
          <p:nvPr>
            <p:custDataLst>
              <p:tags r:id="rId17"/>
            </p:custDataLst>
          </p:nvPr>
        </p:nvSpPr>
        <p:spPr>
          <a:xfrm>
            <a:off x="4660265" y="3085465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莲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104" name="Picture 30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2910" y="756285"/>
            <a:ext cx="1080135" cy="10433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105" name="Rectangle 31"/>
          <p:cNvSpPr/>
          <p:nvPr>
            <p:custDataLst>
              <p:tags r:id="rId18"/>
            </p:custDataLst>
          </p:nvPr>
        </p:nvSpPr>
        <p:spPr>
          <a:xfrm>
            <a:off x="5834380" y="1186180"/>
            <a:ext cx="397510" cy="5530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人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107" name="Picture 33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60065" y="1869440"/>
            <a:ext cx="1080135" cy="10166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108" name="Rectangle 34"/>
          <p:cNvSpPr/>
          <p:nvPr>
            <p:custDataLst>
              <p:tags r:id="rId19"/>
            </p:custDataLst>
          </p:nvPr>
        </p:nvSpPr>
        <p:spPr>
          <a:xfrm>
            <a:off x="3391535" y="2306955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头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110" name="Picture 36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52135" y="1707515"/>
            <a:ext cx="1080135" cy="1047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111" name="Rectangle 37"/>
          <p:cNvSpPr/>
          <p:nvPr>
            <p:custDataLst>
              <p:tags r:id="rId20"/>
            </p:custDataLst>
          </p:nvPr>
        </p:nvSpPr>
        <p:spPr>
          <a:xfrm>
            <a:off x="5983605" y="2157095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叶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113" name="Picture 39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60065" y="2680335"/>
            <a:ext cx="1080135" cy="10642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114" name="Rectangle 40"/>
          <p:cNvSpPr/>
          <p:nvPr>
            <p:custDataLst>
              <p:tags r:id="rId21"/>
            </p:custDataLst>
          </p:nvPr>
        </p:nvSpPr>
        <p:spPr>
          <a:xfrm>
            <a:off x="3391535" y="3136265"/>
            <a:ext cx="452120" cy="5530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南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116" name="Picture 42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52135" y="2571750"/>
            <a:ext cx="1080135" cy="11252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117" name="Rectangle 43"/>
          <p:cNvSpPr/>
          <p:nvPr>
            <p:custDataLst>
              <p:tags r:id="rId22"/>
            </p:custDataLst>
          </p:nvPr>
        </p:nvSpPr>
        <p:spPr>
          <a:xfrm>
            <a:off x="5983605" y="3055620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花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119" name="Picture 45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99285" y="3548380"/>
            <a:ext cx="1080135" cy="9277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120" name="Rectangle 46"/>
          <p:cNvSpPr/>
          <p:nvPr>
            <p:custDataLst>
              <p:tags r:id="rId23"/>
            </p:custDataLst>
          </p:nvPr>
        </p:nvSpPr>
        <p:spPr>
          <a:xfrm>
            <a:off x="2230755" y="3945255"/>
            <a:ext cx="280670" cy="5530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dk1"/>
                </a:solidFill>
                <a:latin typeface="幼圆" charset="0"/>
                <a:ea typeface="幼圆" charset="0"/>
              </a:rPr>
              <a:t>西</a:t>
            </a:r>
            <a:endParaRPr lang="zh-CN" altLang="en-US" sz="3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46122" name="Picture 48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56735" y="3543300"/>
            <a:ext cx="1080135" cy="1126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123" name="Rectangle 49"/>
          <p:cNvSpPr/>
          <p:nvPr>
            <p:custDataLst>
              <p:tags r:id="rId24"/>
            </p:custDataLst>
          </p:nvPr>
        </p:nvSpPr>
        <p:spPr>
          <a:xfrm>
            <a:off x="4688205" y="4027170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秋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125" name="Picture 51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13405" y="3543300"/>
            <a:ext cx="1080135" cy="10153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126" name="Rectangle 52"/>
          <p:cNvSpPr/>
          <p:nvPr>
            <p:custDataLst>
              <p:tags r:id="rId25"/>
            </p:custDataLst>
          </p:nvPr>
        </p:nvSpPr>
        <p:spPr>
          <a:xfrm>
            <a:off x="3444875" y="3978275"/>
            <a:ext cx="423545" cy="5530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北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46128" name="Picture 54" descr="辣椒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43550" y="3543300"/>
            <a:ext cx="1080135" cy="1126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129" name="Rectangle 55"/>
          <p:cNvSpPr/>
          <p:nvPr>
            <p:custDataLst>
              <p:tags r:id="rId26"/>
            </p:custDataLst>
          </p:nvPr>
        </p:nvSpPr>
        <p:spPr>
          <a:xfrm>
            <a:off x="5875020" y="4027170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/>
            <a:r>
              <a:rPr lang="zh-CN" altLang="en-US" sz="3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天</a:t>
            </a:r>
            <a:endParaRPr lang="zh-CN" altLang="en-US" sz="3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rcRect t="1283"/>
          <a:stretch>
            <a:fillRect/>
          </a:stretch>
        </p:blipFill>
        <p:spPr>
          <a:xfrm>
            <a:off x="1565275" y="1674495"/>
            <a:ext cx="5687060" cy="25406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92150" y="491490"/>
            <a:ext cx="45726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>
                <a:solidFill>
                  <a:schemeClr val="accent1"/>
                </a:solidFill>
                <a:latin typeface="幼圆" charset="0"/>
                <a:ea typeface="幼圆" charset="0"/>
              </a:rPr>
              <a:t>八、一字组多词</a:t>
            </a:r>
            <a:endParaRPr lang="zh-CN" altLang="zh-CN" sz="32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11"/>
            </p:custDataLst>
          </p:nvPr>
        </p:nvGraphicFramePr>
        <p:xfrm>
          <a:off x="2225040" y="1797685"/>
          <a:ext cx="4638675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225"/>
                <a:gridCol w="1546225"/>
                <a:gridCol w="1546225"/>
              </a:tblGrid>
              <a:tr h="5486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青天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青色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青草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冬天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冬季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冬雪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说话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小说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说明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天下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天色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幼圆" charset="0"/>
                          <a:ea typeface="幼圆" charset="0"/>
                        </a:rPr>
                        <a:t>天空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幼圆" charset="0"/>
                        <a:ea typeface="幼圆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TextBox 1"/>
          <p:cNvSpPr txBox="1"/>
          <p:nvPr>
            <p:custDataLst>
              <p:tags r:id="rId10"/>
            </p:custDataLst>
          </p:nvPr>
        </p:nvSpPr>
        <p:spPr>
          <a:xfrm>
            <a:off x="1044179" y="1275160"/>
            <a:ext cx="7055644" cy="2561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掌握了这一单元的生字后，我们再一起看一看本单元有哪些需要掌握的词语吧！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614313" y="1384191"/>
            <a:ext cx="2937510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表示方位的词</a:t>
            </a:r>
            <a:endParaRPr lang="zh-CN" altLang="en-US" sz="36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164077" y="1406402"/>
            <a:ext cx="266509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东 西 南 北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3" name="矩形 32"/>
          <p:cNvSpPr/>
          <p:nvPr>
            <p:custDataLst>
              <p:tags r:id="rId11"/>
            </p:custDataLst>
          </p:nvPr>
        </p:nvSpPr>
        <p:spPr>
          <a:xfrm>
            <a:off x="614312" y="2347624"/>
            <a:ext cx="2937510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表示季节的词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" name="文本框 54288"/>
          <p:cNvSpPr txBox="1"/>
          <p:nvPr>
            <p:custDataLst>
              <p:tags r:id="rId12"/>
            </p:custDataLst>
          </p:nvPr>
        </p:nvSpPr>
        <p:spPr>
          <a:xfrm>
            <a:off x="4289967" y="2369835"/>
            <a:ext cx="266509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indent="0">
              <a:buNone/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春 夏 秋 冬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5" name="矩形 34"/>
          <p:cNvSpPr/>
          <p:nvPr>
            <p:custDataLst>
              <p:tags r:id="rId13"/>
            </p:custDataLst>
          </p:nvPr>
        </p:nvSpPr>
        <p:spPr>
          <a:xfrm>
            <a:off x="616394" y="3756300"/>
            <a:ext cx="3396615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反义词组成的词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6" name="文本框 54288"/>
          <p:cNvSpPr txBox="1"/>
          <p:nvPr>
            <p:custDataLst>
              <p:tags r:id="rId14"/>
            </p:custDataLst>
          </p:nvPr>
        </p:nvSpPr>
        <p:spPr>
          <a:xfrm>
            <a:off x="4195606" y="3770560"/>
            <a:ext cx="335280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开关 正反 男女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3" name="文本框 14">
            <a:hlinkClick r:id="rId15" action="ppaction://hlinkfile"/>
          </p:cNvPr>
          <p:cNvSpPr txBox="1"/>
          <p:nvPr>
            <p:custDataLst>
              <p:tags r:id="rId16"/>
            </p:custDataLst>
          </p:nvPr>
        </p:nvSpPr>
        <p:spPr>
          <a:xfrm>
            <a:off x="-70485" y="507365"/>
            <a:ext cx="1681480" cy="39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zh-CN" altLang="en-US" sz="2100" b="1" noProof="1">
                <a:solidFill>
                  <a:schemeClr val="dk1"/>
                </a:solidFill>
                <a:latin typeface="幼圆" charset="0"/>
                <a:ea typeface="幼圆" charset="0"/>
              </a:rPr>
              <a:t>词语积累</a:t>
            </a:r>
            <a:endParaRPr lang="zh-CN" altLang="en-US" sz="2100" b="1" noProof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2" grpId="0"/>
      <p:bldP spid="33" grpId="0" bldLvl="0" animBg="1"/>
      <p:bldP spid="34" grpId="0"/>
      <p:bldP spid="35" grpId="0" bldLvl="0" animBg="1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" name="文本框 14">
            <a:hlinkClick r:id="rId10" action="ppaction://hlinkfile"/>
          </p:cNvPr>
          <p:cNvSpPr txBox="1"/>
          <p:nvPr>
            <p:custDataLst>
              <p:tags r:id="rId11"/>
            </p:custDataLst>
          </p:nvPr>
        </p:nvSpPr>
        <p:spPr>
          <a:xfrm>
            <a:off x="0" y="231140"/>
            <a:ext cx="1681480" cy="39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en-US" altLang="zh-CN" sz="2100" b="1" noProof="1">
                <a:solidFill>
                  <a:schemeClr val="dk1"/>
                </a:solidFill>
                <a:latin typeface="幼圆" charset="0"/>
                <a:ea typeface="幼圆" charset="0"/>
              </a:rPr>
              <a:t>会认的字</a:t>
            </a:r>
            <a:endParaRPr lang="en-US" altLang="zh-CN" sz="2100" b="1" noProof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321" name="Text Box 11"/>
          <p:cNvSpPr txBox="1"/>
          <p:nvPr>
            <p:custDataLst>
              <p:tags r:id="rId12"/>
            </p:custDataLst>
          </p:nvPr>
        </p:nvSpPr>
        <p:spPr>
          <a:xfrm>
            <a:off x="898112" y="116466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秋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57" name="Text Box 11"/>
          <p:cNvSpPr txBox="1"/>
          <p:nvPr>
            <p:custDataLst>
              <p:tags r:id="rId13"/>
            </p:custDataLst>
          </p:nvPr>
        </p:nvSpPr>
        <p:spPr>
          <a:xfrm>
            <a:off x="2003012" y="117418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气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58" name="Text Box 11"/>
          <p:cNvSpPr txBox="1"/>
          <p:nvPr>
            <p:custDataLst>
              <p:tags r:id="rId14"/>
            </p:custDataLst>
          </p:nvPr>
        </p:nvSpPr>
        <p:spPr>
          <a:xfrm>
            <a:off x="3069812" y="118371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了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59" name="Text Box 11"/>
          <p:cNvSpPr txBox="1"/>
          <p:nvPr>
            <p:custDataLst>
              <p:tags r:id="rId15"/>
            </p:custDataLst>
          </p:nvPr>
        </p:nvSpPr>
        <p:spPr>
          <a:xfrm>
            <a:off x="4136612" y="117418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树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0" name="Text Box 11"/>
          <p:cNvSpPr txBox="1"/>
          <p:nvPr>
            <p:custDataLst>
              <p:tags r:id="rId16"/>
            </p:custDataLst>
          </p:nvPr>
        </p:nvSpPr>
        <p:spPr>
          <a:xfrm>
            <a:off x="5241512" y="118371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叶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1" name="Text Box 11"/>
          <p:cNvSpPr txBox="1"/>
          <p:nvPr>
            <p:custDataLst>
              <p:tags r:id="rId17"/>
            </p:custDataLst>
          </p:nvPr>
        </p:nvSpPr>
        <p:spPr>
          <a:xfrm>
            <a:off x="6308312" y="119323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片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2" name="Text Box 11"/>
          <p:cNvSpPr txBox="1"/>
          <p:nvPr>
            <p:custDataLst>
              <p:tags r:id="rId18"/>
            </p:custDataLst>
          </p:nvPr>
        </p:nvSpPr>
        <p:spPr>
          <a:xfrm>
            <a:off x="898112" y="246260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飞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3" name="Text Box 11"/>
          <p:cNvSpPr txBox="1"/>
          <p:nvPr>
            <p:custDataLst>
              <p:tags r:id="rId19"/>
            </p:custDataLst>
          </p:nvPr>
        </p:nvSpPr>
        <p:spPr>
          <a:xfrm>
            <a:off x="2003012" y="247212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会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4" name="Text Box 11"/>
          <p:cNvSpPr txBox="1"/>
          <p:nvPr>
            <p:custDataLst>
              <p:tags r:id="rId20"/>
            </p:custDataLst>
          </p:nvPr>
        </p:nvSpPr>
        <p:spPr>
          <a:xfrm>
            <a:off x="3069812" y="248165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个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8" name="Text Box 11"/>
          <p:cNvSpPr txBox="1"/>
          <p:nvPr>
            <p:custDataLst>
              <p:tags r:id="rId21"/>
            </p:custDataLst>
          </p:nvPr>
        </p:nvSpPr>
        <p:spPr>
          <a:xfrm>
            <a:off x="7356062" y="119958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大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6" name="云形标注 75"/>
          <p:cNvSpPr/>
          <p:nvPr>
            <p:custDataLst>
              <p:tags r:id="rId22"/>
            </p:custDataLst>
          </p:nvPr>
        </p:nvSpPr>
        <p:spPr>
          <a:xfrm>
            <a:off x="5353106" y="2555777"/>
            <a:ext cx="3150593" cy="1020615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你能把这些生字都读正确吗？</a:t>
            </a:r>
            <a:endParaRPr lang="zh-CN" altLang="en-US" sz="21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23"/>
            </p:custDataLst>
          </p:nvPr>
        </p:nvSpPr>
        <p:spPr>
          <a:xfrm>
            <a:off x="843428" y="704215"/>
            <a:ext cx="84387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qiū     	qì	    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le	         shù	      yè	piàn	       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d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à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24"/>
            </p:custDataLst>
          </p:nvPr>
        </p:nvSpPr>
        <p:spPr>
          <a:xfrm>
            <a:off x="897889" y="2002155"/>
            <a:ext cx="5503063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fēi 	      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huì	   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gè			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线形标注 1 9"/>
          <p:cNvSpPr/>
          <p:nvPr/>
        </p:nvSpPr>
        <p:spPr>
          <a:xfrm>
            <a:off x="5024120" y="20955"/>
            <a:ext cx="1365885" cy="683260"/>
          </a:xfrm>
          <a:prstGeom prst="borderCallout1">
            <a:avLst>
              <a:gd name="adj1" fmla="val 18750"/>
              <a:gd name="adj2" fmla="val -8333"/>
              <a:gd name="adj3" fmla="val 112453"/>
              <a:gd name="adj4" fmla="val -326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lt1"/>
                </a:solidFill>
                <a:latin typeface="幼圆" charset="0"/>
                <a:ea typeface="幼圆" charset="0"/>
              </a:rPr>
              <a:t>翘舌音</a:t>
            </a:r>
            <a:endParaRPr lang="zh-CN" altLang="en-US" sz="2800" dirty="0" smtClean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线形标注 1 10"/>
          <p:cNvSpPr/>
          <p:nvPr>
            <p:custDataLst>
              <p:tags r:id="rId25"/>
            </p:custDataLst>
          </p:nvPr>
        </p:nvSpPr>
        <p:spPr>
          <a:xfrm>
            <a:off x="1884680" y="71755"/>
            <a:ext cx="1365885" cy="683260"/>
          </a:xfrm>
          <a:prstGeom prst="borderCallout1">
            <a:avLst>
              <a:gd name="adj1" fmla="val 27788"/>
              <a:gd name="adj2" fmla="val 104184"/>
              <a:gd name="adj3" fmla="val 110130"/>
              <a:gd name="adj4" fmla="val 112831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800">
                <a:solidFill>
                  <a:schemeClr val="lt1"/>
                </a:solidFill>
                <a:latin typeface="幼圆" charset="0"/>
                <a:ea typeface="幼圆" charset="0"/>
              </a:rPr>
              <a:t>边音</a:t>
            </a:r>
            <a:endParaRPr lang="zh-CN" altLang="zh-CN" sz="28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线形标注 1 11"/>
          <p:cNvSpPr/>
          <p:nvPr>
            <p:custDataLst>
              <p:tags r:id="rId26"/>
            </p:custDataLst>
          </p:nvPr>
        </p:nvSpPr>
        <p:spPr>
          <a:xfrm>
            <a:off x="4136390" y="2118995"/>
            <a:ext cx="1365885" cy="683260"/>
          </a:xfrm>
          <a:prstGeom prst="borderCallout1">
            <a:avLst>
              <a:gd name="adj1" fmla="val -141287"/>
              <a:gd name="adj2" fmla="val 170064"/>
              <a:gd name="adj3" fmla="val 12918"/>
              <a:gd name="adj4" fmla="val 100557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800">
                <a:solidFill>
                  <a:schemeClr val="lt1"/>
                </a:solidFill>
                <a:latin typeface="幼圆" charset="0"/>
                <a:ea typeface="幼圆" charset="0"/>
              </a:rPr>
              <a:t>前鼻音</a:t>
            </a:r>
            <a:endParaRPr lang="zh-CN" altLang="zh-CN" sz="28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/>
          <p:nvPr>
            <p:custDataLst>
              <p:tags r:id="rId27"/>
            </p:custDataLst>
          </p:nvPr>
        </p:nvSpPr>
        <p:spPr>
          <a:xfrm>
            <a:off x="6308090" y="835660"/>
            <a:ext cx="915035" cy="32893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7" name="矩形 16"/>
          <p:cNvSpPr/>
          <p:nvPr>
            <p:custDataLst>
              <p:tags r:id="rId28"/>
            </p:custDataLst>
          </p:nvPr>
        </p:nvSpPr>
        <p:spPr>
          <a:xfrm>
            <a:off x="3086735" y="83566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8" name="矩形 17"/>
          <p:cNvSpPr/>
          <p:nvPr>
            <p:custDataLst>
              <p:tags r:id="rId29"/>
            </p:custDataLst>
          </p:nvPr>
        </p:nvSpPr>
        <p:spPr>
          <a:xfrm>
            <a:off x="4153535" y="769620"/>
            <a:ext cx="915035" cy="3289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bldLvl="0" animBg="1"/>
      <p:bldP spid="57" grpId="0" bldLvl="0" animBg="1"/>
      <p:bldP spid="58" grpId="0" bldLvl="0" animBg="1"/>
      <p:bldP spid="59" grpId="0" bldLvl="0" animBg="1"/>
      <p:bldP spid="60" grpId="0" bldLvl="0" animBg="1"/>
      <p:bldP spid="61" grpId="0" bldLvl="0" animBg="1"/>
      <p:bldP spid="62" grpId="0" bldLvl="0" animBg="1"/>
      <p:bldP spid="63" grpId="0" bldLvl="0" animBg="1"/>
      <p:bldP spid="64" grpId="0" bldLvl="0" animBg="1"/>
      <p:bldP spid="68" grpId="0" bldLvl="0" animBg="1"/>
      <p:bldP spid="76" grpId="0" bldLvl="0" animBg="1"/>
      <p:bldP spid="7" grpId="0"/>
      <p:bldP spid="9" grpId="0"/>
      <p:bldP spid="10" grpId="0" bldLvl="0" animBg="1"/>
      <p:bldP spid="11" grpId="0" bldLvl="0" animBg="1"/>
      <p:bldP spid="12" grpId="0" bldLvl="0" animBg="1"/>
      <p:bldP spid="13" grpId="0" bldLvl="0" animBg="1"/>
      <p:bldP spid="17" grpId="0" bldLvl="0" animBg="1"/>
      <p:bldP spid="18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600692" y="406568"/>
            <a:ext cx="2937510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带有叠字的词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2" name="文本框 54288"/>
          <p:cNvSpPr txBox="1"/>
          <p:nvPr/>
        </p:nvSpPr>
        <p:spPr>
          <a:xfrm>
            <a:off x="4133842" y="406117"/>
            <a:ext cx="4730115" cy="17303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一片片 弯弯的 小小的</a:t>
            </a:r>
            <a:endParaRPr lang="zh-CN" altLang="en-US" sz="3600" b="1" dirty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endParaRPr lang="zh-CN" altLang="en-US" sz="3600" b="1" dirty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r>
              <a:rPr lang="zh-CN" altLang="en-US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闪闪的  蓝蓝的  </a:t>
            </a:r>
            <a:endParaRPr lang="zh-CN" altLang="en-US" sz="3600" b="1" dirty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4" name="文本框 54288"/>
          <p:cNvSpPr txBox="1"/>
          <p:nvPr>
            <p:custDataLst>
              <p:tags r:id="rId11"/>
            </p:custDataLst>
          </p:nvPr>
        </p:nvSpPr>
        <p:spPr>
          <a:xfrm>
            <a:off x="4289966" y="3874288"/>
            <a:ext cx="197548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青蛙  鱼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5" name="矩形 34"/>
          <p:cNvSpPr/>
          <p:nvPr>
            <p:custDataLst>
              <p:tags r:id="rId12"/>
            </p:custDataLst>
          </p:nvPr>
        </p:nvSpPr>
        <p:spPr>
          <a:xfrm>
            <a:off x="614071" y="3873995"/>
            <a:ext cx="2937510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表示动物的词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8" name="矩形 37"/>
          <p:cNvSpPr/>
          <p:nvPr>
            <p:custDataLst>
              <p:tags r:id="rId13"/>
            </p:custDataLst>
          </p:nvPr>
        </p:nvSpPr>
        <p:spPr>
          <a:xfrm>
            <a:off x="614309" y="2413028"/>
            <a:ext cx="2937510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表示动作的词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9" name="文本框 54288"/>
          <p:cNvSpPr txBox="1"/>
          <p:nvPr>
            <p:custDataLst>
              <p:tags r:id="rId14"/>
            </p:custDataLst>
          </p:nvPr>
        </p:nvSpPr>
        <p:spPr>
          <a:xfrm>
            <a:off x="4289964" y="2536839"/>
            <a:ext cx="496633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飞 看 采 说 开 关    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2" grpId="0"/>
      <p:bldP spid="34" grpId="0"/>
      <p:bldP spid="35" grpId="0" bldLvl="0" animBg="1"/>
      <p:bldP spid="38" grpId="0" bldLvl="0" animBg="1"/>
      <p:bldP spid="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371140" y="406568"/>
            <a:ext cx="3396615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带有修饰性的词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2" name="文本框 54288"/>
          <p:cNvSpPr txBox="1"/>
          <p:nvPr/>
        </p:nvSpPr>
        <p:spPr>
          <a:xfrm>
            <a:off x="4133842" y="406117"/>
            <a:ext cx="4271010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小小的船  闪闪的星</a:t>
            </a:r>
            <a:endParaRPr lang="zh-CN" altLang="en-US" sz="3600" b="1" dirty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r>
              <a:rPr lang="zh-CN" altLang="en-US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蓝蓝的天  </a:t>
            </a:r>
            <a:endParaRPr lang="zh-CN" altLang="en-US" sz="3600" b="1" dirty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>
            <p:custDataLst>
              <p:tags r:id="rId11"/>
            </p:custDataLst>
          </p:nvPr>
        </p:nvSpPr>
        <p:spPr>
          <a:xfrm>
            <a:off x="830245" y="2249338"/>
            <a:ext cx="2478405" cy="645160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带量词的词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54288"/>
          <p:cNvSpPr txBox="1"/>
          <p:nvPr>
            <p:custDataLst>
              <p:tags r:id="rId12"/>
            </p:custDataLst>
          </p:nvPr>
        </p:nvSpPr>
        <p:spPr>
          <a:xfrm>
            <a:off x="4133842" y="2248887"/>
            <a:ext cx="519112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一片片叶子  一群大雁  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2" grpId="0"/>
      <p:bldP spid="3" grpId="0" bldLvl="0" animBg="1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" name="对角圆角矩形 26"/>
          <p:cNvSpPr/>
          <p:nvPr>
            <p:custDataLst>
              <p:tags r:id="rId10"/>
            </p:custDataLst>
          </p:nvPr>
        </p:nvSpPr>
        <p:spPr>
          <a:xfrm>
            <a:off x="188595" y="693420"/>
            <a:ext cx="7701915" cy="113411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>
                <a:solidFill>
                  <a:schemeClr val="dk1"/>
                </a:solidFill>
                <a:latin typeface="幼圆" charset="0"/>
                <a:cs typeface="幼圆" charset="0"/>
              </a:rPr>
              <a:t>一、看图用</a:t>
            </a:r>
            <a:r>
              <a:rPr lang="en-US" altLang="zh-CN" sz="2700" b="1" noProof="1">
                <a:solidFill>
                  <a:schemeClr val="dk1"/>
                </a:solidFill>
                <a:latin typeface="幼圆" charset="0"/>
                <a:cs typeface="幼圆" charset="0"/>
              </a:rPr>
              <a:t>“</a:t>
            </a:r>
            <a:r>
              <a:rPr lang="en-US" altLang="zh-CN" sz="2700" b="1" u="sng" noProof="1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en-US" altLang="zh-CN" sz="2700" b="1" noProof="1">
                <a:solidFill>
                  <a:schemeClr val="dk1"/>
                </a:solidFill>
                <a:latin typeface="幼圆" charset="0"/>
                <a:cs typeface="幼圆" charset="0"/>
              </a:rPr>
              <a:t>”</a:t>
            </a:r>
            <a:r>
              <a:rPr lang="zh-CN" altLang="en-US" sz="2700" b="1" noProof="1">
                <a:solidFill>
                  <a:schemeClr val="dk1"/>
                </a:solidFill>
                <a:latin typeface="幼圆" charset="0"/>
                <a:cs typeface="幼圆" charset="0"/>
              </a:rPr>
              <a:t>画出括号里合适的词语。</a:t>
            </a:r>
            <a:endParaRPr lang="zh-CN" altLang="en-US" sz="2700" b="1" noProof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6635" name="文本框 26634"/>
          <p:cNvSpPr txBox="1"/>
          <p:nvPr>
            <p:custDataLst>
              <p:tags r:id="rId11"/>
            </p:custDataLst>
          </p:nvPr>
        </p:nvSpPr>
        <p:spPr>
          <a:xfrm>
            <a:off x="1042035" y="3574415"/>
            <a:ext cx="3395345" cy="437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一（片   片片）树叶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6643" name="文本框 26642"/>
          <p:cNvSpPr txBox="1"/>
          <p:nvPr>
            <p:custDataLst>
              <p:tags r:id="rId12"/>
            </p:custDataLst>
          </p:nvPr>
        </p:nvSpPr>
        <p:spPr>
          <a:xfrm>
            <a:off x="5207467" y="3611086"/>
            <a:ext cx="2586990" cy="4375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一（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群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只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）大雁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188640" y="254627"/>
            <a:ext cx="1554435" cy="4375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lt1"/>
                </a:solidFill>
                <a:latin typeface="幼圆" charset="0"/>
                <a:ea typeface="幼圆" charset="0"/>
              </a:rPr>
              <a:t>巩固</a:t>
            </a:r>
            <a:r>
              <a:rPr lang="zh-CN" altLang="en-US" sz="2400" dirty="0">
                <a:solidFill>
                  <a:schemeClr val="lt1"/>
                </a:solidFill>
                <a:latin typeface="幼圆" charset="0"/>
                <a:ea typeface="幼圆" charset="0"/>
              </a:rPr>
              <a:t>练习</a:t>
            </a:r>
            <a:endParaRPr lang="zh-CN" altLang="en-US" sz="24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2355850" y="4034155"/>
            <a:ext cx="486410" cy="1460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5897245" y="4027170"/>
            <a:ext cx="434975" cy="285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17465" y="1827530"/>
            <a:ext cx="2463800" cy="1717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94740" y="1827530"/>
            <a:ext cx="3438525" cy="1304925"/>
          </a:xfrm>
          <a:prstGeom prst="rect">
            <a:avLst/>
          </a:prstGeom>
        </p:spPr>
      </p:pic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4489211" y="3295386"/>
            <a:ext cx="53848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绿绿的            天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376555" y="188595"/>
            <a:ext cx="504190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accent1"/>
                </a:solidFill>
                <a:latin typeface="幼圆" charset="0"/>
                <a:ea typeface="幼圆" charset="0"/>
              </a:rPr>
              <a:t>二、</a:t>
            </a:r>
            <a:r>
              <a:rPr lang="zh-CN" altLang="en-US" sz="2700" b="1" noProof="1">
                <a:solidFill>
                  <a:schemeClr val="accent1"/>
                </a:solidFill>
                <a:latin typeface="幼圆" charset="0"/>
                <a:ea typeface="幼圆" charset="0"/>
              </a:rPr>
              <a:t>看图，把下面的词语连一连。</a:t>
            </a:r>
            <a:endParaRPr lang="zh-CN" altLang="en-US" sz="2700" b="1" noProof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6635" name="文本框 26634"/>
          <p:cNvSpPr txBox="1"/>
          <p:nvPr>
            <p:custDataLst>
              <p:tags r:id="rId11"/>
            </p:custDataLst>
          </p:nvPr>
        </p:nvSpPr>
        <p:spPr>
          <a:xfrm>
            <a:off x="4489211" y="1413881"/>
            <a:ext cx="53848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弯弯的            树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2"/>
            </p:custDataLst>
          </p:nvPr>
        </p:nvSpPr>
        <p:spPr>
          <a:xfrm>
            <a:off x="4489211" y="1951726"/>
            <a:ext cx="590804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蓝蓝的            草地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3"/>
            </p:custDataLst>
          </p:nvPr>
        </p:nvSpPr>
        <p:spPr>
          <a:xfrm>
            <a:off x="4489211" y="2596251"/>
            <a:ext cx="590804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高高的            小河</a:t>
            </a:r>
            <a:endParaRPr lang="zh-CN" altLang="en-US" sz="41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14"/>
            </p:custDataLst>
          </p:nvPr>
        </p:nvCxnSpPr>
        <p:spPr>
          <a:xfrm>
            <a:off x="6290310" y="1737995"/>
            <a:ext cx="1570990" cy="1127125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>
            <p:custDataLst>
              <p:tags r:id="rId15"/>
            </p:custDataLst>
          </p:nvPr>
        </p:nvCxnSpPr>
        <p:spPr>
          <a:xfrm>
            <a:off x="6234430" y="2421890"/>
            <a:ext cx="1570990" cy="1127125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16"/>
            </p:custDataLst>
          </p:nvPr>
        </p:nvCxnSpPr>
        <p:spPr>
          <a:xfrm flipV="1">
            <a:off x="6234430" y="1830705"/>
            <a:ext cx="1682115" cy="1143000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7"/>
            </p:custDataLst>
          </p:nvPr>
        </p:nvCxnSpPr>
        <p:spPr>
          <a:xfrm flipV="1">
            <a:off x="6266180" y="2421890"/>
            <a:ext cx="1650365" cy="1348740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76555" y="1212215"/>
            <a:ext cx="4038600" cy="2925445"/>
          </a:xfrm>
          <a:prstGeom prst="rect">
            <a:avLst/>
          </a:prstGeom>
        </p:spPr>
      </p:pic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49145" y="1918970"/>
            <a:ext cx="5314950" cy="1971675"/>
          </a:xfrm>
          <a:prstGeom prst="rect">
            <a:avLst/>
          </a:prstGeom>
        </p:spPr>
      </p:pic>
      <p:sp>
        <p:nvSpPr>
          <p:cNvPr id="27" name="对角圆角矩形 26"/>
          <p:cNvSpPr/>
          <p:nvPr/>
        </p:nvSpPr>
        <p:spPr>
          <a:xfrm>
            <a:off x="928370" y="499110"/>
            <a:ext cx="504190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accent1"/>
                </a:solidFill>
                <a:latin typeface="幼圆" charset="0"/>
                <a:ea typeface="幼圆" charset="0"/>
              </a:rPr>
              <a:t>三、</a:t>
            </a:r>
            <a:r>
              <a:rPr lang="zh-CN" altLang="en-US" sz="2700" b="1" noProof="1">
                <a:solidFill>
                  <a:schemeClr val="accent1"/>
                </a:solidFill>
                <a:latin typeface="幼圆" charset="0"/>
                <a:ea typeface="幼圆" charset="0"/>
              </a:rPr>
              <a:t>把相反的牌连一连。</a:t>
            </a:r>
            <a:endParaRPr lang="zh-CN" altLang="en-US" sz="2700" b="1" noProof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418715" y="2586355"/>
            <a:ext cx="14605" cy="694690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634105" y="2586355"/>
            <a:ext cx="2263140" cy="63690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3520440" y="2564130"/>
            <a:ext cx="1235075" cy="76009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4723130" y="2586355"/>
            <a:ext cx="1144905" cy="65087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067550" y="2586355"/>
            <a:ext cx="14605" cy="694690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0177" name="文本框 34821"/>
          <p:cNvSpPr txBox="1"/>
          <p:nvPr>
            <p:custDataLst>
              <p:tags r:id="rId10"/>
            </p:custDataLst>
          </p:nvPr>
        </p:nvSpPr>
        <p:spPr>
          <a:xfrm>
            <a:off x="2087166" y="3651647"/>
            <a:ext cx="133159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chemeClr val="hlink"/>
                </a:solidFill>
                <a:latin typeface="幼圆" charset="0"/>
                <a:ea typeface="幼圆" charset="0"/>
              </a:rPr>
              <a:t>蓝蓝的</a:t>
            </a:r>
            <a:endParaRPr lang="zh-CN" altLang="en-US" sz="3000" b="1" dirty="0">
              <a:solidFill>
                <a:schemeClr val="hlink"/>
              </a:solidFill>
              <a:latin typeface="幼圆" charset="0"/>
              <a:ea typeface="幼圆" charset="0"/>
            </a:endParaRPr>
          </a:p>
        </p:txBody>
      </p:sp>
      <p:sp>
        <p:nvSpPr>
          <p:cNvPr id="50178" name="文本框 34823"/>
          <p:cNvSpPr txBox="1"/>
          <p:nvPr>
            <p:custDataLst>
              <p:tags r:id="rId11"/>
            </p:custDataLst>
          </p:nvPr>
        </p:nvSpPr>
        <p:spPr>
          <a:xfrm>
            <a:off x="2033588" y="2640806"/>
            <a:ext cx="133159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chemeClr val="hlink"/>
                </a:solidFill>
                <a:latin typeface="幼圆" charset="0"/>
                <a:ea typeface="幼圆" charset="0"/>
              </a:rPr>
              <a:t>闪闪的</a:t>
            </a:r>
            <a:endParaRPr lang="zh-CN" altLang="en-US" sz="3000" b="1" dirty="0">
              <a:solidFill>
                <a:schemeClr val="hlink"/>
              </a:solidFill>
              <a:latin typeface="幼圆" charset="0"/>
              <a:ea typeface="幼圆" charset="0"/>
            </a:endParaRPr>
          </a:p>
        </p:txBody>
      </p:sp>
      <p:sp>
        <p:nvSpPr>
          <p:cNvPr id="50179" name="文本框 34825"/>
          <p:cNvSpPr txBox="1"/>
          <p:nvPr>
            <p:custDataLst>
              <p:tags r:id="rId12"/>
            </p:custDataLst>
          </p:nvPr>
        </p:nvSpPr>
        <p:spPr>
          <a:xfrm>
            <a:off x="2087166" y="1776413"/>
            <a:ext cx="133159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chemeClr val="hlink"/>
                </a:solidFill>
                <a:latin typeface="幼圆" charset="0"/>
                <a:ea typeface="幼圆" charset="0"/>
              </a:rPr>
              <a:t>小小的</a:t>
            </a:r>
            <a:endParaRPr lang="zh-CN" altLang="en-US" sz="3000" b="1" dirty="0">
              <a:solidFill>
                <a:schemeClr val="hlink"/>
              </a:solidFill>
              <a:latin typeface="幼圆" charset="0"/>
              <a:ea typeface="幼圆" charset="0"/>
            </a:endParaRPr>
          </a:p>
        </p:txBody>
      </p:sp>
      <p:sp>
        <p:nvSpPr>
          <p:cNvPr id="50180" name="文本框 34826"/>
          <p:cNvSpPr txBox="1"/>
          <p:nvPr>
            <p:custDataLst>
              <p:tags r:id="rId13"/>
            </p:custDataLst>
          </p:nvPr>
        </p:nvSpPr>
        <p:spPr>
          <a:xfrm>
            <a:off x="2141935" y="858441"/>
            <a:ext cx="133159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chemeClr val="hlink"/>
                </a:solidFill>
                <a:latin typeface="幼圆" charset="0"/>
                <a:ea typeface="幼圆" charset="0"/>
              </a:rPr>
              <a:t>弯弯的</a:t>
            </a:r>
            <a:endParaRPr lang="zh-CN" altLang="en-US" sz="3000" b="1" dirty="0">
              <a:solidFill>
                <a:schemeClr val="hlink"/>
              </a:solidFill>
              <a:latin typeface="幼圆" charset="0"/>
              <a:ea typeface="幼圆" charset="0"/>
            </a:endParaRPr>
          </a:p>
        </p:txBody>
      </p:sp>
      <p:sp>
        <p:nvSpPr>
          <p:cNvPr id="50181" name="文本框 34827"/>
          <p:cNvSpPr txBox="1"/>
          <p:nvPr>
            <p:custDataLst>
              <p:tags r:id="rId14"/>
            </p:custDataLst>
          </p:nvPr>
        </p:nvSpPr>
        <p:spPr>
          <a:xfrm>
            <a:off x="4950619" y="966788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chemeClr val="hlink"/>
                </a:solidFill>
                <a:latin typeface="幼圆" charset="0"/>
                <a:ea typeface="幼圆" charset="0"/>
              </a:rPr>
              <a:t>船</a:t>
            </a:r>
            <a:endParaRPr lang="zh-CN" altLang="en-US" sz="3000" b="1" dirty="0">
              <a:solidFill>
                <a:schemeClr val="hlink"/>
              </a:solidFill>
              <a:latin typeface="幼圆" charset="0"/>
              <a:ea typeface="幼圆" charset="0"/>
            </a:endParaRPr>
          </a:p>
        </p:txBody>
      </p:sp>
      <p:sp>
        <p:nvSpPr>
          <p:cNvPr id="50182" name="文本框 34828"/>
          <p:cNvSpPr txBox="1"/>
          <p:nvPr>
            <p:custDataLst>
              <p:tags r:id="rId15"/>
            </p:custDataLst>
          </p:nvPr>
        </p:nvSpPr>
        <p:spPr>
          <a:xfrm>
            <a:off x="4843463" y="3612356"/>
            <a:ext cx="94869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chemeClr val="hlink"/>
                </a:solidFill>
                <a:latin typeface="幼圆" charset="0"/>
                <a:ea typeface="幼圆" charset="0"/>
              </a:rPr>
              <a:t>星星</a:t>
            </a:r>
            <a:endParaRPr lang="zh-CN" altLang="en-US" sz="3000" b="1" dirty="0">
              <a:solidFill>
                <a:schemeClr val="hlink"/>
              </a:solidFill>
              <a:latin typeface="幼圆" charset="0"/>
              <a:ea typeface="幼圆" charset="0"/>
            </a:endParaRPr>
          </a:p>
        </p:txBody>
      </p:sp>
      <p:sp>
        <p:nvSpPr>
          <p:cNvPr id="50183" name="文本框 34829"/>
          <p:cNvSpPr txBox="1"/>
          <p:nvPr>
            <p:custDataLst>
              <p:tags r:id="rId16"/>
            </p:custDataLst>
          </p:nvPr>
        </p:nvSpPr>
        <p:spPr>
          <a:xfrm>
            <a:off x="4897041" y="2640806"/>
            <a:ext cx="56578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chemeClr val="hlink"/>
                </a:solidFill>
                <a:latin typeface="幼圆" charset="0"/>
                <a:ea typeface="幼圆" charset="0"/>
              </a:rPr>
              <a:t>天</a:t>
            </a:r>
            <a:endParaRPr lang="zh-CN" altLang="en-US" sz="3000" b="1" dirty="0">
              <a:solidFill>
                <a:schemeClr val="hlink"/>
              </a:solidFill>
              <a:latin typeface="幼圆" charset="0"/>
              <a:ea typeface="幼圆" charset="0"/>
            </a:endParaRPr>
          </a:p>
        </p:txBody>
      </p:sp>
      <p:sp>
        <p:nvSpPr>
          <p:cNvPr id="50184" name="文本框 34830"/>
          <p:cNvSpPr txBox="1"/>
          <p:nvPr>
            <p:custDataLst>
              <p:tags r:id="rId17"/>
            </p:custDataLst>
          </p:nvPr>
        </p:nvSpPr>
        <p:spPr>
          <a:xfrm>
            <a:off x="4843463" y="1776413"/>
            <a:ext cx="94869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000" b="1" dirty="0">
                <a:solidFill>
                  <a:schemeClr val="hlink"/>
                </a:solidFill>
                <a:latin typeface="幼圆" charset="0"/>
                <a:ea typeface="幼圆" charset="0"/>
              </a:rPr>
              <a:t>月儿</a:t>
            </a:r>
            <a:endParaRPr lang="zh-CN" altLang="en-US" sz="3000" b="1" dirty="0">
              <a:solidFill>
                <a:schemeClr val="hlink"/>
              </a:solidFill>
              <a:latin typeface="幼圆" charset="0"/>
              <a:ea typeface="幼圆" charset="0"/>
            </a:endParaRPr>
          </a:p>
        </p:txBody>
      </p:sp>
      <p:sp>
        <p:nvSpPr>
          <p:cNvPr id="34834" name="Line 18"/>
          <p:cNvSpPr/>
          <p:nvPr/>
        </p:nvSpPr>
        <p:spPr>
          <a:xfrm>
            <a:off x="3221831" y="1168004"/>
            <a:ext cx="1782366" cy="863203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35" name="Line 18"/>
          <p:cNvSpPr/>
          <p:nvPr/>
        </p:nvSpPr>
        <p:spPr>
          <a:xfrm flipV="1">
            <a:off x="3221831" y="2950369"/>
            <a:ext cx="1782366" cy="1079897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36" name="Line 18"/>
          <p:cNvSpPr/>
          <p:nvPr/>
        </p:nvSpPr>
        <p:spPr>
          <a:xfrm>
            <a:off x="3113485" y="3057525"/>
            <a:ext cx="1837134" cy="91797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37" name="Line 18"/>
          <p:cNvSpPr/>
          <p:nvPr/>
        </p:nvSpPr>
        <p:spPr>
          <a:xfrm flipV="1">
            <a:off x="3168254" y="1329929"/>
            <a:ext cx="1889522" cy="809625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" name="对角圆角矩形 26"/>
          <p:cNvSpPr/>
          <p:nvPr/>
        </p:nvSpPr>
        <p:spPr>
          <a:xfrm>
            <a:off x="750570" y="213360"/>
            <a:ext cx="504190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accent1"/>
                </a:solidFill>
                <a:latin typeface="幼圆" charset="0"/>
                <a:ea typeface="幼圆" charset="0"/>
              </a:rPr>
              <a:t>四、词语搭配连一连</a:t>
            </a:r>
            <a:r>
              <a:rPr lang="zh-CN" altLang="en-US" sz="2700" b="1" noProof="1">
                <a:solidFill>
                  <a:schemeClr val="accent1"/>
                </a:solidFill>
                <a:latin typeface="幼圆" charset="0"/>
                <a:ea typeface="幼圆" charset="0"/>
              </a:rPr>
              <a:t>。</a:t>
            </a:r>
            <a:endParaRPr lang="zh-CN" altLang="en-US" sz="2700" b="1" noProof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" name="对角圆角矩形 26"/>
          <p:cNvSpPr/>
          <p:nvPr/>
        </p:nvSpPr>
        <p:spPr>
          <a:xfrm>
            <a:off x="2465785" y="303610"/>
            <a:ext cx="2970610" cy="432197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fontAlgn="base"/>
            <a:r>
              <a:rPr lang="zh-CN" altLang="en-US" sz="27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读一读，连一练</a:t>
            </a:r>
            <a:endParaRPr lang="zh-CN" altLang="en-US" sz="27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52226" name="文本框 63492"/>
          <p:cNvSpPr txBox="1"/>
          <p:nvPr/>
        </p:nvSpPr>
        <p:spPr>
          <a:xfrm>
            <a:off x="1871663" y="1275160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谷穗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27" name="文本框 63493"/>
          <p:cNvSpPr txBox="1"/>
          <p:nvPr/>
        </p:nvSpPr>
        <p:spPr>
          <a:xfrm>
            <a:off x="1871663" y="2031206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草芽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28" name="文本框 63494"/>
          <p:cNvSpPr txBox="1"/>
          <p:nvPr/>
        </p:nvSpPr>
        <p:spPr>
          <a:xfrm>
            <a:off x="1925241" y="3489722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荷叶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29" name="文本框 63495"/>
          <p:cNvSpPr txBox="1"/>
          <p:nvPr/>
        </p:nvSpPr>
        <p:spPr>
          <a:xfrm>
            <a:off x="1925241" y="2733675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雪人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30" name="矩形 63501"/>
          <p:cNvSpPr/>
          <p:nvPr>
            <p:custDataLst>
              <p:tags r:id="rId10"/>
            </p:custDataLst>
          </p:nvPr>
        </p:nvSpPr>
        <p:spPr>
          <a:xfrm>
            <a:off x="3168253" y="2356247"/>
            <a:ext cx="1644253" cy="252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endParaRPr lang="zh-CN" altLang="zh-CN" sz="105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2231" name="Line 18"/>
          <p:cNvSpPr/>
          <p:nvPr>
            <p:custDataLst>
              <p:tags r:id="rId11"/>
            </p:custDataLst>
          </p:nvPr>
        </p:nvSpPr>
        <p:spPr>
          <a:xfrm>
            <a:off x="4518422" y="1059656"/>
            <a:ext cx="0" cy="3348038"/>
          </a:xfrm>
          <a:prstGeom prst="line">
            <a:avLst/>
          </a:prstGeom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232" name="文本框 63503"/>
          <p:cNvSpPr txBox="1"/>
          <p:nvPr/>
        </p:nvSpPr>
        <p:spPr>
          <a:xfrm>
            <a:off x="3600450" y="1221581"/>
            <a:ext cx="69977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春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33" name="文本框 63504"/>
          <p:cNvSpPr txBox="1"/>
          <p:nvPr/>
        </p:nvSpPr>
        <p:spPr>
          <a:xfrm>
            <a:off x="3600450" y="3489722"/>
            <a:ext cx="69977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冬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34" name="文本框 63505"/>
          <p:cNvSpPr txBox="1"/>
          <p:nvPr/>
        </p:nvSpPr>
        <p:spPr>
          <a:xfrm>
            <a:off x="3600450" y="2733675"/>
            <a:ext cx="69977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秋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35" name="文本框 63506"/>
          <p:cNvSpPr txBox="1"/>
          <p:nvPr/>
        </p:nvSpPr>
        <p:spPr>
          <a:xfrm>
            <a:off x="3600450" y="1977629"/>
            <a:ext cx="69977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夏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36" name="文本框 63515"/>
          <p:cNvSpPr txBox="1"/>
          <p:nvPr/>
        </p:nvSpPr>
        <p:spPr>
          <a:xfrm>
            <a:off x="4787504" y="1275160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羊群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37" name="文本框 63516"/>
          <p:cNvSpPr txBox="1"/>
          <p:nvPr/>
        </p:nvSpPr>
        <p:spPr>
          <a:xfrm>
            <a:off x="4842272" y="2031206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太阳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38" name="文本框 63517"/>
          <p:cNvSpPr txBox="1"/>
          <p:nvPr/>
        </p:nvSpPr>
        <p:spPr>
          <a:xfrm>
            <a:off x="4842272" y="3489722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鸟儿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39" name="文本框 63518"/>
          <p:cNvSpPr txBox="1"/>
          <p:nvPr/>
        </p:nvSpPr>
        <p:spPr>
          <a:xfrm>
            <a:off x="4842272" y="2733675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鱼儿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40" name="文本框 63519"/>
          <p:cNvSpPr txBox="1"/>
          <p:nvPr/>
        </p:nvSpPr>
        <p:spPr>
          <a:xfrm>
            <a:off x="6407944" y="1275160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森林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41" name="文本框 63520"/>
          <p:cNvSpPr txBox="1"/>
          <p:nvPr/>
        </p:nvSpPr>
        <p:spPr>
          <a:xfrm>
            <a:off x="6462713" y="3489722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天空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42" name="文本框 63521"/>
          <p:cNvSpPr txBox="1"/>
          <p:nvPr/>
        </p:nvSpPr>
        <p:spPr>
          <a:xfrm>
            <a:off x="6462713" y="2733675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草原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2243" name="文本框 63522"/>
          <p:cNvSpPr txBox="1"/>
          <p:nvPr/>
        </p:nvSpPr>
        <p:spPr>
          <a:xfrm>
            <a:off x="6407944" y="2085975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大海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3524" name="Line 18"/>
          <p:cNvSpPr/>
          <p:nvPr/>
        </p:nvSpPr>
        <p:spPr>
          <a:xfrm>
            <a:off x="2897981" y="1815704"/>
            <a:ext cx="864394" cy="1188244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25" name="Line 18"/>
          <p:cNvSpPr/>
          <p:nvPr/>
        </p:nvSpPr>
        <p:spPr>
          <a:xfrm flipV="1">
            <a:off x="2844404" y="1600200"/>
            <a:ext cx="917972" cy="91797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26" name="Line 18"/>
          <p:cNvSpPr/>
          <p:nvPr/>
        </p:nvSpPr>
        <p:spPr>
          <a:xfrm>
            <a:off x="3006329" y="3219450"/>
            <a:ext cx="756047" cy="702469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27" name="Line 18"/>
          <p:cNvSpPr/>
          <p:nvPr/>
        </p:nvSpPr>
        <p:spPr>
          <a:xfrm flipV="1">
            <a:off x="2951560" y="2463404"/>
            <a:ext cx="810815" cy="14049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28" name="Line 18"/>
          <p:cNvSpPr/>
          <p:nvPr/>
        </p:nvSpPr>
        <p:spPr>
          <a:xfrm flipV="1">
            <a:off x="5868591" y="2463404"/>
            <a:ext cx="701278" cy="702469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29" name="Line 18"/>
          <p:cNvSpPr/>
          <p:nvPr/>
        </p:nvSpPr>
        <p:spPr>
          <a:xfrm flipV="1">
            <a:off x="5868591" y="1869281"/>
            <a:ext cx="809625" cy="199906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30" name="Line 18"/>
          <p:cNvSpPr/>
          <p:nvPr/>
        </p:nvSpPr>
        <p:spPr>
          <a:xfrm>
            <a:off x="5868591" y="2571750"/>
            <a:ext cx="809625" cy="1296591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31" name="Line 18"/>
          <p:cNvSpPr/>
          <p:nvPr/>
        </p:nvSpPr>
        <p:spPr>
          <a:xfrm>
            <a:off x="5813822" y="1869281"/>
            <a:ext cx="864394" cy="1188244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3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3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3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02790" y="546735"/>
            <a:ext cx="4269740" cy="4114800"/>
          </a:xfrm>
          <a:prstGeom prst="rect">
            <a:avLst/>
          </a:prstGeom>
        </p:spPr>
      </p:pic>
      <p:sp>
        <p:nvSpPr>
          <p:cNvPr id="27" name="对角圆角矩形 26"/>
          <p:cNvSpPr/>
          <p:nvPr/>
        </p:nvSpPr>
        <p:spPr>
          <a:xfrm>
            <a:off x="322500" y="244832"/>
            <a:ext cx="2970610" cy="432197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fontAlgn="base"/>
            <a:r>
              <a:rPr lang="zh-CN" altLang="zh-CN" sz="2700" b="1" strike="noStrike" noProof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五、看图填空</a:t>
            </a:r>
            <a:endParaRPr lang="zh-CN" altLang="zh-CN" sz="2700" b="1" strike="noStrike" noProof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03525" y="4208145"/>
            <a:ext cx="4895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000000"/>
                </a:solidFill>
                <a:latin typeface="幼圆" charset="0"/>
                <a:ea typeface="幼圆" charset="0"/>
              </a:rPr>
              <a:t>春</a:t>
            </a:r>
            <a:endParaRPr lang="zh-CN" altLang="en-US" sz="2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03525" y="1844675"/>
            <a:ext cx="4895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冬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11115" y="4208145"/>
            <a:ext cx="4895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000000"/>
                </a:solidFill>
                <a:latin typeface="幼圆" charset="0"/>
                <a:ea typeface="幼圆" charset="0"/>
              </a:rPr>
              <a:t>秋</a:t>
            </a:r>
            <a:endParaRPr lang="zh-CN" altLang="en-US" sz="2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98745" y="1889760"/>
            <a:ext cx="4895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000000"/>
                </a:solidFill>
                <a:latin typeface="幼圆" charset="0"/>
                <a:ea typeface="幼圆" charset="0"/>
              </a:rPr>
              <a:t>夏</a:t>
            </a:r>
            <a:endParaRPr lang="zh-CN" altLang="en-US" sz="2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TextBox 1"/>
          <p:cNvSpPr txBox="1"/>
          <p:nvPr>
            <p:custDataLst>
              <p:tags r:id="rId10"/>
            </p:custDataLst>
          </p:nvPr>
        </p:nvSpPr>
        <p:spPr>
          <a:xfrm>
            <a:off x="681990" y="965200"/>
            <a:ext cx="7757795" cy="2561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zh-CN" altLang="en-US" sz="36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本单元的词语是不是很有特点呢？你都理解了吗？下面让我们来看看本单元课文中那朗朗上口的句子吧！</a:t>
            </a:r>
            <a:endParaRPr lang="zh-CN" altLang="en-US" sz="36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6866" name="矩形 4"/>
          <p:cNvSpPr/>
          <p:nvPr>
            <p:custDataLst>
              <p:tags r:id="rId10"/>
            </p:custDataLst>
          </p:nvPr>
        </p:nvSpPr>
        <p:spPr>
          <a:xfrm>
            <a:off x="939951" y="3063259"/>
            <a:ext cx="4158854" cy="206121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一年之计在于春，一日之计在于晨。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eaLnBrk="0" hangingPunct="0">
              <a:lnSpc>
                <a:spcPct val="120000"/>
              </a:lnSpc>
            </a:pP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6867" name="文本框 36866"/>
          <p:cNvSpPr txBox="1"/>
          <p:nvPr>
            <p:custDataLst>
              <p:tags r:id="rId11"/>
            </p:custDataLst>
          </p:nvPr>
        </p:nvSpPr>
        <p:spPr>
          <a:xfrm>
            <a:off x="4682045" y="4036851"/>
            <a:ext cx="3811905" cy="56070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2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——《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语文园地四</a:t>
            </a:r>
            <a:r>
              <a:rPr lang="en-US" altLang="zh-CN" sz="32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endParaRPr lang="en-US" altLang="zh-CN" sz="3200" b="1" dirty="0" smtClean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5820" y="989330"/>
            <a:ext cx="7802880" cy="1545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弯弯的月儿小小</a:t>
            </a:r>
            <a:endParaRPr lang="zh-CN" altLang="en-US" sz="4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的船。</a:t>
            </a:r>
            <a:endParaRPr lang="zh-CN" altLang="en-US" sz="4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54287"/>
          <p:cNvSpPr txBox="1"/>
          <p:nvPr>
            <p:custDataLst>
              <p:tags r:id="rId12"/>
            </p:custDataLst>
          </p:nvPr>
        </p:nvSpPr>
        <p:spPr>
          <a:xfrm>
            <a:off x="5004714" y="1199613"/>
            <a:ext cx="3350895" cy="622300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lt1"/>
                </a:solidFill>
                <a:latin typeface="幼圆" charset="0"/>
                <a:ea typeface="幼圆" charset="0"/>
              </a:rPr>
              <a:t>含叠字词的句子</a:t>
            </a:r>
            <a:endParaRPr lang="zh-CN" altLang="en-US" sz="3600" b="1" dirty="0" smtClean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椭圆 1"/>
          <p:cNvSpPr/>
          <p:nvPr>
            <p:custDataLst>
              <p:tags r:id="rId13"/>
            </p:custDataLst>
          </p:nvPr>
        </p:nvSpPr>
        <p:spPr>
          <a:xfrm>
            <a:off x="940098" y="1094753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椭圆 8"/>
          <p:cNvSpPr/>
          <p:nvPr>
            <p:custDataLst>
              <p:tags r:id="rId14"/>
            </p:custDataLst>
          </p:nvPr>
        </p:nvSpPr>
        <p:spPr>
          <a:xfrm>
            <a:off x="1472295" y="1082695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1" name="椭圆 10"/>
          <p:cNvSpPr/>
          <p:nvPr>
            <p:custDataLst>
              <p:tags r:id="rId15"/>
            </p:custDataLst>
          </p:nvPr>
        </p:nvSpPr>
        <p:spPr>
          <a:xfrm>
            <a:off x="3478178" y="1094882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2" name="椭圆 11"/>
          <p:cNvSpPr/>
          <p:nvPr>
            <p:custDataLst>
              <p:tags r:id="rId16"/>
            </p:custDataLst>
          </p:nvPr>
        </p:nvSpPr>
        <p:spPr>
          <a:xfrm>
            <a:off x="3965790" y="1094639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3" name="文本框 54287"/>
          <p:cNvSpPr txBox="1"/>
          <p:nvPr>
            <p:custDataLst>
              <p:tags r:id="rId17"/>
            </p:custDataLst>
          </p:nvPr>
        </p:nvSpPr>
        <p:spPr>
          <a:xfrm>
            <a:off x="5114480" y="3334814"/>
            <a:ext cx="3350895" cy="622300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lt1"/>
                </a:solidFill>
                <a:latin typeface="幼圆" charset="0"/>
                <a:ea typeface="幼圆" charset="0"/>
              </a:rPr>
              <a:t>含有时间的句子</a:t>
            </a:r>
            <a:endParaRPr lang="zh-CN" altLang="en-US" sz="3600" b="1" dirty="0" smtClean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椭圆 14"/>
          <p:cNvSpPr/>
          <p:nvPr>
            <p:custDataLst>
              <p:tags r:id="rId18"/>
            </p:custDataLst>
          </p:nvPr>
        </p:nvSpPr>
        <p:spPr>
          <a:xfrm>
            <a:off x="1546583" y="3201551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9" name="椭圆 18"/>
          <p:cNvSpPr/>
          <p:nvPr>
            <p:custDataLst>
              <p:tags r:id="rId19"/>
            </p:custDataLst>
          </p:nvPr>
        </p:nvSpPr>
        <p:spPr>
          <a:xfrm>
            <a:off x="1539963" y="3918472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21" name="椭圆 20"/>
          <p:cNvSpPr/>
          <p:nvPr>
            <p:custDataLst>
              <p:tags r:id="rId20"/>
            </p:custDataLst>
          </p:nvPr>
        </p:nvSpPr>
        <p:spPr>
          <a:xfrm>
            <a:off x="3790133" y="3819412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24" name="文本框 14">
            <a:hlinkClick r:id="rId21" action="ppaction://hlinkfile"/>
          </p:cNvPr>
          <p:cNvSpPr txBox="1"/>
          <p:nvPr>
            <p:custDataLst>
              <p:tags r:id="rId22"/>
            </p:custDataLst>
          </p:nvPr>
        </p:nvSpPr>
        <p:spPr>
          <a:xfrm>
            <a:off x="-70485" y="507365"/>
            <a:ext cx="1681480" cy="39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zh-CN" altLang="en-US" sz="2100" b="1" noProof="1">
                <a:solidFill>
                  <a:schemeClr val="dk1"/>
                </a:solidFill>
                <a:latin typeface="幼圆" charset="0"/>
                <a:ea typeface="幼圆" charset="0"/>
              </a:rPr>
              <a:t>句子</a:t>
            </a:r>
            <a:r>
              <a:rPr lang="zh-CN" altLang="en-US" sz="2100" b="1" noProof="1" smtClean="0">
                <a:solidFill>
                  <a:schemeClr val="dk1"/>
                </a:solidFill>
                <a:latin typeface="幼圆" charset="0"/>
                <a:ea typeface="幼圆" charset="0"/>
              </a:rPr>
              <a:t>积累</a:t>
            </a:r>
            <a:endParaRPr lang="zh-CN" altLang="en-US" sz="2100" b="1" noProof="1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2" grpId="0" bldLvl="0" animBg="1"/>
      <p:bldP spid="9" grpId="0" bldLvl="0" animBg="1"/>
      <p:bldP spid="11" grpId="0" bldLvl="0" animBg="1"/>
      <p:bldP spid="12" grpId="0" bldLvl="0" animBg="1"/>
      <p:bldP spid="13" grpId="0" bldLvl="0" animBg="1"/>
      <p:bldP spid="15" grpId="0" bldLvl="0" animBg="1"/>
      <p:bldP spid="19" grpId="0" bldLvl="0" animBg="1"/>
      <p:bldP spid="21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5" name="Text Box 11"/>
          <p:cNvSpPr txBox="1"/>
          <p:nvPr>
            <p:custDataLst>
              <p:tags r:id="rId10"/>
            </p:custDataLst>
          </p:nvPr>
        </p:nvSpPr>
        <p:spPr>
          <a:xfrm>
            <a:off x="882872" y="120085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的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6" name="Text Box 11"/>
          <p:cNvSpPr txBox="1"/>
          <p:nvPr>
            <p:custDataLst>
              <p:tags r:id="rId11"/>
            </p:custDataLst>
          </p:nvPr>
        </p:nvSpPr>
        <p:spPr>
          <a:xfrm>
            <a:off x="2054447" y="121990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船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Text Box 11"/>
          <p:cNvSpPr txBox="1"/>
          <p:nvPr>
            <p:custDataLst>
              <p:tags r:id="rId12"/>
            </p:custDataLst>
          </p:nvPr>
        </p:nvSpPr>
        <p:spPr>
          <a:xfrm>
            <a:off x="3133947" y="121990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两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9" name="Text Box 11"/>
          <p:cNvSpPr txBox="1"/>
          <p:nvPr>
            <p:custDataLst>
              <p:tags r:id="rId13"/>
            </p:custDataLst>
          </p:nvPr>
        </p:nvSpPr>
        <p:spPr>
          <a:xfrm>
            <a:off x="5232622" y="120847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在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0" name="Text Box 11"/>
          <p:cNvSpPr txBox="1"/>
          <p:nvPr>
            <p:custDataLst>
              <p:tags r:id="rId14"/>
            </p:custDataLst>
          </p:nvPr>
        </p:nvSpPr>
        <p:spPr>
          <a:xfrm>
            <a:off x="6317202" y="121800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里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Text Box 11"/>
          <p:cNvSpPr txBox="1"/>
          <p:nvPr>
            <p:custDataLst>
              <p:tags r:id="rId15"/>
            </p:custDataLst>
          </p:nvPr>
        </p:nvSpPr>
        <p:spPr>
          <a:xfrm>
            <a:off x="7370667" y="122752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看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2" name="Text Box 11"/>
          <p:cNvSpPr txBox="1"/>
          <p:nvPr>
            <p:custDataLst>
              <p:tags r:id="rId16"/>
            </p:custDataLst>
          </p:nvPr>
        </p:nvSpPr>
        <p:spPr>
          <a:xfrm>
            <a:off x="879062" y="253499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见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3" name="Text Box 11"/>
          <p:cNvSpPr txBox="1"/>
          <p:nvPr>
            <p:custDataLst>
              <p:tags r:id="rId17"/>
            </p:custDataLst>
          </p:nvPr>
        </p:nvSpPr>
        <p:spPr>
          <a:xfrm>
            <a:off x="1983962" y="254451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闪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4" name="Text Box 11"/>
          <p:cNvSpPr txBox="1"/>
          <p:nvPr>
            <p:custDataLst>
              <p:tags r:id="rId18"/>
            </p:custDataLst>
          </p:nvPr>
        </p:nvSpPr>
        <p:spPr>
          <a:xfrm>
            <a:off x="3010122" y="255404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星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 Box 11"/>
          <p:cNvSpPr txBox="1"/>
          <p:nvPr>
            <p:custDataLst>
              <p:tags r:id="rId19"/>
            </p:custDataLst>
          </p:nvPr>
        </p:nvSpPr>
        <p:spPr>
          <a:xfrm>
            <a:off x="4197572" y="121990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头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文本框 14">
            <a:hlinkClick r:id="rId20" action="ppaction://hlinkfile"/>
          </p:cNvPr>
          <p:cNvSpPr txBox="1"/>
          <p:nvPr/>
        </p:nvSpPr>
        <p:spPr>
          <a:xfrm>
            <a:off x="0" y="170180"/>
            <a:ext cx="1681480" cy="39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en-US" altLang="zh-CN" sz="2100" b="1" noProof="1">
                <a:solidFill>
                  <a:schemeClr val="accent1"/>
                </a:solidFill>
                <a:latin typeface="幼圆" charset="0"/>
                <a:ea typeface="幼圆" charset="0"/>
              </a:rPr>
              <a:t>会认的字</a:t>
            </a:r>
            <a:endParaRPr lang="en-US" altLang="zh-CN" sz="2100" b="1" noProof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76" name="云形标注 75"/>
          <p:cNvSpPr/>
          <p:nvPr>
            <p:custDataLst>
              <p:tags r:id="rId21"/>
            </p:custDataLst>
          </p:nvPr>
        </p:nvSpPr>
        <p:spPr>
          <a:xfrm>
            <a:off x="5499791" y="2534822"/>
            <a:ext cx="3150593" cy="1020615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你能把这些生字都读正确吗？</a:t>
            </a:r>
            <a:endParaRPr lang="zh-CN" altLang="en-US" sz="21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22"/>
            </p:custDataLst>
          </p:nvPr>
        </p:nvSpPr>
        <p:spPr>
          <a:xfrm>
            <a:off x="861060" y="686435"/>
            <a:ext cx="810641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d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e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 	      chuá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n 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liǎng	tóu	      zài	   lǐ	      kàn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3"/>
            </p:custDataLst>
          </p:nvPr>
        </p:nvSpPr>
        <p:spPr>
          <a:xfrm>
            <a:off x="861060" y="2156460"/>
            <a:ext cx="39132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jiàn      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shǎn       xīng				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" name="线形标注 1 6"/>
          <p:cNvSpPr/>
          <p:nvPr>
            <p:custDataLst>
              <p:tags r:id="rId24"/>
            </p:custDataLst>
          </p:nvPr>
        </p:nvSpPr>
        <p:spPr>
          <a:xfrm>
            <a:off x="4175760" y="3829685"/>
            <a:ext cx="1732915" cy="296545"/>
          </a:xfrm>
          <a:prstGeom prst="borderCallout1">
            <a:avLst>
              <a:gd name="adj1" fmla="val 18750"/>
              <a:gd name="adj2" fmla="val -8333"/>
              <a:gd name="adj3" fmla="val -144967"/>
              <a:gd name="adj4" fmla="val -75558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lt1"/>
                </a:solidFill>
                <a:latin typeface="幼圆" charset="0"/>
                <a:ea typeface="幼圆" charset="0"/>
              </a:rPr>
              <a:t>前鼻音</a:t>
            </a:r>
            <a:endParaRPr lang="zh-CN" altLang="en-US" sz="14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矩形 16"/>
          <p:cNvSpPr/>
          <p:nvPr>
            <p:custDataLst>
              <p:tags r:id="rId25"/>
            </p:custDataLst>
          </p:nvPr>
        </p:nvSpPr>
        <p:spPr>
          <a:xfrm>
            <a:off x="881380" y="2223135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矩形 8"/>
          <p:cNvSpPr/>
          <p:nvPr>
            <p:custDataLst>
              <p:tags r:id="rId26"/>
            </p:custDataLst>
          </p:nvPr>
        </p:nvSpPr>
        <p:spPr>
          <a:xfrm>
            <a:off x="2049780" y="221361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27"/>
            </p:custDataLst>
          </p:nvPr>
        </p:nvSpPr>
        <p:spPr>
          <a:xfrm>
            <a:off x="2032635" y="82550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1" name="矩形 10"/>
          <p:cNvSpPr/>
          <p:nvPr>
            <p:custDataLst>
              <p:tags r:id="rId28"/>
            </p:custDataLst>
          </p:nvPr>
        </p:nvSpPr>
        <p:spPr>
          <a:xfrm>
            <a:off x="7355840" y="760095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cxnSp>
        <p:nvCxnSpPr>
          <p:cNvPr id="12" name="直接连接符 11"/>
          <p:cNvCxnSpPr>
            <a:stCxn id="7" idx="0"/>
          </p:cNvCxnSpPr>
          <p:nvPr>
            <p:custDataLst>
              <p:tags r:id="rId29"/>
            </p:custDataLst>
          </p:nvPr>
        </p:nvCxnSpPr>
        <p:spPr>
          <a:xfrm flipV="1">
            <a:off x="5908675" y="2132965"/>
            <a:ext cx="1670050" cy="184531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线形标注 1 12"/>
          <p:cNvSpPr/>
          <p:nvPr>
            <p:custDataLst>
              <p:tags r:id="rId30"/>
            </p:custDataLst>
          </p:nvPr>
        </p:nvSpPr>
        <p:spPr>
          <a:xfrm>
            <a:off x="3477895" y="463550"/>
            <a:ext cx="1732915" cy="296545"/>
          </a:xfrm>
          <a:prstGeom prst="borderCallout1">
            <a:avLst>
              <a:gd name="adj1" fmla="val 18750"/>
              <a:gd name="adj2" fmla="val -8333"/>
              <a:gd name="adj3" fmla="val 119700"/>
              <a:gd name="adj4" fmla="val -41700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lt1"/>
                </a:solidFill>
                <a:latin typeface="幼圆" charset="0"/>
                <a:ea typeface="幼圆" charset="0"/>
              </a:rPr>
              <a:t>三拼音节</a:t>
            </a:r>
            <a:endParaRPr lang="zh-CN" altLang="en-US" sz="14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矩形 17"/>
          <p:cNvSpPr/>
          <p:nvPr>
            <p:custDataLst>
              <p:tags r:id="rId31"/>
            </p:custDataLst>
          </p:nvPr>
        </p:nvSpPr>
        <p:spPr>
          <a:xfrm>
            <a:off x="5210810" y="82550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9" name="矩形 18"/>
          <p:cNvSpPr/>
          <p:nvPr>
            <p:custDataLst>
              <p:tags r:id="rId32"/>
            </p:custDataLst>
          </p:nvPr>
        </p:nvSpPr>
        <p:spPr>
          <a:xfrm>
            <a:off x="861060" y="82550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1" name="矩形 20"/>
          <p:cNvSpPr/>
          <p:nvPr>
            <p:custDataLst>
              <p:tags r:id="rId33"/>
            </p:custDataLst>
          </p:nvPr>
        </p:nvSpPr>
        <p:spPr>
          <a:xfrm>
            <a:off x="3190240" y="82550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2" name="矩形 21"/>
          <p:cNvSpPr/>
          <p:nvPr>
            <p:custDataLst>
              <p:tags r:id="rId34"/>
            </p:custDataLst>
          </p:nvPr>
        </p:nvSpPr>
        <p:spPr>
          <a:xfrm>
            <a:off x="3027045" y="223266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3" name="线形标注 1 22"/>
          <p:cNvSpPr/>
          <p:nvPr>
            <p:custDataLst>
              <p:tags r:id="rId35"/>
            </p:custDataLst>
          </p:nvPr>
        </p:nvSpPr>
        <p:spPr>
          <a:xfrm>
            <a:off x="4175760" y="2257425"/>
            <a:ext cx="1732915" cy="296545"/>
          </a:xfrm>
          <a:prstGeom prst="borderCallout1">
            <a:avLst>
              <a:gd name="adj1" fmla="val 18750"/>
              <a:gd name="adj2" fmla="val -8333"/>
              <a:gd name="adj3" fmla="val -129978"/>
              <a:gd name="adj4" fmla="val -28875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lt1"/>
                </a:solidFill>
                <a:latin typeface="幼圆" charset="0"/>
                <a:ea typeface="幼圆" charset="0"/>
              </a:rPr>
              <a:t>后鼻音</a:t>
            </a:r>
            <a:endParaRPr lang="zh-CN" altLang="en-US" sz="14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24" name="直接连接符 23"/>
          <p:cNvCxnSpPr/>
          <p:nvPr>
            <p:custDataLst>
              <p:tags r:id="rId36"/>
            </p:custDataLst>
          </p:nvPr>
        </p:nvCxnSpPr>
        <p:spPr>
          <a:xfrm flipV="1">
            <a:off x="3556635" y="2392680"/>
            <a:ext cx="506730" cy="1333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>
            <p:custDataLst>
              <p:tags r:id="rId37"/>
            </p:custDataLst>
          </p:nvPr>
        </p:nvCxnSpPr>
        <p:spPr>
          <a:xfrm>
            <a:off x="1520190" y="3382010"/>
            <a:ext cx="2439670" cy="58293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线形标注 1 25"/>
          <p:cNvSpPr/>
          <p:nvPr>
            <p:custDataLst>
              <p:tags r:id="rId38"/>
            </p:custDataLst>
          </p:nvPr>
        </p:nvSpPr>
        <p:spPr>
          <a:xfrm>
            <a:off x="2964815" y="7620"/>
            <a:ext cx="1732915" cy="296545"/>
          </a:xfrm>
          <a:prstGeom prst="borderCallout1">
            <a:avLst>
              <a:gd name="adj1" fmla="val 18750"/>
              <a:gd name="adj2" fmla="val -8333"/>
              <a:gd name="adj3" fmla="val 287580"/>
              <a:gd name="adj4" fmla="val -75082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lt1"/>
                </a:solidFill>
                <a:latin typeface="幼圆" charset="0"/>
                <a:ea typeface="幼圆" charset="0"/>
              </a:rPr>
              <a:t>轻声</a:t>
            </a:r>
            <a:endParaRPr lang="zh-CN" altLang="en-US" sz="14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28" name="线形标注 1 27"/>
          <p:cNvSpPr/>
          <p:nvPr>
            <p:custDataLst>
              <p:tags r:id="rId39"/>
            </p:custDataLst>
          </p:nvPr>
        </p:nvSpPr>
        <p:spPr>
          <a:xfrm>
            <a:off x="7234555" y="75565"/>
            <a:ext cx="1732915" cy="296545"/>
          </a:xfrm>
          <a:prstGeom prst="borderCallout1">
            <a:avLst>
              <a:gd name="adj1" fmla="val 18750"/>
              <a:gd name="adj2" fmla="val -8333"/>
              <a:gd name="adj3" fmla="val 287580"/>
              <a:gd name="adj4" fmla="val -75082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lt1"/>
                </a:solidFill>
                <a:latin typeface="幼圆" charset="0"/>
                <a:ea typeface="幼圆" charset="0"/>
              </a:rPr>
              <a:t>平舌音</a:t>
            </a:r>
            <a:endParaRPr lang="zh-CN" altLang="en-US" sz="14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4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bldLvl="0" animBg="1"/>
      <p:bldP spid="66" grpId="0" bldLvl="0" animBg="1"/>
      <p:bldP spid="67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3" grpId="0" bldLvl="0" animBg="1"/>
      <p:bldP spid="5" grpId="0"/>
      <p:bldP spid="6" grpId="0"/>
      <p:bldP spid="7" grpId="0" bldLvl="0" animBg="1"/>
      <p:bldP spid="17" grpId="0" bldLvl="0" animBg="1"/>
      <p:bldP spid="9" grpId="0" bldLvl="0" animBg="1"/>
      <p:bldP spid="10" grpId="0" bldLvl="0" animBg="1"/>
      <p:bldP spid="11" grpId="0" bldLvl="0" animBg="1"/>
      <p:bldP spid="13" grpId="0" bldLvl="0" animBg="1"/>
      <p:bldP spid="18" grpId="0" bldLvl="0" animBg="1"/>
      <p:bldP spid="19" grpId="0" bldLvl="0" animBg="1"/>
      <p:bldP spid="21" grpId="0" bldLvl="0" animBg="1"/>
      <p:bldP spid="22" grpId="0" bldLvl="0" animBg="1"/>
      <p:bldP spid="23" grpId="0" bldLvl="0" animBg="1"/>
      <p:bldP spid="26" grpId="0" bldLvl="0" animBg="1"/>
      <p:bldP spid="28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9" name="Rectangle 1"/>
          <p:cNvSpPr/>
          <p:nvPr/>
        </p:nvSpPr>
        <p:spPr>
          <a:xfrm>
            <a:off x="908050" y="50165"/>
            <a:ext cx="7193280" cy="139700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zh-CN" altLang="en-US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弯弯的月儿小小的船，小小的船儿两头尖。</a:t>
            </a:r>
            <a:endParaRPr lang="zh-CN" altLang="en-US" sz="3600" b="1" dirty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4" name="文本框 36866"/>
          <p:cNvSpPr txBox="1"/>
          <p:nvPr>
            <p:custDataLst>
              <p:tags r:id="rId10"/>
            </p:custDataLst>
          </p:nvPr>
        </p:nvSpPr>
        <p:spPr>
          <a:xfrm>
            <a:off x="4880165" y="4359431"/>
            <a:ext cx="3813810" cy="56070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2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——《</a:t>
            </a:r>
            <a:r>
              <a:rPr lang="en-US" sz="32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2.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小小的船</a:t>
            </a:r>
            <a:r>
              <a:rPr lang="en-US" altLang="zh-CN" sz="32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endParaRPr lang="en-US" altLang="zh-CN" sz="3200" b="1" dirty="0" smtClean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文本框 54287"/>
          <p:cNvSpPr txBox="1"/>
          <p:nvPr>
            <p:custDataLst>
              <p:tags r:id="rId11"/>
            </p:custDataLst>
          </p:nvPr>
        </p:nvSpPr>
        <p:spPr>
          <a:xfrm>
            <a:off x="1155836" y="3636409"/>
            <a:ext cx="6214745" cy="499110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2800" b="1" dirty="0" smtClean="0">
                <a:solidFill>
                  <a:schemeClr val="lt1"/>
                </a:solidFill>
                <a:latin typeface="幼圆" charset="0"/>
                <a:ea typeface="幼圆" charset="0"/>
              </a:rPr>
              <a:t>把月儿比作船，是因为它们形状很像。</a:t>
            </a:r>
            <a:endParaRPr lang="zh-CN" altLang="en-US" sz="2800" b="1" dirty="0" smtClean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椭圆 6"/>
          <p:cNvSpPr/>
          <p:nvPr>
            <p:custDataLst>
              <p:tags r:id="rId12"/>
            </p:custDataLst>
          </p:nvPr>
        </p:nvSpPr>
        <p:spPr>
          <a:xfrm>
            <a:off x="3001707" y="172530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椭圆 7"/>
          <p:cNvSpPr/>
          <p:nvPr>
            <p:custDataLst>
              <p:tags r:id="rId13"/>
            </p:custDataLst>
          </p:nvPr>
        </p:nvSpPr>
        <p:spPr>
          <a:xfrm>
            <a:off x="3535107" y="172889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椭圆 9"/>
          <p:cNvSpPr/>
          <p:nvPr>
            <p:custDataLst>
              <p:tags r:id="rId14"/>
            </p:custDataLst>
          </p:nvPr>
        </p:nvSpPr>
        <p:spPr>
          <a:xfrm>
            <a:off x="5429901" y="172984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42390" y="1545590"/>
            <a:ext cx="5104765" cy="195707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 bldLvl="0" animBg="1"/>
      <p:bldP spid="8" grpId="0" bldLvl="0" animBg="1"/>
      <p:bldP spid="10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6866"/>
          <p:cNvSpPr txBox="1"/>
          <p:nvPr>
            <p:custDataLst>
              <p:tags r:id="rId10"/>
            </p:custDataLst>
          </p:nvPr>
        </p:nvSpPr>
        <p:spPr>
          <a:xfrm>
            <a:off x="5966015" y="4272436"/>
            <a:ext cx="2997200" cy="56070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2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——《</a:t>
            </a:r>
            <a:r>
              <a:rPr lang="en-US" sz="32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4.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四季</a:t>
            </a:r>
            <a:r>
              <a:rPr lang="en-US" altLang="zh-CN" sz="32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endParaRPr lang="en-US" altLang="zh-CN" sz="3200" b="1" dirty="0" smtClean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文本框 54287"/>
          <p:cNvSpPr txBox="1"/>
          <p:nvPr>
            <p:custDataLst>
              <p:tags r:id="rId11"/>
            </p:custDataLst>
          </p:nvPr>
        </p:nvSpPr>
        <p:spPr>
          <a:xfrm>
            <a:off x="671331" y="3536714"/>
            <a:ext cx="5499735" cy="499110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2800" b="1" dirty="0" smtClean="0">
                <a:solidFill>
                  <a:schemeClr val="lt1"/>
                </a:solidFill>
                <a:latin typeface="幼圆" charset="0"/>
                <a:ea typeface="幼圆" charset="0"/>
              </a:rPr>
              <a:t>把物当成人来写，让物更加生动。</a:t>
            </a:r>
            <a:endParaRPr lang="zh-CN" altLang="en-US" sz="2800" b="1" dirty="0" smtClean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21509" name="Rectangle 1"/>
          <p:cNvSpPr/>
          <p:nvPr/>
        </p:nvSpPr>
        <p:spPr>
          <a:xfrm>
            <a:off x="720090" y="1023620"/>
            <a:ext cx="3395980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</a:t>
            </a:r>
            <a:r>
              <a:rPr lang="zh-CN" altLang="en-US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草芽尖尖，他对小鸟说：</a:t>
            </a:r>
            <a:r>
              <a:rPr lang="en-US" altLang="zh-CN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我是春天。</a:t>
            </a:r>
            <a:r>
              <a:rPr lang="en-US" altLang="zh-CN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endParaRPr lang="en-US" altLang="zh-CN" sz="3600" b="1" dirty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8" name="椭圆 7"/>
          <p:cNvSpPr/>
          <p:nvPr>
            <p:custDataLst>
              <p:tags r:id="rId12"/>
            </p:custDataLst>
          </p:nvPr>
        </p:nvSpPr>
        <p:spPr>
          <a:xfrm>
            <a:off x="1725357" y="1887389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17465" y="356870"/>
            <a:ext cx="3657600" cy="2676525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8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对角圆角矩形 16"/>
          <p:cNvSpPr/>
          <p:nvPr>
            <p:custDataLst>
              <p:tags r:id="rId10"/>
            </p:custDataLst>
          </p:nvPr>
        </p:nvSpPr>
        <p:spPr>
          <a:xfrm>
            <a:off x="1045367" y="707239"/>
            <a:ext cx="567293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dk1"/>
                </a:solidFill>
                <a:latin typeface="幼圆" charset="0"/>
                <a:ea typeface="幼圆" charset="0"/>
              </a:rPr>
              <a:t>一、用圆圈圈出句子中动作的词。</a:t>
            </a:r>
            <a:endParaRPr lang="zh-CN" altLang="en-US" sz="2700" b="1" noProof="1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188640" y="254627"/>
            <a:ext cx="1554435" cy="4375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lt1"/>
                </a:solidFill>
                <a:latin typeface="幼圆" charset="0"/>
                <a:ea typeface="幼圆" charset="0"/>
              </a:rPr>
              <a:t>巩固</a:t>
            </a:r>
            <a:r>
              <a:rPr lang="zh-CN" altLang="en-US" sz="2400" dirty="0">
                <a:solidFill>
                  <a:schemeClr val="lt1"/>
                </a:solidFill>
                <a:latin typeface="幼圆" charset="0"/>
                <a:ea typeface="幼圆" charset="0"/>
              </a:rPr>
              <a:t>练习</a:t>
            </a:r>
            <a:endParaRPr lang="zh-CN" altLang="en-US" sz="24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/>
          <p:nvPr>
            <p:custDataLst>
              <p:tags r:id="rId11"/>
            </p:custDataLst>
          </p:nvPr>
        </p:nvSpPr>
        <p:spPr>
          <a:xfrm>
            <a:off x="1392920" y="1762582"/>
            <a:ext cx="4158854" cy="228409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雪人大肚一挺，他顽皮地说：</a:t>
            </a:r>
            <a:r>
              <a:rPr lang="en-US" altLang="zh-CN" sz="40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40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就是冬天。</a:t>
            </a:r>
            <a:r>
              <a:rPr lang="en-US" altLang="zh-CN" sz="40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endParaRPr lang="en-US" altLang="zh-CN" sz="40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9" name="椭圆 18"/>
          <p:cNvSpPr/>
          <p:nvPr>
            <p:custDataLst>
              <p:tags r:id="rId12"/>
            </p:custDataLst>
          </p:nvPr>
        </p:nvSpPr>
        <p:spPr>
          <a:xfrm>
            <a:off x="3609948" y="2630805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20" name="椭圆 19"/>
          <p:cNvSpPr/>
          <p:nvPr>
            <p:custDataLst>
              <p:tags r:id="rId13"/>
            </p:custDataLst>
          </p:nvPr>
        </p:nvSpPr>
        <p:spPr>
          <a:xfrm>
            <a:off x="4097560" y="1886342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3" name="图片 2" descr="C:/Users/ADMINI~1/AppData/Local/Temp/kaimatting_20200224102817/output_20200224102824..pngoutput_20200224102824.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59705" y="1333818"/>
            <a:ext cx="3073400" cy="3267075"/>
          </a:xfrm>
          <a:prstGeom prst="rect">
            <a:avLst/>
          </a:prstGeom>
        </p:spPr>
      </p:pic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对角圆角矩形 16"/>
          <p:cNvSpPr/>
          <p:nvPr/>
        </p:nvSpPr>
        <p:spPr>
          <a:xfrm>
            <a:off x="201930" y="342900"/>
            <a:ext cx="459359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accent1"/>
                </a:solidFill>
                <a:latin typeface="幼圆" charset="0"/>
                <a:ea typeface="幼圆" charset="0"/>
              </a:rPr>
              <a:t>二、判断比喻句。</a:t>
            </a:r>
            <a:endParaRPr lang="zh-CN" altLang="en-US" sz="2700" b="1" noProof="1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4"/>
          <p:cNvSpPr/>
          <p:nvPr>
            <p:custDataLst>
              <p:tags r:id="rId10"/>
            </p:custDataLst>
          </p:nvPr>
        </p:nvSpPr>
        <p:spPr>
          <a:xfrm>
            <a:off x="545465" y="1419860"/>
            <a:ext cx="8395970" cy="18402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像小丽那样的学生会不完成作业？（   ）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20000"/>
              </a:lnSpc>
            </a:pPr>
            <a:endParaRPr lang="zh-CN" altLang="en-US" sz="32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红红的太阳像火球。（    ）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06010" y="2614930"/>
            <a:ext cx="6419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√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08545" y="1419860"/>
            <a:ext cx="6419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×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对角圆角矩形 16"/>
          <p:cNvSpPr/>
          <p:nvPr/>
        </p:nvSpPr>
        <p:spPr>
          <a:xfrm>
            <a:off x="300512" y="349250"/>
            <a:ext cx="7031833" cy="866783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2700" b="1" noProof="1" smtClean="0">
                <a:solidFill>
                  <a:schemeClr val="accent1"/>
                </a:solidFill>
                <a:latin typeface="幼圆" charset="0"/>
                <a:cs typeface="幼圆" charset="0"/>
              </a:rPr>
              <a:t>    三、判断拟人句。</a:t>
            </a:r>
            <a:endParaRPr lang="zh-CN" altLang="en-US" sz="2700" b="1" noProof="1" smtClean="0">
              <a:solidFill>
                <a:schemeClr val="accent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矩形 4"/>
          <p:cNvSpPr/>
          <p:nvPr>
            <p:custDataLst>
              <p:tags r:id="rId10"/>
            </p:custDataLst>
          </p:nvPr>
        </p:nvSpPr>
        <p:spPr>
          <a:xfrm>
            <a:off x="300355" y="1463675"/>
            <a:ext cx="8253095" cy="16186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1.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谷穗弯弯，他鞠着躬说：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我是秋天。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   ）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20000"/>
              </a:lnSpc>
            </a:pPr>
            <a:endParaRPr lang="zh-CN" altLang="en-US" sz="28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2.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远远望去那座大山像一个巨人。  （   ）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32345" y="1463675"/>
            <a:ext cx="6419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√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34125" y="2437130"/>
            <a:ext cx="6419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×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122077" y="107315"/>
            <a:ext cx="7031833" cy="866783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2700" b="1" noProof="1" smtClean="0">
                <a:latin typeface="宋体" panose="02010600030101010101" pitchFamily="2" charset="-122"/>
              </a:rPr>
              <a:t>    四、你会仿写句吗？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4970" y="2854325"/>
            <a:ext cx="5285740" cy="12992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红花朵朵，他对小鸟说：</a:t>
            </a:r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我就是春天。</a:t>
            </a:r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5934710" y="2027555"/>
            <a:ext cx="2952750" cy="2952750"/>
          </a:xfrm>
          <a:prstGeom prst="rect">
            <a:avLst/>
          </a:prstGeom>
        </p:spPr>
      </p:pic>
      <p:sp>
        <p:nvSpPr>
          <p:cNvPr id="10" name="矩形 4"/>
          <p:cNvSpPr/>
          <p:nvPr/>
        </p:nvSpPr>
        <p:spPr>
          <a:xfrm>
            <a:off x="2771775" y="1045210"/>
            <a:ext cx="5525135" cy="12992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荷叶圆圆，他对青蛙说：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我是夏天。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" y="974090"/>
            <a:ext cx="2108835" cy="137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591430" y="513839"/>
            <a:ext cx="7961662" cy="1360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zh-CN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秋天</a:t>
            </a:r>
            <a:r>
              <a:rPr lang="en-US" altLang="zh-CN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这课</a:t>
            </a:r>
            <a:r>
              <a:rPr lang="zh-CN" altLang="en-US" sz="2400" b="1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我们</a:t>
            </a:r>
            <a:r>
              <a:rPr lang="zh-CN" altLang="en-US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认识了</a:t>
            </a:r>
            <a:r>
              <a:rPr lang="en-US" altLang="zh-CN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10</a:t>
            </a:r>
            <a:r>
              <a:rPr lang="zh-CN" altLang="en-US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个生字。会写了：了、子、人、大四个生字。思考</a:t>
            </a:r>
            <a:r>
              <a:rPr lang="en-US" altLang="zh-CN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本课抓住了哪几个事物的特点描写了什么景象？你从中体会到了作者怎样的思想感情？</a:t>
            </a:r>
            <a:endParaRPr lang="zh-CN" altLang="en-US" sz="2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1598930" y="3484245"/>
            <a:ext cx="4301490" cy="8070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注意一的变调规律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54288"/>
          <p:cNvSpPr txBox="1"/>
          <p:nvPr/>
        </p:nvSpPr>
        <p:spPr>
          <a:xfrm>
            <a:off x="1598930" y="2985135"/>
            <a:ext cx="5547360" cy="4991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 气 了 树 叶 片 大 飞 会 个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56060" y="182880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035" y="3681095"/>
            <a:ext cx="1524000" cy="76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9915" y="3672840"/>
            <a:ext cx="608965" cy="7702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2235" y="3636645"/>
            <a:ext cx="666115" cy="8064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4420" y="3915410"/>
            <a:ext cx="4038600" cy="8763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51840" y="2076450"/>
            <a:ext cx="78009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        </a:t>
            </a:r>
            <a:r>
              <a:rPr lang="zh-CN" altLang="en-US" sz="2000" dirty="0">
                <a:solidFill>
                  <a:srgbClr val="FF0000"/>
                </a:solidFill>
              </a:rPr>
              <a:t>课文抓住天气、树叶、天空、大雁等事物的特点，描写了秋高气爽、黄叶飘落、北雁南飞的景象，表达了作者对秋天的喜爱之情。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" grpId="0"/>
      <p:bldP spid="1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290195" y="373380"/>
            <a:ext cx="8631555" cy="1360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《</a:t>
            </a: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小小的船</a:t>
            </a:r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是一首儿童诗，诗歌将弯弯的月儿和小小的船巧妙的联系起来。文中一共出现了三个</a:t>
            </a:r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“</a:t>
            </a: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小小的船</a:t>
            </a:r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</a:t>
            </a: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，哪些指的是真实的船？哪些指的是月亮？</a:t>
            </a:r>
            <a:endParaRPr lang="zh-CN" altLang="en-US" sz="2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513080" y="2552700"/>
            <a:ext cx="8185785" cy="4991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 船 两 头 在 里 看 见 闪 星 月  儿  头  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6945" y="3647440"/>
            <a:ext cx="1590675" cy="800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420" y="3656965"/>
            <a:ext cx="1533525" cy="7810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6505" y="3656965"/>
            <a:ext cx="716915" cy="8051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53415" y="1859280"/>
            <a:ext cx="75190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        </a:t>
            </a:r>
            <a:r>
              <a:rPr lang="zh-CN" altLang="en-US" sz="2000" b="1" dirty="0">
                <a:solidFill>
                  <a:srgbClr val="FF0000"/>
                </a:solidFill>
              </a:rPr>
              <a:t>第一次指的是真实的小船，第二次和第三次指的是弯弯的月亮。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/>
        </p:nvSpPr>
        <p:spPr>
          <a:xfrm>
            <a:off x="426965" y="373504"/>
            <a:ext cx="7961662" cy="4991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800" b="1" dirty="0" smtClean="0">
                <a:solidFill>
                  <a:schemeClr val="accent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</a:t>
            </a:r>
            <a:r>
              <a:rPr lang="en-US" altLang="zh-CN" sz="2400" b="1" dirty="0" smtClean="0">
                <a:solidFill>
                  <a:schemeClr val="accent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《</a:t>
            </a:r>
            <a:r>
              <a:rPr lang="zh-CN" altLang="en-US" sz="2400" b="1" dirty="0" smtClean="0">
                <a:solidFill>
                  <a:schemeClr val="accent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江南</a:t>
            </a:r>
            <a:r>
              <a:rPr lang="en-US" altLang="zh-CN" sz="2400" b="1" dirty="0" smtClean="0">
                <a:solidFill>
                  <a:schemeClr val="accent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》</a:t>
            </a:r>
            <a:r>
              <a:rPr lang="zh-CN" altLang="en-US" sz="2400" b="1" dirty="0" smtClean="0">
                <a:solidFill>
                  <a:schemeClr val="accent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这首诗歌描绘了什么时光和采莲人什么心情？</a:t>
            </a:r>
            <a:endParaRPr lang="zh-CN" altLang="en-US" sz="2400" b="1" dirty="0" smtClean="0">
              <a:solidFill>
                <a:schemeClr val="accent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1087755" y="2532380"/>
            <a:ext cx="6968490" cy="4991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江 南 可 采 莲 鱼 东 西 北 可 东 西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72405" y="3502025"/>
            <a:ext cx="1562100" cy="8191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91255" y="3543300"/>
            <a:ext cx="1581150" cy="8096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02915" y="3543300"/>
            <a:ext cx="688340" cy="7778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26005" y="3543300"/>
            <a:ext cx="676910" cy="7778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36600" y="1337310"/>
            <a:ext cx="76708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cs typeface="幼圆" charset="0"/>
              </a:rPr>
              <a:t>        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cs typeface="幼圆" charset="0"/>
              </a:rPr>
              <a:t>本文是一首采莲歌，语言简洁明快，意境优美隽永，反映了采莲时的光景和采莲人欢乐的心情</a:t>
            </a:r>
            <a:r>
              <a:rPr lang="zh-CN" altLang="en-US" sz="1400">
                <a:solidFill>
                  <a:srgbClr val="000000"/>
                </a:solidFill>
                <a:latin typeface="幼圆" charset="0"/>
                <a:cs typeface="幼圆" charset="0"/>
              </a:rPr>
              <a:t>。</a:t>
            </a:r>
            <a:endParaRPr lang="zh-CN" altLang="en-US" sz="14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5" name="Text Box 11"/>
          <p:cNvSpPr txBox="1"/>
          <p:nvPr>
            <p:custDataLst>
              <p:tags r:id="rId10"/>
            </p:custDataLst>
          </p:nvPr>
        </p:nvSpPr>
        <p:spPr>
          <a:xfrm>
            <a:off x="945102" y="136341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江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6" name="Text Box 11"/>
          <p:cNvSpPr txBox="1"/>
          <p:nvPr>
            <p:custDataLst>
              <p:tags r:id="rId11"/>
            </p:custDataLst>
          </p:nvPr>
        </p:nvSpPr>
        <p:spPr>
          <a:xfrm>
            <a:off x="2116677" y="138246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南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Text Box 11"/>
          <p:cNvSpPr txBox="1"/>
          <p:nvPr>
            <p:custDataLst>
              <p:tags r:id="rId12"/>
            </p:custDataLst>
          </p:nvPr>
        </p:nvSpPr>
        <p:spPr>
          <a:xfrm>
            <a:off x="3196177" y="138246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可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9" name="Text Box 11"/>
          <p:cNvSpPr txBox="1"/>
          <p:nvPr>
            <p:custDataLst>
              <p:tags r:id="rId13"/>
            </p:custDataLst>
          </p:nvPr>
        </p:nvSpPr>
        <p:spPr>
          <a:xfrm>
            <a:off x="5294852" y="136341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莲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0" name="Text Box 11"/>
          <p:cNvSpPr txBox="1"/>
          <p:nvPr>
            <p:custDataLst>
              <p:tags r:id="rId14"/>
            </p:custDataLst>
          </p:nvPr>
        </p:nvSpPr>
        <p:spPr>
          <a:xfrm>
            <a:off x="6386417" y="137294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鱼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Text Box 11"/>
          <p:cNvSpPr txBox="1"/>
          <p:nvPr>
            <p:custDataLst>
              <p:tags r:id="rId15"/>
            </p:custDataLst>
          </p:nvPr>
        </p:nvSpPr>
        <p:spPr>
          <a:xfrm>
            <a:off x="7439882" y="138246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东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2" name="Text Box 11"/>
          <p:cNvSpPr txBox="1"/>
          <p:nvPr>
            <p:custDataLst>
              <p:tags r:id="rId16"/>
            </p:custDataLst>
          </p:nvPr>
        </p:nvSpPr>
        <p:spPr>
          <a:xfrm>
            <a:off x="948277" y="2689932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西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3" name="Text Box 11"/>
          <p:cNvSpPr txBox="1"/>
          <p:nvPr>
            <p:custDataLst>
              <p:tags r:id="rId17"/>
            </p:custDataLst>
          </p:nvPr>
        </p:nvSpPr>
        <p:spPr>
          <a:xfrm>
            <a:off x="2053177" y="269945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北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 Box 11"/>
          <p:cNvSpPr txBox="1"/>
          <p:nvPr>
            <p:custDataLst>
              <p:tags r:id="rId18"/>
            </p:custDataLst>
          </p:nvPr>
        </p:nvSpPr>
        <p:spPr>
          <a:xfrm>
            <a:off x="4259802" y="138246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采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文本框 14">
            <a:hlinkClick r:id="rId19" action="ppaction://hlinkfile"/>
          </p:cNvPr>
          <p:cNvSpPr txBox="1"/>
          <p:nvPr/>
        </p:nvSpPr>
        <p:spPr>
          <a:xfrm>
            <a:off x="0" y="144145"/>
            <a:ext cx="1681480" cy="39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en-US" altLang="zh-CN" sz="2100" b="1" noProof="1">
                <a:solidFill>
                  <a:schemeClr val="accent1"/>
                </a:solidFill>
                <a:latin typeface="幼圆" charset="0"/>
                <a:ea typeface="幼圆" charset="0"/>
              </a:rPr>
              <a:t>会认的字</a:t>
            </a:r>
            <a:endParaRPr lang="en-US" altLang="zh-CN" sz="2100" b="1" noProof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76" name="云形标注 75"/>
          <p:cNvSpPr/>
          <p:nvPr>
            <p:custDataLst>
              <p:tags r:id="rId20"/>
            </p:custDataLst>
          </p:nvPr>
        </p:nvSpPr>
        <p:spPr>
          <a:xfrm>
            <a:off x="5221026" y="3020597"/>
            <a:ext cx="3150593" cy="1020615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你能把这些生字都读正确吗？</a:t>
            </a:r>
            <a:endParaRPr lang="zh-CN" altLang="en-US" sz="21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21"/>
            </p:custDataLst>
          </p:nvPr>
        </p:nvSpPr>
        <p:spPr>
          <a:xfrm>
            <a:off x="948055" y="927735"/>
            <a:ext cx="8344801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jiāng  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nán	      kě	cǎi	  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lián	 yú	    dōng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2"/>
            </p:custDataLst>
          </p:nvPr>
        </p:nvSpPr>
        <p:spPr>
          <a:xfrm>
            <a:off x="944880" y="2300605"/>
            <a:ext cx="2855120" cy="614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2000">
                <a:solidFill>
                  <a:schemeClr val="dk1"/>
                </a:solidFill>
                <a:latin typeface="幼圆" charset="0"/>
                <a:cs typeface="幼圆" charset="0"/>
              </a:rPr>
              <a:t>xī 	          běi</a:t>
            </a:r>
            <a:r>
              <a:rPr lang="zh-CN" altLang="en-US" sz="1400">
                <a:solidFill>
                  <a:schemeClr val="dk1"/>
                </a:solidFill>
                <a:latin typeface="幼圆" charset="0"/>
                <a:cs typeface="幼圆" charset="0"/>
              </a:rPr>
              <a:t>	</a:t>
            </a:r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" name="线形标注 1 6"/>
          <p:cNvSpPr/>
          <p:nvPr>
            <p:custDataLst>
              <p:tags r:id="rId23"/>
            </p:custDataLst>
          </p:nvPr>
        </p:nvSpPr>
        <p:spPr>
          <a:xfrm>
            <a:off x="3392170" y="754380"/>
            <a:ext cx="2195195" cy="245110"/>
          </a:xfrm>
          <a:prstGeom prst="borderCallout1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lt1"/>
                </a:solidFill>
                <a:latin typeface="幼圆" charset="0"/>
                <a:ea typeface="幼圆" charset="0"/>
              </a:rPr>
              <a:t>前鼻音</a:t>
            </a:r>
            <a:endParaRPr lang="zh-CN" altLang="en-US" sz="14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线形标注 1 7"/>
          <p:cNvSpPr/>
          <p:nvPr>
            <p:custDataLst>
              <p:tags r:id="rId24"/>
            </p:custDataLst>
          </p:nvPr>
        </p:nvSpPr>
        <p:spPr>
          <a:xfrm>
            <a:off x="3392170" y="441960"/>
            <a:ext cx="2195195" cy="245110"/>
          </a:xfrm>
          <a:prstGeom prst="borderCallout1">
            <a:avLst>
              <a:gd name="adj1" fmla="val 18750"/>
              <a:gd name="adj2" fmla="val -8333"/>
              <a:gd name="adj3" fmla="val 215544"/>
              <a:gd name="adj4" fmla="val -71102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lt1"/>
                </a:solidFill>
                <a:latin typeface="幼圆" charset="0"/>
                <a:ea typeface="幼圆" charset="0"/>
              </a:rPr>
              <a:t>后鼻音</a:t>
            </a:r>
            <a:endParaRPr lang="zh-CN" altLang="en-US" sz="14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9" name="直接连接符 8"/>
          <p:cNvCxnSpPr/>
          <p:nvPr>
            <p:custDataLst>
              <p:tags r:id="rId25"/>
            </p:custDataLst>
          </p:nvPr>
        </p:nvCxnSpPr>
        <p:spPr>
          <a:xfrm>
            <a:off x="5587365" y="833755"/>
            <a:ext cx="274320" cy="20256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26"/>
            </p:custDataLst>
          </p:nvPr>
        </p:nvCxnSpPr>
        <p:spPr>
          <a:xfrm>
            <a:off x="5623560" y="574040"/>
            <a:ext cx="1921510" cy="49911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>
            <p:custDataLst>
              <p:tags r:id="rId27"/>
            </p:custDataLst>
          </p:nvPr>
        </p:nvSpPr>
        <p:spPr>
          <a:xfrm>
            <a:off x="959485" y="976630"/>
            <a:ext cx="852805" cy="33337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2" name="矩形 11"/>
          <p:cNvSpPr/>
          <p:nvPr>
            <p:custDataLst>
              <p:tags r:id="rId28"/>
            </p:custDataLst>
          </p:nvPr>
        </p:nvSpPr>
        <p:spPr>
          <a:xfrm>
            <a:off x="5294630" y="1039495"/>
            <a:ext cx="852805" cy="33337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7" name="矩形 16"/>
          <p:cNvSpPr/>
          <p:nvPr>
            <p:custDataLst>
              <p:tags r:id="rId29"/>
            </p:custDataLst>
          </p:nvPr>
        </p:nvSpPr>
        <p:spPr>
          <a:xfrm>
            <a:off x="7318375" y="1054100"/>
            <a:ext cx="852805" cy="33337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8" name="矩形 17"/>
          <p:cNvSpPr/>
          <p:nvPr>
            <p:custDataLst>
              <p:tags r:id="rId30"/>
            </p:custDataLst>
          </p:nvPr>
        </p:nvSpPr>
        <p:spPr>
          <a:xfrm>
            <a:off x="2066290" y="1024255"/>
            <a:ext cx="852805" cy="33337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</p:spTree>
    <p:custDataLst>
      <p:tags r:id="rId3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bldLvl="0" animBg="1"/>
      <p:bldP spid="66" grpId="0" bldLvl="0" animBg="1"/>
      <p:bldP spid="67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3" grpId="0" bldLvl="0" animBg="1"/>
      <p:bldP spid="5" grpId="0"/>
      <p:bldP spid="6" grpId="0"/>
      <p:bldP spid="7" grpId="0" bldLvl="0" animBg="1"/>
      <p:bldP spid="8" grpId="0" bldLvl="0" animBg="1"/>
      <p:bldP spid="11" grpId="0" bldLvl="0" animBg="1"/>
      <p:bldP spid="12" grpId="0" bldLvl="0" animBg="1"/>
      <p:bldP spid="17" grpId="0" bldLvl="0" animBg="1"/>
      <p:bldP spid="18" grpId="0" bldLvl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173355" y="461645"/>
            <a:ext cx="8796020" cy="9302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 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学完了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《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四季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》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一课，作者通过对什么描写？表现了春夏秋冬四季的不同特点表达了对四季的什么情感？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1335405" y="3150870"/>
            <a:ext cx="7494905" cy="4991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尖 说 春 青 蛙 夏 弯 地 就 冬 天  四  是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36285" y="4126230"/>
            <a:ext cx="574040" cy="6750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50485" y="4081145"/>
            <a:ext cx="685800" cy="7797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83735" y="4081145"/>
            <a:ext cx="666750" cy="7639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0410" y="4124960"/>
            <a:ext cx="3743325" cy="6762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13690" y="1671955"/>
            <a:ext cx="85166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cs typeface="幼圆" charset="0"/>
              </a:rPr>
              <a:t>          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cs typeface="幼圆" charset="0"/>
              </a:rPr>
              <a:t>通过对春天的草芽、夏天的荷叶、秋天的谷穗和冬天的雪人这几种代表性事物的描述，表现了春、夏、秋、冬四季的不同特点，表达了对四季的喜爱之情。</a:t>
            </a:r>
            <a:endParaRPr lang="zh-CN" altLang="en-US" sz="24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对角圆角矩形 16"/>
          <p:cNvSpPr/>
          <p:nvPr>
            <p:custDataLst>
              <p:tags r:id="rId10"/>
            </p:custDataLst>
          </p:nvPr>
        </p:nvSpPr>
        <p:spPr>
          <a:xfrm>
            <a:off x="710352" y="1151739"/>
            <a:ext cx="770493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dk1"/>
                </a:solidFill>
                <a:latin typeface="幼圆" charset="0"/>
                <a:cs typeface="幼圆" charset="0"/>
              </a:rPr>
              <a:t>一、秋天有哪些特点呢？（     ）</a:t>
            </a:r>
            <a:endParaRPr lang="zh-CN" altLang="en-US" sz="2700" b="1" noProof="1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188640" y="254627"/>
            <a:ext cx="1554435" cy="4375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lt1"/>
                </a:solidFill>
                <a:latin typeface="幼圆" charset="0"/>
                <a:ea typeface="幼圆" charset="0"/>
              </a:rPr>
              <a:t>巩固练习</a:t>
            </a:r>
            <a:endParaRPr lang="zh-CN" altLang="en-US" sz="24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文本框 54288"/>
          <p:cNvSpPr txBox="1"/>
          <p:nvPr/>
        </p:nvSpPr>
        <p:spPr>
          <a:xfrm>
            <a:off x="555625" y="2280920"/>
            <a:ext cx="4268470" cy="9302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①天气凉，树叶黄。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②天空蓝、高，大雁南飞。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94070" y="1047115"/>
            <a:ext cx="11010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幼圆" charset="0"/>
              </a:rPr>
              <a:t>①②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24095" y="1842770"/>
            <a:ext cx="4145915" cy="265557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对角圆角矩形 16"/>
          <p:cNvSpPr/>
          <p:nvPr/>
        </p:nvSpPr>
        <p:spPr>
          <a:xfrm>
            <a:off x="710352" y="1151739"/>
            <a:ext cx="770493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accent1"/>
                </a:solidFill>
                <a:latin typeface="幼圆" charset="0"/>
                <a:cs typeface="幼圆" charset="0"/>
              </a:rPr>
              <a:t>二、</a:t>
            </a:r>
            <a:r>
              <a:rPr lang="en-US" altLang="zh-CN" sz="2700" b="1" noProof="1" smtClean="0">
                <a:solidFill>
                  <a:schemeClr val="accent1"/>
                </a:solidFill>
                <a:latin typeface="幼圆" charset="0"/>
                <a:cs typeface="幼圆" charset="0"/>
              </a:rPr>
              <a:t>《</a:t>
            </a:r>
            <a:r>
              <a:rPr lang="zh-CN" altLang="en-US" sz="2700" b="1" noProof="1" smtClean="0">
                <a:solidFill>
                  <a:schemeClr val="accent1"/>
                </a:solidFill>
                <a:latin typeface="幼圆" charset="0"/>
                <a:cs typeface="幼圆" charset="0"/>
              </a:rPr>
              <a:t>江南</a:t>
            </a:r>
            <a:r>
              <a:rPr lang="en-US" altLang="zh-CN" sz="2700" b="1" noProof="1" smtClean="0">
                <a:solidFill>
                  <a:schemeClr val="accent1"/>
                </a:solidFill>
                <a:latin typeface="幼圆" charset="0"/>
                <a:cs typeface="幼圆" charset="0"/>
              </a:rPr>
              <a:t>》</a:t>
            </a:r>
            <a:r>
              <a:rPr lang="zh-CN" altLang="en-US" sz="2700" b="1" noProof="1" smtClean="0">
                <a:solidFill>
                  <a:schemeClr val="accent1"/>
                </a:solidFill>
                <a:latin typeface="幼圆" charset="0"/>
                <a:cs typeface="幼圆" charset="0"/>
              </a:rPr>
              <a:t>中描绘的画面有？（        ）</a:t>
            </a:r>
            <a:endParaRPr lang="zh-CN" altLang="en-US" sz="2700" b="1" noProof="1" smtClean="0">
              <a:solidFill>
                <a:schemeClr val="accent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文本框 54288"/>
          <p:cNvSpPr txBox="1"/>
          <p:nvPr/>
        </p:nvSpPr>
        <p:spPr>
          <a:xfrm>
            <a:off x="965857" y="1891035"/>
            <a:ext cx="3147717" cy="17919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①荷塘莲叶如盘。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②莲花绽放。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③鱼儿嬉戏。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④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姑娘采莲。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65934" y="1191895"/>
            <a:ext cx="140716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①②③④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45355" y="2003425"/>
            <a:ext cx="3759200" cy="284607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043608" y="1275606"/>
            <a:ext cx="7056784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zh-CN" altLang="en-US" sz="3600" b="1" dirty="0" smtClean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本单元还有几篇需要我们背诵的课文和古诗，快来背一背吧！</a:t>
            </a:r>
            <a:endParaRPr lang="zh-CN" altLang="en-US" sz="3600" b="1" dirty="0" smtClean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矩形 6"/>
          <p:cNvSpPr/>
          <p:nvPr>
            <p:custDataLst>
              <p:tags r:id="rId10"/>
            </p:custDataLst>
          </p:nvPr>
        </p:nvSpPr>
        <p:spPr>
          <a:xfrm>
            <a:off x="444500" y="1452880"/>
            <a:ext cx="556958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天气凉了，树叶黄了。一片片叶子从树上落下来。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天空那么蓝，那么高。一群大雁往南飞，一会儿排成个“人”字，一会儿排成个“一”字。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啊！秋天来了。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8915" name="矩形 6"/>
          <p:cNvSpPr/>
          <p:nvPr>
            <p:custDataLst>
              <p:tags r:id="rId11"/>
            </p:custDataLst>
          </p:nvPr>
        </p:nvSpPr>
        <p:spPr>
          <a:xfrm>
            <a:off x="1365250" y="692310"/>
            <a:ext cx="4904581" cy="7607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en-US" altLang="zh-CN" sz="45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秋天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流程图: 延期 7"/>
          <p:cNvSpPr/>
          <p:nvPr>
            <p:custDataLst>
              <p:tags r:id="rId12"/>
            </p:custDataLst>
          </p:nvPr>
        </p:nvSpPr>
        <p:spPr>
          <a:xfrm>
            <a:off x="-40640" y="182880"/>
            <a:ext cx="2777490" cy="506095"/>
          </a:xfrm>
          <a:prstGeom prst="flowChartDelay">
            <a:avLst/>
          </a:prstGeom>
          <a:solidFill>
            <a:srgbClr val="FFC000"/>
          </a:solidFill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文本框 14">
            <a:hlinkClick r:id="rId13" action="ppaction://hlinkfile"/>
          </p:cNvPr>
          <p:cNvSpPr txBox="1"/>
          <p:nvPr/>
        </p:nvSpPr>
        <p:spPr>
          <a:xfrm>
            <a:off x="-156210" y="192405"/>
            <a:ext cx="2580640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积累背诵</a:t>
            </a:r>
            <a:endParaRPr lang="zh-CN" altLang="en-US" sz="2800" b="1" dirty="0" smtClean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69990" y="568325"/>
            <a:ext cx="2463800" cy="17170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83325" y="2293620"/>
            <a:ext cx="2437130" cy="1812925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矩形 6"/>
          <p:cNvSpPr/>
          <p:nvPr>
            <p:custDataLst>
              <p:tags r:id="rId10"/>
            </p:custDataLst>
          </p:nvPr>
        </p:nvSpPr>
        <p:spPr>
          <a:xfrm>
            <a:off x="444500" y="1452880"/>
            <a:ext cx="5569585" cy="17919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弯弯的月儿小小的船。</a:t>
            </a:r>
            <a:endParaRPr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小小的船儿两头尖。</a:t>
            </a:r>
            <a:endParaRPr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我在小小的船里坐，</a:t>
            </a:r>
            <a:endParaRPr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只看见闪闪的星星蓝蓝的天。</a:t>
            </a:r>
            <a:endParaRPr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8915" name="矩形 6"/>
          <p:cNvSpPr/>
          <p:nvPr>
            <p:custDataLst>
              <p:tags r:id="rId11"/>
            </p:custDataLst>
          </p:nvPr>
        </p:nvSpPr>
        <p:spPr>
          <a:xfrm>
            <a:off x="911860" y="507525"/>
            <a:ext cx="4904581" cy="10071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zh-CN" altLang="en-US" sz="4500" b="1" dirty="0">
                <a:solidFill>
                  <a:schemeClr val="dk1"/>
                </a:solidFill>
                <a:latin typeface="幼圆" charset="0"/>
                <a:ea typeface="幼圆" charset="0"/>
              </a:rPr>
              <a:t>小小的船</a:t>
            </a:r>
            <a:endParaRPr lang="zh-CN" altLang="en-US" sz="45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algn="ctr" eaLnBrk="0" hangingPunct="0"/>
            <a:r>
              <a:rPr lang="zh-CN" altLang="en-US" sz="1600" b="1" dirty="0">
                <a:solidFill>
                  <a:schemeClr val="dk1"/>
                </a:solidFill>
                <a:latin typeface="幼圆" charset="0"/>
                <a:ea typeface="幼圆" charset="0"/>
              </a:rPr>
              <a:t>叶圣陶</a:t>
            </a:r>
            <a:endParaRPr lang="zh-CN" altLang="en-US" sz="1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31690" y="1214120"/>
            <a:ext cx="3806190" cy="145923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矩形 6"/>
          <p:cNvSpPr/>
          <p:nvPr>
            <p:custDataLst>
              <p:tags r:id="rId10"/>
            </p:custDataLst>
          </p:nvPr>
        </p:nvSpPr>
        <p:spPr>
          <a:xfrm>
            <a:off x="730250" y="1675130"/>
            <a:ext cx="5569585" cy="30848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江南可采莲，</a:t>
            </a:r>
            <a:endParaRPr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莲叶何田田，</a:t>
            </a:r>
            <a:endParaRPr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鱼戏莲叶间。</a:t>
            </a:r>
            <a:endParaRPr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鱼戏莲叶东，</a:t>
            </a:r>
            <a:endParaRPr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鱼戏莲叶西。</a:t>
            </a:r>
            <a:endParaRPr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鱼戏莲叶南，</a:t>
            </a:r>
            <a:endParaRPr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鱼戏莲叶北。</a:t>
            </a:r>
            <a:endParaRPr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8915" name="矩形 6"/>
          <p:cNvSpPr/>
          <p:nvPr/>
        </p:nvSpPr>
        <p:spPr>
          <a:xfrm>
            <a:off x="568960" y="406560"/>
            <a:ext cx="4904581" cy="7607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en-US" altLang="zh-CN" sz="4500" b="1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4500" b="1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江南</a:t>
            </a:r>
            <a:endParaRPr lang="zh-CN" altLang="en-US" sz="4500" b="1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1256665" y="1167130"/>
            <a:ext cx="87249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1800" b="1" dirty="0" smtClean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汉乐府</a:t>
            </a:r>
            <a:endParaRPr lang="zh-CN" altLang="en-US" sz="1800" b="1" dirty="0" smtClean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33115" y="741045"/>
            <a:ext cx="5417820" cy="366204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矩形 6"/>
          <p:cNvSpPr/>
          <p:nvPr>
            <p:custDataLst>
              <p:tags r:id="rId10"/>
            </p:custDataLst>
          </p:nvPr>
        </p:nvSpPr>
        <p:spPr>
          <a:xfrm>
            <a:off x="634365" y="1337310"/>
            <a:ext cx="5569585" cy="30848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草芽尖尖，</a:t>
            </a:r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他对小鸟说：</a:t>
            </a:r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“我是春天。”</a:t>
            </a:r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荷叶圆圆，</a:t>
            </a:r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他对青蛙说：</a:t>
            </a:r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“我是夏天。”</a:t>
            </a:r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8915" name="矩形 6"/>
          <p:cNvSpPr/>
          <p:nvPr>
            <p:custDataLst>
              <p:tags r:id="rId11"/>
            </p:custDataLst>
          </p:nvPr>
        </p:nvSpPr>
        <p:spPr>
          <a:xfrm>
            <a:off x="486410" y="273210"/>
            <a:ext cx="4904581" cy="96075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幼圆" charset="0"/>
              </a:rPr>
              <a:t>四季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algn="ctr" eaLnBrk="0" hangingPunct="0"/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薛卫民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3310255" y="1233805"/>
            <a:ext cx="417766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谷穗弯弯，</a:t>
            </a:r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他鞠着躬说：</a:t>
            </a:r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“我是秋天。”</a:t>
            </a:r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雪人大肚子一挺，</a:t>
            </a:r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他顽皮地说：</a:t>
            </a:r>
            <a:endParaRPr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eaLnBrk="0" hangingPunct="0"/>
            <a:r>
              <a:rPr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“我就是冬天。”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61430" y="1233805"/>
            <a:ext cx="2498090" cy="2456815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99945" y="2454910"/>
            <a:ext cx="5142865" cy="1896110"/>
          </a:xfrm>
          <a:prstGeom prst="rect">
            <a:avLst/>
          </a:prstGeom>
        </p:spPr>
      </p:pic>
      <p:sp>
        <p:nvSpPr>
          <p:cNvPr id="25" name="文本框 8"/>
          <p:cNvSpPr txBox="1"/>
          <p:nvPr/>
        </p:nvSpPr>
        <p:spPr>
          <a:xfrm>
            <a:off x="188640" y="254627"/>
            <a:ext cx="1554435" cy="4375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lt1"/>
                </a:solidFill>
                <a:latin typeface="幼圆" charset="0"/>
                <a:ea typeface="幼圆" charset="0"/>
              </a:rPr>
              <a:t>巩固练习</a:t>
            </a:r>
            <a:endParaRPr lang="zh-CN" altLang="en-US" sz="24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60670" y="2454910"/>
            <a:ext cx="2540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solidFill>
                  <a:srgbClr val="000000"/>
                </a:solidFill>
                <a:latin typeface="幼圆" charset="0"/>
                <a:ea typeface="幼圆" charset="0"/>
              </a:rPr>
              <a:t>④</a:t>
            </a:r>
            <a:endParaRPr lang="zh-CN" altLang="en-US" sz="40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43150" y="3432175"/>
            <a:ext cx="2540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solidFill>
                  <a:srgbClr val="000000"/>
                </a:solidFill>
                <a:latin typeface="幼圆" charset="0"/>
                <a:ea typeface="幼圆" charset="0"/>
              </a:rPr>
              <a:t>③</a:t>
            </a:r>
            <a:endParaRPr lang="zh-CN" altLang="en-US" sz="40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79955" y="2454910"/>
            <a:ext cx="2540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solidFill>
                  <a:srgbClr val="000000"/>
                </a:solidFill>
                <a:latin typeface="幼圆" charset="0"/>
                <a:ea typeface="幼圆" charset="0"/>
              </a:rPr>
              <a:t>②</a:t>
            </a:r>
            <a:endParaRPr lang="zh-CN" altLang="en-US" sz="40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60670" y="3432175"/>
            <a:ext cx="2540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solidFill>
                  <a:srgbClr val="000000"/>
                </a:solidFill>
                <a:latin typeface="幼圆" charset="0"/>
                <a:ea typeface="幼圆" charset="0"/>
              </a:rPr>
              <a:t>①</a:t>
            </a:r>
            <a:endParaRPr lang="zh-CN" altLang="en-US" sz="40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文本框 57346"/>
          <p:cNvSpPr txBox="1"/>
          <p:nvPr>
            <p:custDataLst>
              <p:tags r:id="rId11"/>
            </p:custDataLst>
          </p:nvPr>
        </p:nvSpPr>
        <p:spPr>
          <a:xfrm>
            <a:off x="1425575" y="1464310"/>
            <a:ext cx="6292215" cy="5111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marL="257175" indent="-257175">
              <a:lnSpc>
                <a:spcPct val="120000"/>
              </a:lnSpc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1.①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闪闪的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②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弯弯的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③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蓝蓝的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④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小小的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1" name="对角圆角矩形 20"/>
          <p:cNvSpPr/>
          <p:nvPr>
            <p:custDataLst>
              <p:tags r:id="rId12"/>
            </p:custDataLst>
          </p:nvPr>
        </p:nvSpPr>
        <p:spPr>
          <a:xfrm>
            <a:off x="321467" y="632921"/>
            <a:ext cx="567293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dk1"/>
                </a:solidFill>
                <a:latin typeface="幼圆" charset="0"/>
                <a:ea typeface="幼圆" charset="0"/>
              </a:rPr>
              <a:t>一、根据课文内容填空。</a:t>
            </a:r>
            <a:endParaRPr lang="zh-CN" altLang="en-US" sz="2700" b="1" noProof="1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5779" name="文本框 57346"/>
          <p:cNvSpPr txBox="1"/>
          <p:nvPr>
            <p:custDataLst>
              <p:tags r:id="rId10"/>
            </p:custDataLst>
          </p:nvPr>
        </p:nvSpPr>
        <p:spPr>
          <a:xfrm>
            <a:off x="1019810" y="768350"/>
            <a:ext cx="7350760" cy="21355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marL="257175" indent="-257175">
              <a:lnSpc>
                <a:spcPct val="12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1.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南飞的大雁，一会儿排成个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，一会排成个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57175" indent="-257175">
              <a:lnSpc>
                <a:spcPct val="12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2.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江南荷塘景色美，小鱼在莲叶的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、    、     、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下面玩耍。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4" name="对角圆角矩形 23"/>
          <p:cNvSpPr/>
          <p:nvPr/>
        </p:nvSpPr>
        <p:spPr>
          <a:xfrm>
            <a:off x="290352" y="227791"/>
            <a:ext cx="567293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accent1"/>
                </a:solidFill>
                <a:latin typeface="幼圆" charset="0"/>
                <a:ea typeface="幼圆" charset="0"/>
              </a:rPr>
              <a:t>二、根据课文内容填空。</a:t>
            </a:r>
            <a:endParaRPr lang="zh-CN" altLang="en-US" sz="2700" b="1" noProof="1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对角圆角矩形 3"/>
          <p:cNvSpPr/>
          <p:nvPr/>
        </p:nvSpPr>
        <p:spPr>
          <a:xfrm>
            <a:off x="5963285" y="768350"/>
            <a:ext cx="240792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l" defTabSz="685800">
              <a:defRPr/>
            </a:pPr>
            <a:r>
              <a:rPr lang="en-US" altLang="zh-CN" sz="3200" b="1" noProof="1" smtClean="0">
                <a:solidFill>
                  <a:srgbClr val="000000"/>
                </a:solidFill>
                <a:latin typeface="幼圆" charset="0"/>
                <a:cs typeface="幼圆" charset="0"/>
              </a:rPr>
              <a:t>“</a:t>
            </a:r>
            <a:r>
              <a:rPr lang="zh-CN" altLang="en-US" sz="3200" b="1" noProof="1" smtClean="0">
                <a:solidFill>
                  <a:srgbClr val="000000"/>
                </a:solidFill>
                <a:latin typeface="幼圆" charset="0"/>
                <a:cs typeface="幼圆" charset="0"/>
              </a:rPr>
              <a:t>人</a:t>
            </a:r>
            <a:r>
              <a:rPr lang="en-US" altLang="zh-CN" sz="3200" b="1" noProof="1" smtClean="0">
                <a:solidFill>
                  <a:srgbClr val="000000"/>
                </a:solidFill>
                <a:latin typeface="幼圆" charset="0"/>
                <a:cs typeface="幼圆" charset="0"/>
              </a:rPr>
              <a:t>”</a:t>
            </a:r>
            <a:r>
              <a:rPr lang="zh-CN" altLang="en-US" sz="3200" b="1" noProof="1" smtClean="0">
                <a:solidFill>
                  <a:srgbClr val="000000"/>
                </a:solidFill>
                <a:latin typeface="幼圆" charset="0"/>
                <a:cs typeface="幼圆" charset="0"/>
              </a:rPr>
              <a:t>字</a:t>
            </a:r>
            <a:endParaRPr lang="zh-CN" altLang="en-US" sz="3200" b="1" noProof="1" smtClean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5" name="对角圆角矩形 4"/>
          <p:cNvSpPr/>
          <p:nvPr/>
        </p:nvSpPr>
        <p:spPr>
          <a:xfrm>
            <a:off x="3333750" y="1308735"/>
            <a:ext cx="410591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l" defTabSz="685800">
              <a:defRPr/>
            </a:pPr>
            <a:r>
              <a:rPr lang="en-US" altLang="zh-CN" sz="3200" b="1" noProof="1" smtClean="0">
                <a:solidFill>
                  <a:srgbClr val="000000"/>
                </a:solidFill>
                <a:latin typeface="幼圆" charset="0"/>
                <a:cs typeface="幼圆" charset="0"/>
              </a:rPr>
              <a:t>“</a:t>
            </a:r>
            <a:r>
              <a:rPr lang="zh-CN" altLang="en-US" sz="3200" b="1" noProof="1" smtClean="0">
                <a:solidFill>
                  <a:srgbClr val="000000"/>
                </a:solidFill>
                <a:latin typeface="幼圆" charset="0"/>
                <a:cs typeface="幼圆" charset="0"/>
              </a:rPr>
              <a:t>一</a:t>
            </a:r>
            <a:r>
              <a:rPr lang="en-US" altLang="zh-CN" sz="3200" b="1" noProof="1" smtClean="0">
                <a:solidFill>
                  <a:srgbClr val="000000"/>
                </a:solidFill>
                <a:latin typeface="幼圆" charset="0"/>
                <a:cs typeface="幼圆" charset="0"/>
              </a:rPr>
              <a:t>”</a:t>
            </a:r>
            <a:r>
              <a:rPr lang="zh-CN" altLang="en-US" sz="3200" b="1" noProof="1" smtClean="0">
                <a:solidFill>
                  <a:srgbClr val="000000"/>
                </a:solidFill>
                <a:latin typeface="幼圆" charset="0"/>
                <a:cs typeface="幼圆" charset="0"/>
              </a:rPr>
              <a:t>字</a:t>
            </a:r>
            <a:endParaRPr lang="zh-CN" altLang="en-US" sz="3200" b="1" noProof="1" smtClean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对角圆角矩形 5"/>
          <p:cNvSpPr/>
          <p:nvPr/>
        </p:nvSpPr>
        <p:spPr>
          <a:xfrm>
            <a:off x="1732915" y="2254885"/>
            <a:ext cx="410591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l" defTabSz="685800">
              <a:defRPr/>
            </a:pPr>
            <a:r>
              <a:rPr lang="zh-CN" altLang="en-US" sz="2700" b="1" noProof="1">
                <a:solidFill>
                  <a:srgbClr val="000000"/>
                </a:solidFill>
                <a:latin typeface="幼圆" charset="0"/>
                <a:cs typeface="幼圆" charset="0"/>
              </a:rPr>
              <a:t>东  西    南     北</a:t>
            </a:r>
            <a:endParaRPr lang="zh-CN" altLang="en-US" sz="2700" b="1" noProof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32915" y="3239135"/>
            <a:ext cx="2232025" cy="16897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86885" y="3239135"/>
            <a:ext cx="2463800" cy="171704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1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5" name="Text Box 11"/>
          <p:cNvSpPr txBox="1"/>
          <p:nvPr>
            <p:custDataLst>
              <p:tags r:id="rId10"/>
            </p:custDataLst>
          </p:nvPr>
        </p:nvSpPr>
        <p:spPr>
          <a:xfrm>
            <a:off x="480518" y="781797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尖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6" name="Text Box 11"/>
          <p:cNvSpPr txBox="1"/>
          <p:nvPr>
            <p:custDataLst>
              <p:tags r:id="rId11"/>
            </p:custDataLst>
          </p:nvPr>
        </p:nvSpPr>
        <p:spPr>
          <a:xfrm>
            <a:off x="1563717" y="800847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说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7" name="Text Box 11"/>
          <p:cNvSpPr txBox="1"/>
          <p:nvPr>
            <p:custDataLst>
              <p:tags r:id="rId12"/>
            </p:custDataLst>
          </p:nvPr>
        </p:nvSpPr>
        <p:spPr>
          <a:xfrm>
            <a:off x="2646392" y="800847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春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9" name="Text Box 11"/>
          <p:cNvSpPr txBox="1"/>
          <p:nvPr>
            <p:custDataLst>
              <p:tags r:id="rId13"/>
            </p:custDataLst>
          </p:nvPr>
        </p:nvSpPr>
        <p:spPr>
          <a:xfrm>
            <a:off x="4811742" y="781797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蛙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0" name="Text Box 11"/>
          <p:cNvSpPr txBox="1"/>
          <p:nvPr>
            <p:custDataLst>
              <p:tags r:id="rId14"/>
            </p:custDataLst>
          </p:nvPr>
        </p:nvSpPr>
        <p:spPr>
          <a:xfrm>
            <a:off x="5894417" y="791322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夏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1" name="Text Box 11"/>
          <p:cNvSpPr txBox="1"/>
          <p:nvPr>
            <p:custDataLst>
              <p:tags r:id="rId15"/>
            </p:custDataLst>
          </p:nvPr>
        </p:nvSpPr>
        <p:spPr>
          <a:xfrm>
            <a:off x="6977092" y="800847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弯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2" name="Text Box 11"/>
          <p:cNvSpPr txBox="1"/>
          <p:nvPr>
            <p:custDataLst>
              <p:tags r:id="rId16"/>
            </p:custDataLst>
          </p:nvPr>
        </p:nvSpPr>
        <p:spPr>
          <a:xfrm>
            <a:off x="694329" y="2132214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地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3" name="Text Box 11"/>
          <p:cNvSpPr txBox="1"/>
          <p:nvPr>
            <p:custDataLst>
              <p:tags r:id="rId17"/>
            </p:custDataLst>
          </p:nvPr>
        </p:nvSpPr>
        <p:spPr>
          <a:xfrm>
            <a:off x="1768003" y="2141739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就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4" name="Text Box 11"/>
          <p:cNvSpPr txBox="1"/>
          <p:nvPr>
            <p:custDataLst>
              <p:tags r:id="rId18"/>
            </p:custDataLst>
          </p:nvPr>
        </p:nvSpPr>
        <p:spPr>
          <a:xfrm>
            <a:off x="2841153" y="2151264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冬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 Box 11"/>
          <p:cNvSpPr txBox="1"/>
          <p:nvPr>
            <p:custDataLst>
              <p:tags r:id="rId19"/>
            </p:custDataLst>
          </p:nvPr>
        </p:nvSpPr>
        <p:spPr>
          <a:xfrm>
            <a:off x="3729067" y="800847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青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Text Box 11"/>
          <p:cNvSpPr txBox="1"/>
          <p:nvPr>
            <p:custDataLst>
              <p:tags r:id="rId20"/>
            </p:custDataLst>
          </p:nvPr>
        </p:nvSpPr>
        <p:spPr>
          <a:xfrm>
            <a:off x="691154" y="3496194"/>
            <a:ext cx="932069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男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Text Box 11"/>
          <p:cNvSpPr txBox="1"/>
          <p:nvPr>
            <p:custDataLst>
              <p:tags r:id="rId21"/>
            </p:custDataLst>
          </p:nvPr>
        </p:nvSpPr>
        <p:spPr>
          <a:xfrm>
            <a:off x="1780068" y="3496194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女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 Box 11"/>
          <p:cNvSpPr txBox="1"/>
          <p:nvPr>
            <p:custDataLst>
              <p:tags r:id="rId22"/>
            </p:custDataLst>
          </p:nvPr>
        </p:nvSpPr>
        <p:spPr>
          <a:xfrm>
            <a:off x="2868458" y="3496194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开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Text Box 11"/>
          <p:cNvSpPr txBox="1"/>
          <p:nvPr>
            <p:custDataLst>
              <p:tags r:id="rId23"/>
            </p:custDataLst>
          </p:nvPr>
        </p:nvSpPr>
        <p:spPr>
          <a:xfrm>
            <a:off x="5045238" y="3496194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反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Text Box 11"/>
          <p:cNvSpPr txBox="1"/>
          <p:nvPr>
            <p:custDataLst>
              <p:tags r:id="rId24"/>
            </p:custDataLst>
          </p:nvPr>
        </p:nvSpPr>
        <p:spPr>
          <a:xfrm>
            <a:off x="6133628" y="3496194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正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Text Box 11"/>
          <p:cNvSpPr txBox="1"/>
          <p:nvPr>
            <p:custDataLst>
              <p:tags r:id="rId25"/>
            </p:custDataLst>
          </p:nvPr>
        </p:nvSpPr>
        <p:spPr>
          <a:xfrm>
            <a:off x="3956848" y="3496194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lt1"/>
                </a:solidFill>
                <a:latin typeface="幼圆" charset="0"/>
                <a:ea typeface="幼圆" charset="0"/>
              </a:rPr>
              <a:t>关</a:t>
            </a:r>
            <a:endParaRPr lang="zh-CN" altLang="en-US" sz="50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6" name="云形标注 75"/>
          <p:cNvSpPr/>
          <p:nvPr>
            <p:custDataLst>
              <p:tags r:id="rId26"/>
            </p:custDataLst>
          </p:nvPr>
        </p:nvSpPr>
        <p:spPr>
          <a:xfrm>
            <a:off x="5045183" y="1968214"/>
            <a:ext cx="3150593" cy="1020615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你能把这些生字都读正确吗？</a:t>
            </a:r>
            <a:endParaRPr lang="zh-CN" altLang="en-US" sz="21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27"/>
            </p:custDataLst>
          </p:nvPr>
        </p:nvSpPr>
        <p:spPr>
          <a:xfrm>
            <a:off x="607090" y="461619"/>
            <a:ext cx="8568388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400" dirty="0">
                <a:solidFill>
                  <a:schemeClr val="dk1"/>
                </a:solidFill>
                <a:latin typeface="幼圆" charset="0"/>
                <a:cs typeface="幼圆" charset="0"/>
              </a:rPr>
              <a:t>     </a:t>
            </a:r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</a:rPr>
              <a:t>jiān 	             </a:t>
            </a:r>
            <a:r>
              <a:rPr lang="zh-CN" altLang="en-US" sz="1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shu</a:t>
            </a:r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</a:rPr>
              <a:t>ō	      chūn	    </a:t>
            </a:r>
            <a:r>
              <a:rPr lang="zh-CN" altLang="en-US" sz="1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</a:rPr>
              <a:t>qīng	         wā	    </a:t>
            </a:r>
            <a:r>
              <a:rPr lang="zh-CN" altLang="en-US" sz="1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</a:rPr>
              <a:t>xià	           wā</a:t>
            </a:r>
            <a:r>
              <a:rPr lang="zh-CN" altLang="en-US" sz="1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n             </a:t>
            </a:r>
            <a:r>
              <a:rPr lang="en-US" altLang="zh-CN" sz="14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pí</a:t>
            </a:r>
            <a:r>
              <a:rPr lang="en-US" altLang="zh-CN" sz="1400" dirty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lang="zh-CN" altLang="en-US" sz="1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          </a:t>
            </a:r>
            <a:endParaRPr lang="zh-CN" altLang="en-US" sz="14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28"/>
            </p:custDataLst>
          </p:nvPr>
        </p:nvSpPr>
        <p:spPr>
          <a:xfrm>
            <a:off x="620897" y="1778012"/>
            <a:ext cx="38071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400" dirty="0">
                <a:solidFill>
                  <a:schemeClr val="dk1"/>
                </a:solidFill>
                <a:latin typeface="幼圆" charset="0"/>
                <a:cs typeface="幼圆" charset="0"/>
              </a:rPr>
              <a:t>  </a:t>
            </a:r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</a:rPr>
              <a:t>de 	             jiù	      dōng</a:t>
            </a:r>
            <a:endParaRPr lang="zh-CN" altLang="en-US" sz="1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29"/>
            </p:custDataLst>
          </p:nvPr>
        </p:nvSpPr>
        <p:spPr>
          <a:xfrm>
            <a:off x="653283" y="3110093"/>
            <a:ext cx="6789582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</a:rPr>
              <a:t>nán 	              nǚ	    kāi	           guān	      </a:t>
            </a:r>
            <a:r>
              <a:rPr lang="zh-CN" altLang="en-US" sz="1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1400" dirty="0">
                <a:solidFill>
                  <a:schemeClr val="dk1"/>
                </a:solidFill>
                <a:latin typeface="幼圆" charset="0"/>
                <a:cs typeface="幼圆" charset="0"/>
              </a:rPr>
              <a:t>fǎn	zhèng</a:t>
            </a:r>
            <a:endParaRPr lang="zh-CN" altLang="en-US" sz="1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5" name="线形标注 1 14"/>
          <p:cNvSpPr/>
          <p:nvPr>
            <p:custDataLst>
              <p:tags r:id="rId30"/>
            </p:custDataLst>
          </p:nvPr>
        </p:nvSpPr>
        <p:spPr>
          <a:xfrm>
            <a:off x="1626287" y="103317"/>
            <a:ext cx="1342390" cy="259080"/>
          </a:xfrm>
          <a:prstGeom prst="borderCallout1">
            <a:avLst>
              <a:gd name="adj1" fmla="val 18750"/>
              <a:gd name="adj2" fmla="val -8333"/>
              <a:gd name="adj3" fmla="val 184068"/>
              <a:gd name="adj4" fmla="val -39971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lt1"/>
                </a:solidFill>
                <a:latin typeface="幼圆" charset="0"/>
                <a:ea typeface="幼圆" charset="0"/>
              </a:rPr>
              <a:t>三拼音节</a:t>
            </a:r>
            <a:endParaRPr lang="zh-CN" altLang="en-US" sz="14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线形标注 1 15"/>
          <p:cNvSpPr/>
          <p:nvPr>
            <p:custDataLst>
              <p:tags r:id="rId31"/>
            </p:custDataLst>
          </p:nvPr>
        </p:nvSpPr>
        <p:spPr>
          <a:xfrm>
            <a:off x="3048052" y="342712"/>
            <a:ext cx="1342390" cy="259080"/>
          </a:xfrm>
          <a:prstGeom prst="borderCallout1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lt1"/>
                </a:solidFill>
                <a:latin typeface="幼圆" charset="0"/>
                <a:ea typeface="幼圆" charset="0"/>
              </a:rPr>
              <a:t>翘舌音</a:t>
            </a:r>
            <a:endParaRPr lang="zh-CN" altLang="en-US" sz="1400" dirty="0" smtClean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17" name="直接连接符 16"/>
          <p:cNvCxnSpPr/>
          <p:nvPr>
            <p:custDataLst>
              <p:tags r:id="rId32"/>
            </p:custDataLst>
          </p:nvPr>
        </p:nvCxnSpPr>
        <p:spPr>
          <a:xfrm>
            <a:off x="2522907" y="150942"/>
            <a:ext cx="3582035" cy="37846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>
            <p:custDataLst>
              <p:tags r:id="rId33"/>
            </p:custDataLst>
          </p:nvPr>
        </p:nvCxnSpPr>
        <p:spPr>
          <a:xfrm flipH="1" flipV="1">
            <a:off x="2297482" y="385257"/>
            <a:ext cx="64770" cy="23939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>
            <p:custDataLst>
              <p:tags r:id="rId34"/>
            </p:custDataLst>
          </p:nvPr>
        </p:nvCxnSpPr>
        <p:spPr>
          <a:xfrm flipH="1" flipV="1">
            <a:off x="2968677" y="529402"/>
            <a:ext cx="64770" cy="23939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线形标注 1 19"/>
          <p:cNvSpPr/>
          <p:nvPr>
            <p:custDataLst>
              <p:tags r:id="rId35"/>
            </p:custDataLst>
          </p:nvPr>
        </p:nvSpPr>
        <p:spPr>
          <a:xfrm>
            <a:off x="4309797" y="1956882"/>
            <a:ext cx="1342390" cy="259080"/>
          </a:xfrm>
          <a:prstGeom prst="borderCallout1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lt1"/>
                </a:solidFill>
                <a:latin typeface="幼圆" charset="0"/>
                <a:ea typeface="幼圆" charset="0"/>
              </a:rPr>
              <a:t>后鼻音</a:t>
            </a:r>
            <a:endParaRPr lang="zh-CN" altLang="en-US" sz="14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21" name="直接连接符 20"/>
          <p:cNvCxnSpPr/>
          <p:nvPr>
            <p:custDataLst>
              <p:tags r:id="rId36"/>
            </p:custDataLst>
          </p:nvPr>
        </p:nvCxnSpPr>
        <p:spPr>
          <a:xfrm flipH="1" flipV="1">
            <a:off x="4390442" y="1666052"/>
            <a:ext cx="64770" cy="23939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线形标注 1 21"/>
          <p:cNvSpPr/>
          <p:nvPr>
            <p:custDataLst>
              <p:tags r:id="rId37"/>
            </p:custDataLst>
          </p:nvPr>
        </p:nvSpPr>
        <p:spPr>
          <a:xfrm>
            <a:off x="203252" y="1662242"/>
            <a:ext cx="1342390" cy="259080"/>
          </a:xfrm>
          <a:prstGeom prst="borderCallout1">
            <a:avLst>
              <a:gd name="adj1" fmla="val -24019"/>
              <a:gd name="adj2" fmla="val 21475"/>
              <a:gd name="adj3" fmla="val -139215"/>
              <a:gd name="adj4" fmla="val 40113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solidFill>
                  <a:schemeClr val="lt1"/>
                </a:solidFill>
                <a:latin typeface="幼圆" charset="0"/>
                <a:ea typeface="幼圆" charset="0"/>
              </a:rPr>
              <a:t>前鼻音</a:t>
            </a:r>
            <a:endParaRPr lang="zh-CN" altLang="en-US" sz="140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23" name="直接连接符 22"/>
          <p:cNvCxnSpPr/>
          <p:nvPr>
            <p:custDataLst>
              <p:tags r:id="rId38"/>
            </p:custDataLst>
          </p:nvPr>
        </p:nvCxnSpPr>
        <p:spPr>
          <a:xfrm flipV="1">
            <a:off x="1415651" y="1287820"/>
            <a:ext cx="5561330" cy="54419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9"/>
            </p:custDataLst>
          </p:nvPr>
        </p:nvCxnSpPr>
        <p:spPr>
          <a:xfrm flipV="1">
            <a:off x="1335006" y="1363385"/>
            <a:ext cx="1461770" cy="3429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>
            <p:custDataLst>
              <p:tags r:id="rId40"/>
            </p:custDataLst>
          </p:nvPr>
        </p:nvCxnSpPr>
        <p:spPr>
          <a:xfrm flipV="1">
            <a:off x="1040182" y="1936562"/>
            <a:ext cx="68580" cy="14033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>
            <p:custDataLst>
              <p:tags r:id="rId41"/>
            </p:custDataLst>
          </p:nvPr>
        </p:nvCxnSpPr>
        <p:spPr>
          <a:xfrm flipH="1" flipV="1">
            <a:off x="1251002" y="1891477"/>
            <a:ext cx="2750185" cy="142494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>
            <p:custDataLst>
              <p:tags r:id="rId42"/>
            </p:custDataLst>
          </p:nvPr>
        </p:nvCxnSpPr>
        <p:spPr>
          <a:xfrm flipH="1" flipV="1">
            <a:off x="4490772" y="2248347"/>
            <a:ext cx="1865630" cy="127063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>
            <p:custDataLst>
              <p:tags r:id="rId43"/>
            </p:custDataLst>
          </p:nvPr>
        </p:nvCxnSpPr>
        <p:spPr>
          <a:xfrm flipH="1" flipV="1">
            <a:off x="2443532" y="372557"/>
            <a:ext cx="1803400" cy="295148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表格 29"/>
          <p:cNvGraphicFramePr/>
          <p:nvPr>
            <p:custDataLst>
              <p:tags r:id="rId44"/>
            </p:custDataLst>
          </p:nvPr>
        </p:nvGraphicFramePr>
        <p:xfrm>
          <a:off x="7065062" y="2969707"/>
          <a:ext cx="1908810" cy="1363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3430"/>
                <a:gridCol w="1135380"/>
              </a:tblGrid>
              <a:tr h="2984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b="1" dirty="0">
                          <a:latin typeface="幼圆" charset="0"/>
                          <a:ea typeface="幼圆" charset="0"/>
                        </a:rPr>
                        <a:t>字音</a:t>
                      </a:r>
                      <a:endParaRPr lang="zh-CN" altLang="en-US" sz="1200" b="1" dirty="0">
                        <a:latin typeface="幼圆" charset="0"/>
                        <a:ea typeface="幼圆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b="1">
                          <a:latin typeface="幼圆" charset="0"/>
                          <a:ea typeface="幼圆" charset="0"/>
                          <a:cs typeface="宋体" panose="02010600030101010101" pitchFamily="2" charset="-122"/>
                        </a:rPr>
                        <a:t>汉字</a:t>
                      </a:r>
                      <a:endParaRPr lang="zh-CN" altLang="en-US" sz="1200" b="1">
                        <a:latin typeface="幼圆" charset="0"/>
                        <a:ea typeface="幼圆" charset="0"/>
                        <a:cs typeface="宋体" panose="02010600030101010101" pitchFamily="2" charset="-122"/>
                      </a:endParaRPr>
                    </a:p>
                  </a:txBody>
                  <a:tcPr/>
                </a:tc>
              </a:tr>
              <a:tr h="2984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幼圆" charset="0"/>
                          <a:ea typeface="幼圆" charset="0"/>
                        </a:rPr>
                        <a:t>三拼音节</a:t>
                      </a:r>
                      <a:endParaRPr lang="zh-CN" altLang="en-US" sz="1000" b="1">
                        <a:latin typeface="幼圆" charset="0"/>
                        <a:ea typeface="幼圆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幼圆" charset="0"/>
                          <a:ea typeface="宋体" panose="02010600030101010101" pitchFamily="2" charset="-122"/>
                          <a:cs typeface="幼圆" charset="0"/>
                        </a:rPr>
                        <a:t>尖 说 夏 关</a:t>
                      </a:r>
                      <a:endParaRPr lang="zh-CN" altLang="en-US" sz="1000" b="1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/>
                </a:tc>
              </a:tr>
              <a:tr h="2559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幼圆" charset="0"/>
                          <a:ea typeface="幼圆" charset="0"/>
                        </a:rPr>
                        <a:t>前鼻音</a:t>
                      </a:r>
                      <a:endParaRPr lang="zh-CN" altLang="en-US" sz="1000" b="1">
                        <a:latin typeface="幼圆" charset="0"/>
                        <a:ea typeface="幼圆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幼圆" charset="0"/>
                          <a:ea typeface="幼圆" charset="0"/>
                        </a:rPr>
                        <a:t>春弯男关</a:t>
                      </a:r>
                      <a:endParaRPr lang="zh-CN" altLang="en-US" sz="1000" b="1">
                        <a:latin typeface="幼圆" charset="0"/>
                        <a:ea typeface="幼圆" charset="0"/>
                      </a:endParaRPr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幼圆" charset="0"/>
                          <a:ea typeface="幼圆" charset="0"/>
                        </a:rPr>
                        <a:t>后鼻音</a:t>
                      </a:r>
                      <a:endParaRPr lang="zh-CN" altLang="en-US" sz="1000" b="1">
                        <a:latin typeface="幼圆" charset="0"/>
                        <a:ea typeface="幼圆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幼圆" charset="0"/>
                          <a:ea typeface="幼圆" charset="0"/>
                        </a:rPr>
                        <a:t>青冬正</a:t>
                      </a:r>
                      <a:endParaRPr lang="zh-CN" altLang="en-US" sz="1000" b="1">
                        <a:latin typeface="幼圆" charset="0"/>
                        <a:ea typeface="幼圆" charset="0"/>
                      </a:endParaRPr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 dirty="0" smtClean="0">
                          <a:latin typeface="幼圆" charset="0"/>
                          <a:ea typeface="幼圆" charset="0"/>
                        </a:rPr>
                        <a:t>翘舌音</a:t>
                      </a:r>
                      <a:endParaRPr lang="zh-CN" altLang="en-US" sz="1000" b="1" dirty="0" smtClean="0">
                        <a:latin typeface="幼圆" charset="0"/>
                        <a:ea typeface="幼圆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 dirty="0">
                          <a:latin typeface="幼圆" charset="0"/>
                          <a:ea typeface="幼圆" charset="0"/>
                        </a:rPr>
                        <a:t>说春</a:t>
                      </a:r>
                      <a:endParaRPr lang="zh-CN" altLang="en-US" sz="1000" b="1" dirty="0">
                        <a:latin typeface="幼圆" charset="0"/>
                        <a:ea typeface="幼圆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" name="Text Box 11"/>
          <p:cNvSpPr txBox="1"/>
          <p:nvPr>
            <p:custDataLst>
              <p:tags r:id="rId45"/>
            </p:custDataLst>
          </p:nvPr>
        </p:nvSpPr>
        <p:spPr>
          <a:xfrm>
            <a:off x="8033297" y="804385"/>
            <a:ext cx="931545" cy="837565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  <a:gs pos="0">
                <a:srgbClr val="AB49AD">
                  <a:lumMod val="98000"/>
                  <a:lumOff val="2000"/>
                </a:srgbClr>
              </a:gs>
              <a:gs pos="50000">
                <a:srgbClr val="AB49AD"/>
              </a:gs>
              <a:gs pos="100000">
                <a:srgbClr val="AB49AD">
                  <a:lumMod val="99000"/>
                </a:srgb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 smtClean="0">
                <a:solidFill>
                  <a:schemeClr val="lt1"/>
                </a:solidFill>
                <a:latin typeface="幼圆" charset="0"/>
                <a:ea typeface="幼圆" charset="0"/>
              </a:rPr>
              <a:t>皮</a:t>
            </a:r>
            <a:endParaRPr lang="zh-CN" altLang="en-US" sz="5000" b="1" dirty="0" smtClean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4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bldLvl="0" animBg="1"/>
      <p:bldP spid="66" grpId="0" bldLvl="0" animBg="1"/>
      <p:bldP spid="67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3" grpId="0" bldLvl="0" animBg="1"/>
      <p:bldP spid="2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12" grpId="0"/>
      <p:bldP spid="13" grpId="0"/>
      <p:bldP spid="14" grpId="0"/>
      <p:bldP spid="15" grpId="0" bldLvl="0" animBg="1"/>
      <p:bldP spid="16" grpId="0" bldLvl="0" animBg="1"/>
      <p:bldP spid="20" grpId="0" bldLvl="0" animBg="1"/>
      <p:bldP spid="22" grpId="0" bldLvl="0" animBg="1"/>
      <p:bldP spid="3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" name="文本框 14">
            <a:hlinkClick r:id="rId10" action="ppaction://hlinkfile"/>
          </p:cNvPr>
          <p:cNvSpPr txBox="1"/>
          <p:nvPr/>
        </p:nvSpPr>
        <p:spPr>
          <a:xfrm>
            <a:off x="-76200" y="507365"/>
            <a:ext cx="1884045" cy="39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en-US" altLang="zh-CN" sz="2100" b="1" noProof="1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sz="2100" b="1" noProof="1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</a:t>
            </a:r>
            <a:r>
              <a:rPr lang="en-US" altLang="zh-CN" sz="2100" b="1" noProof="1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sz="2100" b="1" noProof="1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的读音</a:t>
            </a:r>
            <a:endParaRPr lang="zh-CN" sz="2100" b="1" noProof="1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40" name="云形标注 39"/>
          <p:cNvSpPr/>
          <p:nvPr>
            <p:custDataLst>
              <p:tags r:id="rId11"/>
            </p:custDataLst>
          </p:nvPr>
        </p:nvSpPr>
        <p:spPr>
          <a:xfrm>
            <a:off x="4142409" y="305073"/>
            <a:ext cx="3385800" cy="1089009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一字变调规律</a:t>
            </a:r>
            <a:endParaRPr lang="zh-CN" altLang="en-US" sz="21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2"/>
            </p:custDataLst>
          </p:nvPr>
        </p:nvSpPr>
        <p:spPr>
          <a:xfrm>
            <a:off x="428625" y="1889760"/>
            <a:ext cx="882523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1.单用或在词尾读一声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yī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）。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如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：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第一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、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一。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2.非四声音节前读四声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yì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如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：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一条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、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一朵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、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一棵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。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3.在四声音节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前读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二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声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（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yí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）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。如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：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一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夜、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一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半、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一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位。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4.加在动词中间读轻声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yi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如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：</a:t>
            </a:r>
            <a:r>
              <a:rPr sz="2400" b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瞧一瞧，看一看，听一听。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" name="对角圆角矩形 26"/>
          <p:cNvSpPr/>
          <p:nvPr>
            <p:custDataLst>
              <p:tags r:id="rId10"/>
            </p:custDataLst>
          </p:nvPr>
        </p:nvSpPr>
        <p:spPr>
          <a:xfrm>
            <a:off x="208280" y="848995"/>
            <a:ext cx="602742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>
                <a:solidFill>
                  <a:schemeClr val="dk1"/>
                </a:solidFill>
                <a:latin typeface="幼圆" charset="0"/>
                <a:cs typeface="幼圆" charset="0"/>
              </a:rPr>
              <a:t>下面的</a:t>
            </a:r>
            <a:r>
              <a:rPr lang="en-US" altLang="zh-CN" sz="2700" b="1" noProof="1">
                <a:solidFill>
                  <a:schemeClr val="dk1"/>
                </a:solidFill>
                <a:latin typeface="幼圆" charset="0"/>
                <a:cs typeface="幼圆" charset="0"/>
              </a:rPr>
              <a:t>“</a:t>
            </a:r>
            <a:r>
              <a:rPr lang="zh-CN" altLang="en-US" sz="2700" b="1" noProof="1">
                <a:solidFill>
                  <a:schemeClr val="dk1"/>
                </a:solidFill>
                <a:latin typeface="幼圆" charset="0"/>
                <a:cs typeface="幼圆" charset="0"/>
              </a:rPr>
              <a:t>一</a:t>
            </a:r>
            <a:r>
              <a:rPr lang="en-US" altLang="zh-CN" sz="2700" b="1" noProof="1">
                <a:solidFill>
                  <a:schemeClr val="dk1"/>
                </a:solidFill>
                <a:latin typeface="幼圆" charset="0"/>
                <a:cs typeface="幼圆" charset="0"/>
              </a:rPr>
              <a:t>”</a:t>
            </a:r>
            <a:r>
              <a:rPr lang="zh-CN" altLang="en-US" sz="2700" b="1" noProof="1">
                <a:solidFill>
                  <a:schemeClr val="dk1"/>
                </a:solidFill>
                <a:latin typeface="幼圆" charset="0"/>
                <a:cs typeface="幼圆" charset="0"/>
              </a:rPr>
              <a:t>字该读什么声调？</a:t>
            </a:r>
            <a:endParaRPr lang="zh-CN" altLang="en-US" sz="2700" b="1" noProof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188640" y="254627"/>
            <a:ext cx="1554435" cy="4375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lt1"/>
                </a:solidFill>
                <a:latin typeface="幼圆" charset="0"/>
                <a:ea typeface="幼圆" charset="0"/>
              </a:rPr>
              <a:t>读音练习</a:t>
            </a:r>
            <a:endParaRPr lang="zh-CN" altLang="en-US" sz="2400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410845" y="1389380"/>
            <a:ext cx="8564245" cy="2805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10000"/>
              </a:lnSpc>
            </a:pPr>
            <a:r>
              <a:rPr lang="zh-CN" altLang="en-US" sz="2800">
                <a:solidFill>
                  <a:schemeClr val="dk1"/>
                </a:solidFill>
                <a:latin typeface="幼圆" charset="0"/>
                <a:cs typeface="幼圆" charset="0"/>
              </a:rPr>
              <a:t>一（     ）片             一（     ）张             一（     ）名             一（      ）扇门        第一（        ）          一（     ）二三</a:t>
            </a:r>
            <a:endParaRPr lang="zh-CN" altLang="en-US" sz="28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89115" y="2644775"/>
            <a:ext cx="9563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yī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4150" y="1663065"/>
            <a:ext cx="84518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yì</a:t>
            </a:r>
            <a:endParaRPr lang="en-US" altLang="zh-CN" sz="4000" b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9185" y="1724660"/>
            <a:ext cx="6438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yí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87515" y="1693545"/>
            <a:ext cx="84518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yì</a:t>
            </a:r>
            <a:endParaRPr lang="en-US" altLang="zh-CN" sz="4000" b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99185" y="2644775"/>
            <a:ext cx="6438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yí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25950" y="2644775"/>
            <a:ext cx="9563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yī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6" name="TextBox 4"/>
          <p:cNvSpPr txBox="1"/>
          <p:nvPr>
            <p:custDataLst>
              <p:tags r:id="rId10"/>
            </p:custDataLst>
          </p:nvPr>
        </p:nvSpPr>
        <p:spPr>
          <a:xfrm>
            <a:off x="3437335" y="627460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127" name="TextBox 5"/>
          <p:cNvSpPr txBox="1"/>
          <p:nvPr>
            <p:custDataLst>
              <p:tags r:id="rId11"/>
            </p:custDataLst>
          </p:nvPr>
        </p:nvSpPr>
        <p:spPr>
          <a:xfrm>
            <a:off x="3449241" y="1301354"/>
            <a:ext cx="2294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：走了  好了  买了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5128" name="TextBox 13"/>
          <p:cNvSpPr txBox="1"/>
          <p:nvPr>
            <p:custDataLst>
              <p:tags r:id="rId12"/>
            </p:custDataLst>
          </p:nvPr>
        </p:nvSpPr>
        <p:spPr>
          <a:xfrm>
            <a:off x="3449241" y="1601391"/>
            <a:ext cx="243482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</a:t>
            </a:r>
            <a:r>
              <a:rPr lang="zh-CN" altLang="en-US" sz="1500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横撇加弯钩</a:t>
            </a:r>
            <a:endParaRPr lang="zh-CN" altLang="en-US" sz="1500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5129" name="TextBox 14"/>
          <p:cNvSpPr txBox="1"/>
          <p:nvPr>
            <p:custDataLst>
              <p:tags r:id="rId13"/>
            </p:custDataLst>
          </p:nvPr>
        </p:nvSpPr>
        <p:spPr>
          <a:xfrm>
            <a:off x="3437335" y="951310"/>
            <a:ext cx="270033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</a:t>
            </a:r>
            <a:r>
              <a:rPr lang="zh-CN" altLang="en-US" sz="1500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弯钩略有弧度。</a:t>
            </a:r>
            <a:endParaRPr lang="zh-CN" altLang="en-US" sz="1500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5130" name="TextBox 16"/>
          <p:cNvSpPr txBox="1"/>
          <p:nvPr>
            <p:custDataLst>
              <p:tags r:id="rId14"/>
            </p:custDataLst>
          </p:nvPr>
        </p:nvSpPr>
        <p:spPr>
          <a:xfrm>
            <a:off x="2068116" y="2709863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叫</a:t>
            </a:r>
            <a:endParaRPr lang="zh-CN" altLang="en-US" sz="495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TextBox 17"/>
          <p:cNvSpPr txBox="1"/>
          <p:nvPr>
            <p:custDataLst>
              <p:tags r:id="rId15"/>
            </p:custDataLst>
          </p:nvPr>
        </p:nvSpPr>
        <p:spPr>
          <a:xfrm>
            <a:off x="2268696" y="2114154"/>
            <a:ext cx="754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0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zǐ</a:t>
            </a:r>
            <a:endParaRPr lang="en-US" altLang="zh-CN" sz="30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132" name="TextBox 18"/>
          <p:cNvSpPr txBox="1"/>
          <p:nvPr>
            <p:custDataLst>
              <p:tags r:id="rId16"/>
            </p:custDataLst>
          </p:nvPr>
        </p:nvSpPr>
        <p:spPr>
          <a:xfrm>
            <a:off x="3383756" y="2463403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笔顺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幼圆" charset="0"/>
              </a:rPr>
              <a:t>：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133" name="TextBox 20"/>
          <p:cNvSpPr txBox="1"/>
          <p:nvPr>
            <p:custDataLst>
              <p:tags r:id="rId17"/>
            </p:custDataLst>
          </p:nvPr>
        </p:nvSpPr>
        <p:spPr>
          <a:xfrm>
            <a:off x="3383756" y="3057525"/>
            <a:ext cx="258191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组词</a:t>
            </a:r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Wingdings" panose="05000000000000000000" pitchFamily="2" charset="2"/>
              </a:rPr>
              <a:t>：房子 孩子 父子 儿子</a:t>
            </a:r>
            <a:endParaRPr lang="zh-CN" altLang="en-US" sz="15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Wingdings" panose="05000000000000000000" pitchFamily="2" charset="2"/>
            </a:endParaRPr>
          </a:p>
        </p:txBody>
      </p:sp>
      <p:sp>
        <p:nvSpPr>
          <p:cNvPr id="5134" name="TextBox 21"/>
          <p:cNvSpPr txBox="1"/>
          <p:nvPr>
            <p:custDataLst>
              <p:tags r:id="rId18"/>
            </p:custDataLst>
          </p:nvPr>
        </p:nvSpPr>
        <p:spPr>
          <a:xfrm>
            <a:off x="3383756" y="3381375"/>
            <a:ext cx="189071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巧记：</a:t>
            </a:r>
            <a:r>
              <a:rPr lang="zh-CN" altLang="en-US" sz="1500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有女就好</a:t>
            </a:r>
            <a:endParaRPr lang="zh-CN" altLang="en-US" sz="1500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5135" name="TextBox 23"/>
          <p:cNvSpPr txBox="1"/>
          <p:nvPr>
            <p:custDataLst>
              <p:tags r:id="rId19"/>
            </p:custDataLst>
          </p:nvPr>
        </p:nvSpPr>
        <p:spPr>
          <a:xfrm>
            <a:off x="3330178" y="2787253"/>
            <a:ext cx="405526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书写提示：</a:t>
            </a:r>
            <a:r>
              <a:rPr lang="zh-CN" altLang="en-US" sz="1500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第二笔拉长且有力，末横要长。</a:t>
            </a:r>
            <a:endParaRPr lang="zh-CN" altLang="en-US" sz="1500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32" name="矩形 31"/>
          <p:cNvSpPr/>
          <p:nvPr>
            <p:custDataLst>
              <p:tags r:id="rId20"/>
            </p:custDataLst>
          </p:nvPr>
        </p:nvSpPr>
        <p:spPr>
          <a:xfrm>
            <a:off x="2078990" y="2667000"/>
            <a:ext cx="1134110" cy="11144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3" name="直接连接符 32"/>
          <p:cNvSpPr/>
          <p:nvPr>
            <p:custDataLst>
              <p:tags r:id="rId21"/>
            </p:custDataLst>
          </p:nvPr>
        </p:nvSpPr>
        <p:spPr>
          <a:xfrm rot="10800000" flipH="1">
            <a:off x="2078990" y="3223895"/>
            <a:ext cx="11341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" name="直接连接符 33"/>
          <p:cNvSpPr/>
          <p:nvPr>
            <p:custDataLst>
              <p:tags r:id="rId22"/>
            </p:custDataLst>
          </p:nvPr>
        </p:nvSpPr>
        <p:spPr>
          <a:xfrm rot="16200000" flipH="1">
            <a:off x="2089150" y="3223895"/>
            <a:ext cx="1114425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" name="TextBox 23"/>
          <p:cNvSpPr txBox="1"/>
          <p:nvPr>
            <p:custDataLst>
              <p:tags r:id="rId23"/>
            </p:custDataLst>
          </p:nvPr>
        </p:nvSpPr>
        <p:spPr>
          <a:xfrm>
            <a:off x="2109788" y="2582466"/>
            <a:ext cx="953691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子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矩形 36"/>
          <p:cNvSpPr/>
          <p:nvPr>
            <p:custDataLst>
              <p:tags r:id="rId24"/>
            </p:custDataLst>
          </p:nvPr>
        </p:nvSpPr>
        <p:spPr>
          <a:xfrm>
            <a:off x="2054860" y="941070"/>
            <a:ext cx="1158240" cy="1070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8" name="直接连接符 37"/>
          <p:cNvSpPr/>
          <p:nvPr>
            <p:custDataLst>
              <p:tags r:id="rId25"/>
            </p:custDataLst>
          </p:nvPr>
        </p:nvSpPr>
        <p:spPr>
          <a:xfrm rot="10800000" flipH="1">
            <a:off x="2054860" y="1477010"/>
            <a:ext cx="115824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9" name="直接连接符 38"/>
          <p:cNvSpPr/>
          <p:nvPr>
            <p:custDataLst>
              <p:tags r:id="rId26"/>
            </p:custDataLst>
          </p:nvPr>
        </p:nvSpPr>
        <p:spPr>
          <a:xfrm rot="16200000" flipH="1">
            <a:off x="2098675" y="1477010"/>
            <a:ext cx="1070610" cy="127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40" name="TextBox 23"/>
          <p:cNvSpPr txBox="1"/>
          <p:nvPr>
            <p:custDataLst>
              <p:tags r:id="rId27"/>
            </p:custDataLst>
          </p:nvPr>
        </p:nvSpPr>
        <p:spPr>
          <a:xfrm>
            <a:off x="2126060" y="915115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了</a:t>
            </a:r>
            <a:endParaRPr lang="zh-CN" altLang="en-US" sz="7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140" name="TextBox 49"/>
          <p:cNvSpPr txBox="1"/>
          <p:nvPr>
            <p:custDataLst>
              <p:tags r:id="rId28"/>
            </p:custDataLst>
          </p:nvPr>
        </p:nvSpPr>
        <p:spPr>
          <a:xfrm>
            <a:off x="3437335" y="1924050"/>
            <a:ext cx="275510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造句：</a:t>
            </a:r>
            <a:r>
              <a:rPr lang="zh-CN" altLang="en-US" sz="1500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同学们放学后都走了。</a:t>
            </a:r>
            <a:endParaRPr lang="zh-CN" altLang="en-US" sz="1500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sp>
        <p:nvSpPr>
          <p:cNvPr id="5141" name="TextBox 50"/>
          <p:cNvSpPr txBox="1"/>
          <p:nvPr>
            <p:custDataLst>
              <p:tags r:id="rId29"/>
            </p:custDataLst>
          </p:nvPr>
        </p:nvSpPr>
        <p:spPr>
          <a:xfrm>
            <a:off x="3383756" y="3651647"/>
            <a:ext cx="3080147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造句：</a:t>
            </a:r>
            <a:r>
              <a:rPr lang="zh-CN" altLang="en-US" sz="1500" dirty="0">
                <a:solidFill>
                  <a:schemeClr val="dk1"/>
                </a:solidFill>
                <a:latin typeface="幼圆" charset="0"/>
                <a:ea typeface="幼圆" charset="0"/>
                <a:sym typeface="Wingdings" panose="05000000000000000000" pitchFamily="2" charset="2"/>
              </a:rPr>
              <a:t>王叔叔家刚买了新房子。</a:t>
            </a:r>
            <a:endParaRPr lang="zh-CN" altLang="en-US" sz="1500" dirty="0">
              <a:solidFill>
                <a:schemeClr val="dk1"/>
              </a:solidFill>
              <a:latin typeface="幼圆" charset="0"/>
              <a:ea typeface="幼圆" charset="0"/>
              <a:sym typeface="Wingdings" panose="05000000000000000000" pitchFamily="2" charset="2"/>
            </a:endParaRPr>
          </a:p>
        </p:txBody>
      </p:sp>
      <p:pic>
        <p:nvPicPr>
          <p:cNvPr id="5142" name="Picture 1" descr="C:\Users\Administrator\Documents\Tencent Files\56229019\Image\C2C\)8L3VK]Y0C[Q@KUOZFZ1E[V.png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193381" y="681038"/>
            <a:ext cx="548879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3" name="Picture 3" descr="C:\Users\Administrator\Documents\Tencent Files\56229019\Image\C2C\TO24NHA_FU}8GA@VVKANVTL.png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4139804" y="2463404"/>
            <a:ext cx="722709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50" name="文本框 5149"/>
          <p:cNvSpPr txBox="1"/>
          <p:nvPr>
            <p:custDataLst>
              <p:tags r:id="rId32"/>
            </p:custDataLst>
          </p:nvPr>
        </p:nvSpPr>
        <p:spPr>
          <a:xfrm>
            <a:off x="2357438" y="357188"/>
            <a:ext cx="5892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lē</a:t>
            </a:r>
            <a:endParaRPr lang="en-US" altLang="zh-CN" sz="3200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9" name="文本框 14">
            <a:hlinkClick r:id="rId33" action="ppaction://hlinkfile"/>
          </p:cNvPr>
          <p:cNvSpPr txBox="1"/>
          <p:nvPr/>
        </p:nvSpPr>
        <p:spPr>
          <a:xfrm>
            <a:off x="-114300" y="110490"/>
            <a:ext cx="1681480" cy="39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auto"/>
            <a:r>
              <a:rPr lang="en-US" altLang="zh-CN" sz="2100" b="1" noProof="1">
                <a:solidFill>
                  <a:schemeClr val="accent1"/>
                </a:solidFill>
                <a:latin typeface="幼圆" charset="0"/>
                <a:ea typeface="幼圆" charset="0"/>
              </a:rPr>
              <a:t>会</a:t>
            </a:r>
            <a:r>
              <a:rPr lang="zh-CN" altLang="en-US" sz="2100" b="1" noProof="1">
                <a:solidFill>
                  <a:schemeClr val="accent1"/>
                </a:solidFill>
                <a:latin typeface="幼圆" charset="0"/>
                <a:ea typeface="幼圆" charset="0"/>
              </a:rPr>
              <a:t>写</a:t>
            </a:r>
            <a:r>
              <a:rPr lang="en-US" altLang="zh-CN" sz="2100" b="1" noProof="1">
                <a:solidFill>
                  <a:schemeClr val="accent1"/>
                </a:solidFill>
                <a:latin typeface="幼圆" charset="0"/>
                <a:ea typeface="幼圆" charset="0"/>
              </a:rPr>
              <a:t>的字</a:t>
            </a:r>
            <a:endParaRPr lang="en-US" altLang="zh-CN" sz="2100" b="1" noProof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云形标注 2"/>
          <p:cNvSpPr/>
          <p:nvPr>
            <p:custDataLst>
              <p:tags r:id="rId34"/>
            </p:custDataLst>
          </p:nvPr>
        </p:nvSpPr>
        <p:spPr>
          <a:xfrm>
            <a:off x="5631311" y="721186"/>
            <a:ext cx="3385800" cy="1089009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要把会写字在田字格里的位置写正确哦！</a:t>
            </a:r>
            <a:endParaRPr lang="zh-CN" altLang="en-US" sz="21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3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10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0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10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0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0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0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10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10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10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10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0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10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0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0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10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10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10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10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10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0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0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0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0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10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10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10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10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10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0.xml><?xml version="1.0" encoding="utf-8"?>
<p:tagLst xmlns:p="http://schemas.openxmlformats.org/presentationml/2006/main">
  <p:tag name="COMMONDATA" val="eyJoZGlkIjoiZWE3NjZlYjJkMjNiZjRmNDUwNDg2MDIyMjNiOTJhMjAifQ==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3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6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65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26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6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8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7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288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29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9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"/>
  <p:tag name="KSO_WM_UNIT_TEXT_FILL_TYPE" val="1"/>
</p:tagLst>
</file>

<file path=ppt/tags/tag30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0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0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0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0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0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7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3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3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7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6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6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7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7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7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7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7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7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7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7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7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81.xml><?xml version="1.0" encoding="utf-8"?>
<p:tagLst xmlns:p="http://schemas.openxmlformats.org/presentationml/2006/main">
  <p:tag name="KSO_WM_UNIT_TABLE_BEAUTIFY" val="smartTable{8ce73124-8e27-43ae-b195-5a62dd8f5512}"/>
</p:tagLst>
</file>

<file path=ppt/tags/tag382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3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28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29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32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33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-0.25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9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61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64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65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7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88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89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1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92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93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4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7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18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19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1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22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23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6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47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48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51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52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3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74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75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76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577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78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5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5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01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602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603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6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05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606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607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LINE_FORE_SCHEMECOLOR_INDEX_BRIGHTNESS" val="-0.25"/>
  <p:tag name="KSO_WM_UNIT_LINE_FORE_SCHEMECOLOR_INDEX" val="6"/>
  <p:tag name="KSO_WM_UNIT_LINE_FILL_TYPE" val="2"/>
</p:tagLst>
</file>

<file path=ppt/tags/tag6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6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6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6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78.xml><?xml version="1.0" encoding="utf-8"?>
<p:tagLst xmlns:p="http://schemas.openxmlformats.org/presentationml/2006/main">
  <p:tag name="KSO_WM_UNIT_TABLE_BEAUTIFY" val="smartTable{99811db0-0e75-4840-ae64-6b9f42c72bf8}"/>
</p:tagLst>
</file>

<file path=ppt/tags/tag6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6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6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1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3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7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7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16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8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19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7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7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31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32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7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  <p:tag name="KSO_WM_SLIDE_BK_DARK_LIGHT" val="2"/>
  <p:tag name="KSO_WM_SLIDE_BACKGROUND_TYPE" val="general"/>
</p:tagLst>
</file>

<file path=ppt/tags/tag7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7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7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6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76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76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76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7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7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7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85.xml><?xml version="1.0" encoding="utf-8"?>
<p:tagLst xmlns:p="http://schemas.openxmlformats.org/presentationml/2006/main">
  <p:tag name="KSO_WM_UNIT_TEXT_FILL_FORE_SCHEMECOLOR_INDEX_BRIGHTNESS" val="0"/>
  <p:tag name="KSO_WM_UNIT_TEXT_FILL_FORE_SCHEMECOLOR_INDEX" val="11"/>
  <p:tag name="KSO_WM_UNIT_TEXT_FILL_TYPE" val="1"/>
</p:tagLst>
</file>

<file path=ppt/tags/tag786.xml><?xml version="1.0" encoding="utf-8"?>
<p:tagLst xmlns:p="http://schemas.openxmlformats.org/presentationml/2006/main">
  <p:tag name="KSO_WM_UNIT_TEXT_FILL_FORE_SCHEMECOLOR_INDEX_BRIGHTNESS" val="0"/>
  <p:tag name="KSO_WM_UNIT_TEXT_FILL_FORE_SCHEMECOLOR_INDEX" val="11"/>
  <p:tag name="KSO_WM_UNIT_TEXT_FILL_TYPE" val="1"/>
</p:tagLst>
</file>

<file path=ppt/tags/tag787.xml><?xml version="1.0" encoding="utf-8"?>
<p:tagLst xmlns:p="http://schemas.openxmlformats.org/presentationml/2006/main">
  <p:tag name="KSO_WM_UNIT_TEXT_FILL_FORE_SCHEMECOLOR_INDEX_BRIGHTNESS" val="0"/>
  <p:tag name="KSO_WM_UNIT_TEXT_FILL_FORE_SCHEMECOLOR_INDEX" val="11"/>
  <p:tag name="KSO_WM_UNIT_TEXT_FILL_TYPE" val="1"/>
</p:tagLst>
</file>

<file path=ppt/tags/tag788.xml><?xml version="1.0" encoding="utf-8"?>
<p:tagLst xmlns:p="http://schemas.openxmlformats.org/presentationml/2006/main">
  <p:tag name="KSO_WM_UNIT_TEXT_FILL_FORE_SCHEMECOLOR_INDEX_BRIGHTNESS" val="0"/>
  <p:tag name="KSO_WM_UNIT_TEXT_FILL_FORE_SCHEMECOLOR_INDEX" val="11"/>
  <p:tag name="KSO_WM_UNIT_TEXT_FILL_TYPE" val="1"/>
</p:tagLst>
</file>

<file path=ppt/tags/tag789.xml><?xml version="1.0" encoding="utf-8"?>
<p:tagLst xmlns:p="http://schemas.openxmlformats.org/presentationml/2006/main">
  <p:tag name="KSO_WM_UNIT_TEXT_FILL_FORE_SCHEMECOLOR_INDEX_BRIGHTNESS" val="0"/>
  <p:tag name="KSO_WM_UNIT_TEXT_FILL_FORE_SCHEMECOLOR_INDEX" val="11"/>
  <p:tag name="KSO_WM_UNIT_TEXT_FILL_TYPE" val="1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0.xml><?xml version="1.0" encoding="utf-8"?>
<p:tagLst xmlns:p="http://schemas.openxmlformats.org/presentationml/2006/main">
  <p:tag name="KSO_WM_UNIT_TEXT_FILL_FORE_SCHEMECOLOR_INDEX_BRIGHTNESS" val="0"/>
  <p:tag name="KSO_WM_UNIT_TEXT_FILL_FORE_SCHEMECOLOR_INDEX" val="11"/>
  <p:tag name="KSO_WM_UNIT_TEXT_FILL_TYPE" val="1"/>
</p:tagLst>
</file>

<file path=ppt/tags/tag791.xml><?xml version="1.0" encoding="utf-8"?>
<p:tagLst xmlns:p="http://schemas.openxmlformats.org/presentationml/2006/main">
  <p:tag name="KSO_WM_UNIT_TEXT_FILL_FORE_SCHEMECOLOR_INDEX_BRIGHTNESS" val="0"/>
  <p:tag name="KSO_WM_UNIT_TEXT_FILL_FORE_SCHEMECOLOR_INDEX" val="11"/>
  <p:tag name="KSO_WM_UNIT_TEXT_FILL_TYPE" val="1"/>
</p:tagLst>
</file>

<file path=ppt/tags/tag792.xml><?xml version="1.0" encoding="utf-8"?>
<p:tagLst xmlns:p="http://schemas.openxmlformats.org/presentationml/2006/main">
  <p:tag name="KSO_WM_UNIT_TEXT_FILL_FORE_SCHEMECOLOR_INDEX_BRIGHTNESS" val="0"/>
  <p:tag name="KSO_WM_UNIT_TEXT_FILL_FORE_SCHEMECOLOR_INDEX" val="11"/>
  <p:tag name="KSO_WM_UNIT_TEXT_FILL_TYPE" val="1"/>
</p:tagLst>
</file>

<file path=ppt/tags/tag7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7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0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8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8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8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8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8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83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4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4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43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84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4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4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59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6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6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8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74.xml><?xml version="1.0" encoding="utf-8"?>
<p:tagLst xmlns:p="http://schemas.openxmlformats.org/presentationml/2006/main">
  <p:tag name="KSO_WM_UNIT_FILL_FORE_SCHEMECOLOR_INDEX_1_BRIGHTNESS" val="0.02"/>
  <p:tag name="KSO_WM_UNIT_FILL_FORE_SCHEMECOLOR_INDEX_1" val="10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0"/>
  <p:tag name="KSO_WM_UNIT_FILL_FORE_SCHEMECOLOR_INDEX_2_POS" val="0.5"/>
  <p:tag name="KSO_WM_UNIT_FILL_FORE_SCHEMECOLOR_INDEX_2_TRANS" val="0"/>
  <p:tag name="KSO_WM_UNIT_FILL_FORE_SCHEMECOLOR_INDEX_3_BRIGHTNESS" val="-0.01"/>
  <p:tag name="KSO_WM_UNIT_FILL_FORE_SCHEMECOLOR_INDEX_3" val="10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87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8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8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8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9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1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1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9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2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9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9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35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9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9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9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9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9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78.xml><?xml version="1.0" encoding="utf-8"?>
<p:tagLst xmlns:p="http://schemas.openxmlformats.org/presentationml/2006/main">
  <p:tag name="KSO_WM_UNIT_LINE_FORE_SCHEMECOLOR_INDEX_BRIGHTNESS" val="0"/>
  <p:tag name="KSO_WM_UNIT_LINE_FORE_SCHEMECOLOR_INDEX" val="9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9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9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9af956-1687-453d-9031-b584129edca8}"/>
  <p:tag name="KSO_WM_UNIT_TYPE" val="i"/>
</p:tagLst>
</file>

<file path=ppt/tags/tag9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4266</Words>
  <Application>WPS 演示</Application>
  <PresentationFormat>全屏显示(16:9)</PresentationFormat>
  <Paragraphs>921</Paragraphs>
  <Slides>59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59</vt:i4>
      </vt:variant>
    </vt:vector>
  </HeadingPairs>
  <TitlesOfParts>
    <vt:vector size="78" baseType="lpstr">
      <vt:lpstr>Arial</vt:lpstr>
      <vt:lpstr>宋体</vt:lpstr>
      <vt:lpstr>Wingdings</vt:lpstr>
      <vt:lpstr>黑体</vt:lpstr>
      <vt:lpstr>微软雅黑</vt:lpstr>
      <vt:lpstr>楷体</vt:lpstr>
      <vt:lpstr>汉语拼音</vt:lpstr>
      <vt:lpstr>Segoe Print</vt:lpstr>
      <vt:lpstr>等线</vt:lpstr>
      <vt:lpstr>Arial Unicode MS</vt:lpstr>
      <vt:lpstr>Calibri</vt:lpstr>
      <vt:lpstr>Century Gothic</vt:lpstr>
      <vt:lpstr>仿宋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xiegaona</dc:creator>
  <cp:lastModifiedBy>万润仪器贸易公司</cp:lastModifiedBy>
  <cp:revision>187</cp:revision>
  <dcterms:created xsi:type="dcterms:W3CDTF">2020-02-14T00:12:00Z</dcterms:created>
  <dcterms:modified xsi:type="dcterms:W3CDTF">2022-05-29T03:39:50Z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5167E8F966884A6AAE30909976606E8F</vt:lpwstr>
  </property>
</Properties>
</file>