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08" r:id="rId4"/>
    <p:sldId id="609" r:id="rId6"/>
    <p:sldId id="610" r:id="rId7"/>
    <p:sldId id="611" r:id="rId8"/>
    <p:sldId id="612" r:id="rId9"/>
    <p:sldId id="613" r:id="rId10"/>
    <p:sldId id="614" r:id="rId11"/>
    <p:sldId id="615" r:id="rId12"/>
    <p:sldId id="616" r:id="rId13"/>
    <p:sldId id="617" r:id="rId14"/>
    <p:sldId id="618" r:id="rId15"/>
    <p:sldId id="619" r:id="rId16"/>
    <p:sldId id="620" r:id="rId17"/>
    <p:sldId id="621" r:id="rId18"/>
    <p:sldId id="622" r:id="rId19"/>
    <p:sldId id="623" r:id="rId20"/>
    <p:sldId id="624" r:id="rId21"/>
    <p:sldId id="625" r:id="rId22"/>
    <p:sldId id="626" r:id="rId23"/>
    <p:sldId id="627" r:id="rId24"/>
    <p:sldId id="628" r:id="rId25"/>
    <p:sldId id="629" r:id="rId26"/>
    <p:sldId id="630" r:id="rId27"/>
    <p:sldId id="631" r:id="rId28"/>
    <p:sldId id="632" r:id="rId29"/>
    <p:sldId id="633" r:id="rId30"/>
    <p:sldId id="634" r:id="rId31"/>
    <p:sldId id="635" r:id="rId32"/>
    <p:sldId id="636" r:id="rId33"/>
    <p:sldId id="637" r:id="rId34"/>
    <p:sldId id="638" r:id="rId35"/>
    <p:sldId id="639" r:id="rId36"/>
    <p:sldId id="640" r:id="rId37"/>
    <p:sldId id="641" r:id="rId38"/>
    <p:sldId id="642" r:id="rId39"/>
    <p:sldId id="643" r:id="rId40"/>
    <p:sldId id="644" r:id="rId41"/>
    <p:sldId id="645" r:id="rId42"/>
    <p:sldId id="646" r:id="rId43"/>
  </p:sldIdLst>
  <p:sldSz cx="9144000" cy="5143500" type="screen16x9"/>
  <p:notesSz cx="6858000" cy="9144000"/>
  <p:custDataLst>
    <p:tags r:id="rId48"/>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8" Type="http://schemas.openxmlformats.org/officeDocument/2006/relationships/tags" Target="tags/tag738.xml"/><Relationship Id="rId47" Type="http://schemas.openxmlformats.org/officeDocument/2006/relationships/commentAuthors" Target="commentAuthors.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lstStyle/>
          <a:p>
            <a:pPr lvl="0"/>
            <a:endParaRPr lang="zh-CN" altLang="en-US"/>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lstStyle/>
          <a:p>
            <a:pPr lvl="0"/>
            <a:endParaRPr lang="zh-CN" altLang="en-US"/>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lstStyle/>
          <a:p>
            <a:pPr lvl="0"/>
            <a:endParaRPr lang="zh-CN" altLang="en-US"/>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p:sp>
      <p:sp>
        <p:nvSpPr>
          <p:cNvPr id="8194" name="备注占位符 2"/>
          <p:cNvSpPr>
            <a:spLocks noGrp="1"/>
          </p:cNvSpPr>
          <p:nvPr>
            <p:ph type="body"/>
          </p:nvPr>
        </p:nvSpPr>
        <p:spPr/>
        <p:txBody>
          <a:bodyPr lIns="91440" tIns="45720" rIns="91440" bIns="45720" anchor="t"/>
          <a:lstStyle/>
          <a:p>
            <a:pPr lvl="0"/>
            <a:endParaRPr lang="zh-CN" altLang="en-US"/>
          </a:p>
        </p:txBody>
      </p:sp>
      <p:sp>
        <p:nvSpPr>
          <p:cNvPr id="819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75.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7" Type="http://schemas.openxmlformats.org/officeDocument/2006/relationships/slideLayout" Target="../slideLayouts/slideLayout13.xml"/><Relationship Id="rId26" Type="http://schemas.openxmlformats.org/officeDocument/2006/relationships/tags" Target="../tags/tag392.xml"/><Relationship Id="rId25" Type="http://schemas.openxmlformats.org/officeDocument/2006/relationships/tags" Target="../tags/tag391.xml"/><Relationship Id="rId24" Type="http://schemas.openxmlformats.org/officeDocument/2006/relationships/tags" Target="../tags/tag390.xml"/><Relationship Id="rId23" Type="http://schemas.openxmlformats.org/officeDocument/2006/relationships/tags" Target="../tags/tag389.xml"/><Relationship Id="rId22" Type="http://schemas.openxmlformats.org/officeDocument/2006/relationships/tags" Target="../tags/tag388.xml"/><Relationship Id="rId21" Type="http://schemas.openxmlformats.org/officeDocument/2006/relationships/tags" Target="../tags/tag387.xml"/><Relationship Id="rId20" Type="http://schemas.openxmlformats.org/officeDocument/2006/relationships/tags" Target="../tags/tag386.xml"/><Relationship Id="rId2" Type="http://schemas.openxmlformats.org/officeDocument/2006/relationships/tags" Target="../tags/tag368.xml"/><Relationship Id="rId19" Type="http://schemas.openxmlformats.org/officeDocument/2006/relationships/tags" Target="../tags/tag385.xml"/><Relationship Id="rId18" Type="http://schemas.openxmlformats.org/officeDocument/2006/relationships/tags" Target="../tags/tag384.xml"/><Relationship Id="rId17" Type="http://schemas.openxmlformats.org/officeDocument/2006/relationships/tags" Target="../tags/tag383.xml"/><Relationship Id="rId16" Type="http://schemas.openxmlformats.org/officeDocument/2006/relationships/tags" Target="../tags/tag382.xml"/><Relationship Id="rId15" Type="http://schemas.openxmlformats.org/officeDocument/2006/relationships/tags" Target="../tags/tag381.xml"/><Relationship Id="rId14" Type="http://schemas.openxmlformats.org/officeDocument/2006/relationships/tags" Target="../tags/tag380.xml"/><Relationship Id="rId13" Type="http://schemas.openxmlformats.org/officeDocument/2006/relationships/tags" Target="../tags/tag379.xml"/><Relationship Id="rId12" Type="http://schemas.openxmlformats.org/officeDocument/2006/relationships/tags" Target="../tags/tag378.xml"/><Relationship Id="rId11" Type="http://schemas.openxmlformats.org/officeDocument/2006/relationships/tags" Target="../tags/tag377.xml"/><Relationship Id="rId10" Type="http://schemas.openxmlformats.org/officeDocument/2006/relationships/tags" Target="../tags/tag376.xml"/><Relationship Id="rId1" Type="http://schemas.openxmlformats.org/officeDocument/2006/relationships/tags" Target="../tags/tag367.xml"/></Relationships>
</file>

<file path=ppt/slides/_rels/slide11.xml.rels><?xml version="1.0" encoding="UTF-8" standalone="yes"?>
<Relationships xmlns="http://schemas.openxmlformats.org/package/2006/relationships"><Relationship Id="rId9" Type="http://schemas.openxmlformats.org/officeDocument/2006/relationships/tags" Target="../tags/tag401.xml"/><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7" Type="http://schemas.openxmlformats.org/officeDocument/2006/relationships/slideLayout" Target="../slideLayouts/slideLayout13.xml"/><Relationship Id="rId16" Type="http://schemas.openxmlformats.org/officeDocument/2006/relationships/tags" Target="../tags/tag408.xml"/><Relationship Id="rId15" Type="http://schemas.openxmlformats.org/officeDocument/2006/relationships/tags" Target="../tags/tag407.xml"/><Relationship Id="rId14" Type="http://schemas.openxmlformats.org/officeDocument/2006/relationships/tags" Target="../tags/tag406.xml"/><Relationship Id="rId13" Type="http://schemas.openxmlformats.org/officeDocument/2006/relationships/tags" Target="../tags/tag405.xml"/><Relationship Id="rId12" Type="http://schemas.openxmlformats.org/officeDocument/2006/relationships/tags" Target="../tags/tag404.xml"/><Relationship Id="rId11" Type="http://schemas.openxmlformats.org/officeDocument/2006/relationships/tags" Target="../tags/tag403.xml"/><Relationship Id="rId10" Type="http://schemas.openxmlformats.org/officeDocument/2006/relationships/tags" Target="../tags/tag402.xml"/><Relationship Id="rId1" Type="http://schemas.openxmlformats.org/officeDocument/2006/relationships/tags" Target="../tags/tag393.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411.xml"/><Relationship Id="rId2" Type="http://schemas.openxmlformats.org/officeDocument/2006/relationships/tags" Target="../tags/tag410.xml"/><Relationship Id="rId1" Type="http://schemas.openxmlformats.org/officeDocument/2006/relationships/tags" Target="../tags/tag409.xml"/></Relationships>
</file>

<file path=ppt/slides/_rels/slide13.xml.rels><?xml version="1.0" encoding="UTF-8" standalone="yes"?>
<Relationships xmlns="http://schemas.openxmlformats.org/package/2006/relationships"><Relationship Id="rId9" Type="http://schemas.openxmlformats.org/officeDocument/2006/relationships/tags" Target="../tags/tag420.xml"/><Relationship Id="rId8" Type="http://schemas.openxmlformats.org/officeDocument/2006/relationships/tags" Target="../tags/tag419.xml"/><Relationship Id="rId7" Type="http://schemas.openxmlformats.org/officeDocument/2006/relationships/tags" Target="../tags/tag418.xml"/><Relationship Id="rId6" Type="http://schemas.openxmlformats.org/officeDocument/2006/relationships/tags" Target="../tags/tag417.xml"/><Relationship Id="rId5" Type="http://schemas.openxmlformats.org/officeDocument/2006/relationships/tags" Target="../tags/tag416.xml"/><Relationship Id="rId4" Type="http://schemas.openxmlformats.org/officeDocument/2006/relationships/tags" Target="../tags/tag415.xml"/><Relationship Id="rId3" Type="http://schemas.openxmlformats.org/officeDocument/2006/relationships/tags" Target="../tags/tag414.xml"/><Relationship Id="rId2" Type="http://schemas.openxmlformats.org/officeDocument/2006/relationships/tags" Target="../tags/tag413.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422.xml"/><Relationship Id="rId11" Type="http://schemas.openxmlformats.org/officeDocument/2006/relationships/image" Target="../media/image10.png"/><Relationship Id="rId10" Type="http://schemas.openxmlformats.org/officeDocument/2006/relationships/tags" Target="../tags/tag421.xml"/><Relationship Id="rId1" Type="http://schemas.openxmlformats.org/officeDocument/2006/relationships/tags" Target="../tags/tag412.xml"/></Relationships>
</file>

<file path=ppt/slides/_rels/slide14.xml.rels><?xml version="1.0" encoding="UTF-8" standalone="yes"?>
<Relationships xmlns="http://schemas.openxmlformats.org/package/2006/relationships"><Relationship Id="rId9" Type="http://schemas.openxmlformats.org/officeDocument/2006/relationships/tags" Target="../tags/tag431.xml"/><Relationship Id="rId8" Type="http://schemas.openxmlformats.org/officeDocument/2006/relationships/tags" Target="../tags/tag430.xml"/><Relationship Id="rId7" Type="http://schemas.openxmlformats.org/officeDocument/2006/relationships/tags" Target="../tags/tag429.xml"/><Relationship Id="rId6" Type="http://schemas.openxmlformats.org/officeDocument/2006/relationships/tags" Target="../tags/tag428.xml"/><Relationship Id="rId5" Type="http://schemas.openxmlformats.org/officeDocument/2006/relationships/tags" Target="../tags/tag427.xml"/><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tags" Target="../tags/tag424.xml"/><Relationship Id="rId12" Type="http://schemas.openxmlformats.org/officeDocument/2006/relationships/notesSlide" Target="../notesSlides/notesSlide4.xml"/><Relationship Id="rId11" Type="http://schemas.openxmlformats.org/officeDocument/2006/relationships/slideLayout" Target="../slideLayouts/slideLayout13.xml"/><Relationship Id="rId10" Type="http://schemas.openxmlformats.org/officeDocument/2006/relationships/tags" Target="../tags/tag432.xml"/><Relationship Id="rId1" Type="http://schemas.openxmlformats.org/officeDocument/2006/relationships/tags" Target="../tags/tag423.xml"/></Relationships>
</file>

<file path=ppt/slides/_rels/slide15.xml.rels><?xml version="1.0" encoding="UTF-8" standalone="yes"?>
<Relationships xmlns="http://schemas.openxmlformats.org/package/2006/relationships"><Relationship Id="rId9" Type="http://schemas.openxmlformats.org/officeDocument/2006/relationships/tags" Target="../tags/tag441.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3" Type="http://schemas.openxmlformats.org/officeDocument/2006/relationships/notesSlide" Target="../notesSlides/notesSlide5.xml"/><Relationship Id="rId12" Type="http://schemas.openxmlformats.org/officeDocument/2006/relationships/slideLayout" Target="../slideLayouts/slideLayout13.xml"/><Relationship Id="rId11" Type="http://schemas.openxmlformats.org/officeDocument/2006/relationships/tags" Target="../tags/tag443.xml"/><Relationship Id="rId10" Type="http://schemas.openxmlformats.org/officeDocument/2006/relationships/tags" Target="../tags/tag442.xml"/><Relationship Id="rId1" Type="http://schemas.openxmlformats.org/officeDocument/2006/relationships/tags" Target="../tags/tag433.xml"/></Relationships>
</file>

<file path=ppt/slides/_rels/slide16.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3" Type="http://schemas.openxmlformats.org/officeDocument/2006/relationships/notesSlide" Target="../notesSlides/notesSlide6.xml"/><Relationship Id="rId12" Type="http://schemas.openxmlformats.org/officeDocument/2006/relationships/slideLayout" Target="../slideLayouts/slideLayout13.xml"/><Relationship Id="rId11" Type="http://schemas.openxmlformats.org/officeDocument/2006/relationships/tags" Target="../tags/tag454.xml"/><Relationship Id="rId10" Type="http://schemas.openxmlformats.org/officeDocument/2006/relationships/tags" Target="../tags/tag453.xml"/><Relationship Id="rId1" Type="http://schemas.openxmlformats.org/officeDocument/2006/relationships/tags" Target="../tags/tag444.xml"/></Relationships>
</file>

<file path=ppt/slides/_rels/slide17.xml.rels><?xml version="1.0" encoding="UTF-8" standalone="yes"?>
<Relationships xmlns="http://schemas.openxmlformats.org/package/2006/relationships"><Relationship Id="rId9" Type="http://schemas.openxmlformats.org/officeDocument/2006/relationships/tags" Target="../tags/tag463.xml"/><Relationship Id="rId8" Type="http://schemas.openxmlformats.org/officeDocument/2006/relationships/tags" Target="../tags/tag462.xml"/><Relationship Id="rId7" Type="http://schemas.openxmlformats.org/officeDocument/2006/relationships/tags" Target="../tags/tag461.xml"/><Relationship Id="rId6" Type="http://schemas.openxmlformats.org/officeDocument/2006/relationships/tags" Target="../tags/tag460.xml"/><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 Type="http://schemas.openxmlformats.org/officeDocument/2006/relationships/tags" Target="../tags/tag456.xml"/><Relationship Id="rId12" Type="http://schemas.openxmlformats.org/officeDocument/2006/relationships/notesSlide" Target="../notesSlides/notesSlide7.xml"/><Relationship Id="rId11" Type="http://schemas.openxmlformats.org/officeDocument/2006/relationships/slideLayout" Target="../slideLayouts/slideLayout13.xml"/><Relationship Id="rId10" Type="http://schemas.openxmlformats.org/officeDocument/2006/relationships/tags" Target="../tags/tag464.xml"/><Relationship Id="rId1" Type="http://schemas.openxmlformats.org/officeDocument/2006/relationships/tags" Target="../tags/tag455.xml"/></Relationships>
</file>

<file path=ppt/slides/_rels/slide18.xml.rels><?xml version="1.0" encoding="UTF-8" standalone="yes"?>
<Relationships xmlns="http://schemas.openxmlformats.org/package/2006/relationships"><Relationship Id="rId9" Type="http://schemas.openxmlformats.org/officeDocument/2006/relationships/tags" Target="../tags/tag473.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3" Type="http://schemas.openxmlformats.org/officeDocument/2006/relationships/notesSlide" Target="../notesSlides/notesSlide8.xml"/><Relationship Id="rId12" Type="http://schemas.openxmlformats.org/officeDocument/2006/relationships/slideLayout" Target="../slideLayouts/slideLayout13.xml"/><Relationship Id="rId11" Type="http://schemas.openxmlformats.org/officeDocument/2006/relationships/tags" Target="../tags/tag475.xml"/><Relationship Id="rId10" Type="http://schemas.openxmlformats.org/officeDocument/2006/relationships/tags" Target="../tags/tag474.xml"/><Relationship Id="rId1" Type="http://schemas.openxmlformats.org/officeDocument/2006/relationships/tags" Target="../tags/tag465.xml"/></Relationships>
</file>

<file path=ppt/slides/_rels/slide19.xml.rels><?xml version="1.0" encoding="UTF-8" standalone="yes"?>
<Relationships xmlns="http://schemas.openxmlformats.org/package/2006/relationships"><Relationship Id="rId9" Type="http://schemas.openxmlformats.org/officeDocument/2006/relationships/tags" Target="../tags/tag484.xml"/><Relationship Id="rId8" Type="http://schemas.openxmlformats.org/officeDocument/2006/relationships/tags" Target="../tags/tag483.xml"/><Relationship Id="rId7" Type="http://schemas.openxmlformats.org/officeDocument/2006/relationships/tags" Target="../tags/tag482.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3" Type="http://schemas.openxmlformats.org/officeDocument/2006/relationships/tags" Target="../tags/tag478.xml"/><Relationship Id="rId2" Type="http://schemas.openxmlformats.org/officeDocument/2006/relationships/tags" Target="../tags/tag477.xml"/><Relationship Id="rId13" Type="http://schemas.openxmlformats.org/officeDocument/2006/relationships/notesSlide" Target="../notesSlides/notesSlide9.xml"/><Relationship Id="rId12" Type="http://schemas.openxmlformats.org/officeDocument/2006/relationships/slideLayout" Target="../slideLayouts/slideLayout13.xml"/><Relationship Id="rId11" Type="http://schemas.openxmlformats.org/officeDocument/2006/relationships/tags" Target="../tags/tag486.xml"/><Relationship Id="rId10" Type="http://schemas.openxmlformats.org/officeDocument/2006/relationships/tags" Target="../tags/tag485.xml"/><Relationship Id="rId1" Type="http://schemas.openxmlformats.org/officeDocument/2006/relationships/tags" Target="../tags/tag476.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3" Type="http://schemas.openxmlformats.org/officeDocument/2006/relationships/notesSlide" Target="../notesSlides/notesSlide2.xml"/><Relationship Id="rId12" Type="http://schemas.openxmlformats.org/officeDocument/2006/relationships/slideLayout" Target="../slideLayouts/slideLayout13.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95.xml"/><Relationship Id="rId8" Type="http://schemas.openxmlformats.org/officeDocument/2006/relationships/tags" Target="../tags/tag494.xml"/><Relationship Id="rId7" Type="http://schemas.openxmlformats.org/officeDocument/2006/relationships/tags" Target="../tags/tag493.xml"/><Relationship Id="rId6" Type="http://schemas.openxmlformats.org/officeDocument/2006/relationships/tags" Target="../tags/tag492.xml"/><Relationship Id="rId5" Type="http://schemas.openxmlformats.org/officeDocument/2006/relationships/tags" Target="../tags/tag491.xml"/><Relationship Id="rId4" Type="http://schemas.openxmlformats.org/officeDocument/2006/relationships/tags" Target="../tags/tag490.xml"/><Relationship Id="rId3" Type="http://schemas.openxmlformats.org/officeDocument/2006/relationships/tags" Target="../tags/tag489.xml"/><Relationship Id="rId2" Type="http://schemas.openxmlformats.org/officeDocument/2006/relationships/tags" Target="../tags/tag488.xml"/><Relationship Id="rId14" Type="http://schemas.openxmlformats.org/officeDocument/2006/relationships/slideLayout" Target="../slideLayouts/slideLayout13.xml"/><Relationship Id="rId13" Type="http://schemas.openxmlformats.org/officeDocument/2006/relationships/tags" Target="../tags/tag499.xml"/><Relationship Id="rId12" Type="http://schemas.openxmlformats.org/officeDocument/2006/relationships/tags" Target="../tags/tag498.xml"/><Relationship Id="rId11" Type="http://schemas.openxmlformats.org/officeDocument/2006/relationships/tags" Target="../tags/tag497.xml"/><Relationship Id="rId10" Type="http://schemas.openxmlformats.org/officeDocument/2006/relationships/tags" Target="../tags/tag496.xml"/><Relationship Id="rId1" Type="http://schemas.openxmlformats.org/officeDocument/2006/relationships/tags" Target="../tags/tag487.xml"/></Relationships>
</file>

<file path=ppt/slides/_rels/slide21.xml.rels><?xml version="1.0" encoding="UTF-8" standalone="yes"?>
<Relationships xmlns="http://schemas.openxmlformats.org/package/2006/relationships"><Relationship Id="rId9" Type="http://schemas.openxmlformats.org/officeDocument/2006/relationships/tags" Target="../tags/tag508.xml"/><Relationship Id="rId8" Type="http://schemas.openxmlformats.org/officeDocument/2006/relationships/tags" Target="../tags/tag507.xml"/><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3" Type="http://schemas.openxmlformats.org/officeDocument/2006/relationships/slideLayout" Target="../slideLayouts/slideLayout13.xml"/><Relationship Id="rId12" Type="http://schemas.openxmlformats.org/officeDocument/2006/relationships/tags" Target="../tags/tag510.xml"/><Relationship Id="rId11" Type="http://schemas.openxmlformats.org/officeDocument/2006/relationships/image" Target="../media/image11.png"/><Relationship Id="rId10" Type="http://schemas.openxmlformats.org/officeDocument/2006/relationships/tags" Target="../tags/tag509.xml"/><Relationship Id="rId1" Type="http://schemas.openxmlformats.org/officeDocument/2006/relationships/tags" Target="../tags/tag500.xml"/></Relationships>
</file>

<file path=ppt/slides/_rels/slide22.xml.rels><?xml version="1.0" encoding="UTF-8" standalone="yes"?>
<Relationships xmlns="http://schemas.openxmlformats.org/package/2006/relationships"><Relationship Id="rId9" Type="http://schemas.openxmlformats.org/officeDocument/2006/relationships/tags" Target="../tags/tag519.xml"/><Relationship Id="rId8" Type="http://schemas.openxmlformats.org/officeDocument/2006/relationships/tags" Target="../tags/tag518.xml"/><Relationship Id="rId7" Type="http://schemas.openxmlformats.org/officeDocument/2006/relationships/tags" Target="../tags/tag517.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 Id="rId3" Type="http://schemas.openxmlformats.org/officeDocument/2006/relationships/tags" Target="../tags/tag513.xml"/><Relationship Id="rId2" Type="http://schemas.openxmlformats.org/officeDocument/2006/relationships/tags" Target="../tags/tag512.xml"/><Relationship Id="rId12" Type="http://schemas.openxmlformats.org/officeDocument/2006/relationships/slideLayout" Target="../slideLayouts/slideLayout13.xml"/><Relationship Id="rId11" Type="http://schemas.openxmlformats.org/officeDocument/2006/relationships/tags" Target="../tags/tag521.xml"/><Relationship Id="rId10" Type="http://schemas.openxmlformats.org/officeDocument/2006/relationships/tags" Target="../tags/tag520.xml"/><Relationship Id="rId1" Type="http://schemas.openxmlformats.org/officeDocument/2006/relationships/tags" Target="../tags/tag511.xml"/></Relationships>
</file>

<file path=ppt/slides/_rels/slide23.xml.rels><?xml version="1.0" encoding="UTF-8" standalone="yes"?>
<Relationships xmlns="http://schemas.openxmlformats.org/package/2006/relationships"><Relationship Id="rId9" Type="http://schemas.openxmlformats.org/officeDocument/2006/relationships/tags" Target="../tags/tag530.xml"/><Relationship Id="rId8" Type="http://schemas.openxmlformats.org/officeDocument/2006/relationships/tags" Target="../tags/tag529.xml"/><Relationship Id="rId7" Type="http://schemas.openxmlformats.org/officeDocument/2006/relationships/tags" Target="../tags/tag528.xml"/><Relationship Id="rId6" Type="http://schemas.openxmlformats.org/officeDocument/2006/relationships/tags" Target="../tags/tag527.xml"/><Relationship Id="rId5" Type="http://schemas.openxmlformats.org/officeDocument/2006/relationships/tags" Target="../tags/tag526.xml"/><Relationship Id="rId4" Type="http://schemas.openxmlformats.org/officeDocument/2006/relationships/tags" Target="../tags/tag525.xml"/><Relationship Id="rId3" Type="http://schemas.openxmlformats.org/officeDocument/2006/relationships/tags" Target="../tags/tag524.xml"/><Relationship Id="rId2" Type="http://schemas.openxmlformats.org/officeDocument/2006/relationships/tags" Target="../tags/tag523.xml"/><Relationship Id="rId12" Type="http://schemas.openxmlformats.org/officeDocument/2006/relationships/slideLayout" Target="../slideLayouts/slideLayout13.xml"/><Relationship Id="rId11" Type="http://schemas.openxmlformats.org/officeDocument/2006/relationships/tags" Target="../tags/tag532.xml"/><Relationship Id="rId10" Type="http://schemas.openxmlformats.org/officeDocument/2006/relationships/tags" Target="../tags/tag531.xml"/><Relationship Id="rId1" Type="http://schemas.openxmlformats.org/officeDocument/2006/relationships/tags" Target="../tags/tag522.xml"/></Relationships>
</file>

<file path=ppt/slides/_rels/slide24.xml.rels><?xml version="1.0" encoding="UTF-8" standalone="yes"?>
<Relationships xmlns="http://schemas.openxmlformats.org/package/2006/relationships"><Relationship Id="rId9" Type="http://schemas.openxmlformats.org/officeDocument/2006/relationships/tags" Target="../tags/tag541.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3" Type="http://schemas.openxmlformats.org/officeDocument/2006/relationships/notesSlide" Target="../notesSlides/notesSlide10.xml"/><Relationship Id="rId12" Type="http://schemas.openxmlformats.org/officeDocument/2006/relationships/slideLayout" Target="../slideLayouts/slideLayout13.xml"/><Relationship Id="rId11" Type="http://schemas.openxmlformats.org/officeDocument/2006/relationships/tags" Target="../tags/tag543.xml"/><Relationship Id="rId10" Type="http://schemas.openxmlformats.org/officeDocument/2006/relationships/tags" Target="../tags/tag542.xml"/><Relationship Id="rId1" Type="http://schemas.openxmlformats.org/officeDocument/2006/relationships/tags" Target="../tags/tag533.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546.xml"/><Relationship Id="rId2" Type="http://schemas.openxmlformats.org/officeDocument/2006/relationships/tags" Target="../tags/tag545.xml"/><Relationship Id="rId1" Type="http://schemas.openxmlformats.org/officeDocument/2006/relationships/tags" Target="../tags/tag544.xml"/></Relationships>
</file>

<file path=ppt/slides/_rels/slide26.xml.rels><?xml version="1.0" encoding="UTF-8" standalone="yes"?>
<Relationships xmlns="http://schemas.openxmlformats.org/package/2006/relationships"><Relationship Id="rId9" Type="http://schemas.openxmlformats.org/officeDocument/2006/relationships/tags" Target="../tags/tag555.xml"/><Relationship Id="rId8" Type="http://schemas.openxmlformats.org/officeDocument/2006/relationships/tags" Target="../tags/tag554.xml"/><Relationship Id="rId7" Type="http://schemas.openxmlformats.org/officeDocument/2006/relationships/tags" Target="../tags/tag553.xml"/><Relationship Id="rId6" Type="http://schemas.openxmlformats.org/officeDocument/2006/relationships/tags" Target="../tags/tag552.xml"/><Relationship Id="rId5" Type="http://schemas.openxmlformats.org/officeDocument/2006/relationships/tags" Target="../tags/tag551.xml"/><Relationship Id="rId4" Type="http://schemas.openxmlformats.org/officeDocument/2006/relationships/tags" Target="../tags/tag550.xml"/><Relationship Id="rId3" Type="http://schemas.openxmlformats.org/officeDocument/2006/relationships/tags" Target="../tags/tag549.xml"/><Relationship Id="rId2" Type="http://schemas.openxmlformats.org/officeDocument/2006/relationships/tags" Target="../tags/tag548.xml"/><Relationship Id="rId11" Type="http://schemas.openxmlformats.org/officeDocument/2006/relationships/slideLayout" Target="../slideLayouts/slideLayout13.xml"/><Relationship Id="rId10" Type="http://schemas.openxmlformats.org/officeDocument/2006/relationships/tags" Target="../tags/tag556.xml"/><Relationship Id="rId1" Type="http://schemas.openxmlformats.org/officeDocument/2006/relationships/tags" Target="../tags/tag547.xml"/></Relationships>
</file>

<file path=ppt/slides/_rels/slide27.xml.rels><?xml version="1.0" encoding="UTF-8" standalone="yes"?>
<Relationships xmlns="http://schemas.openxmlformats.org/package/2006/relationships"><Relationship Id="rId9" Type="http://schemas.openxmlformats.org/officeDocument/2006/relationships/tags" Target="../tags/tag565.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tags" Target="../tags/tag558.xml"/><Relationship Id="rId12" Type="http://schemas.openxmlformats.org/officeDocument/2006/relationships/slideLayout" Target="../slideLayouts/slideLayout13.xml"/><Relationship Id="rId11" Type="http://schemas.openxmlformats.org/officeDocument/2006/relationships/tags" Target="../tags/tag567.xml"/><Relationship Id="rId10" Type="http://schemas.openxmlformats.org/officeDocument/2006/relationships/tags" Target="../tags/tag566.xml"/><Relationship Id="rId1" Type="http://schemas.openxmlformats.org/officeDocument/2006/relationships/tags" Target="../tags/tag557.xml"/></Relationships>
</file>

<file path=ppt/slides/_rels/slide28.xml.rels><?xml version="1.0" encoding="UTF-8" standalone="yes"?>
<Relationships xmlns="http://schemas.openxmlformats.org/package/2006/relationships"><Relationship Id="rId9" Type="http://schemas.openxmlformats.org/officeDocument/2006/relationships/tags" Target="../tags/tag576.xml"/><Relationship Id="rId8" Type="http://schemas.openxmlformats.org/officeDocument/2006/relationships/tags" Target="../tags/tag575.xml"/><Relationship Id="rId7" Type="http://schemas.openxmlformats.org/officeDocument/2006/relationships/tags" Target="../tags/tag574.xml"/><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3" Type="http://schemas.openxmlformats.org/officeDocument/2006/relationships/tags" Target="../tags/tag570.xml"/><Relationship Id="rId2" Type="http://schemas.openxmlformats.org/officeDocument/2006/relationships/tags" Target="../tags/tag569.xml"/><Relationship Id="rId12" Type="http://schemas.openxmlformats.org/officeDocument/2006/relationships/slideLayout" Target="../slideLayouts/slideLayout13.xml"/><Relationship Id="rId11" Type="http://schemas.openxmlformats.org/officeDocument/2006/relationships/tags" Target="../tags/tag578.xml"/><Relationship Id="rId10" Type="http://schemas.openxmlformats.org/officeDocument/2006/relationships/tags" Target="../tags/tag577.xml"/><Relationship Id="rId1" Type="http://schemas.openxmlformats.org/officeDocument/2006/relationships/tags" Target="../tags/tag568.xml"/></Relationships>
</file>

<file path=ppt/slides/_rels/slide29.xml.rels><?xml version="1.0" encoding="UTF-8" standalone="yes"?>
<Relationships xmlns="http://schemas.openxmlformats.org/package/2006/relationships"><Relationship Id="rId9" Type="http://schemas.openxmlformats.org/officeDocument/2006/relationships/tags" Target="../tags/tag587.xml"/><Relationship Id="rId8" Type="http://schemas.openxmlformats.org/officeDocument/2006/relationships/tags" Target="../tags/tag586.xml"/><Relationship Id="rId7" Type="http://schemas.openxmlformats.org/officeDocument/2006/relationships/tags" Target="../tags/tag585.xml"/><Relationship Id="rId6" Type="http://schemas.openxmlformats.org/officeDocument/2006/relationships/tags" Target="../tags/tag584.xml"/><Relationship Id="rId5" Type="http://schemas.openxmlformats.org/officeDocument/2006/relationships/tags" Target="../tags/tag583.xml"/><Relationship Id="rId4" Type="http://schemas.openxmlformats.org/officeDocument/2006/relationships/tags" Target="../tags/tag582.xml"/><Relationship Id="rId3" Type="http://schemas.openxmlformats.org/officeDocument/2006/relationships/tags" Target="../tags/tag581.xml"/><Relationship Id="rId27" Type="http://schemas.openxmlformats.org/officeDocument/2006/relationships/slideLayout" Target="../slideLayouts/slideLayout13.xml"/><Relationship Id="rId26" Type="http://schemas.openxmlformats.org/officeDocument/2006/relationships/tags" Target="../tags/tag604.xml"/><Relationship Id="rId25" Type="http://schemas.openxmlformats.org/officeDocument/2006/relationships/tags" Target="../tags/tag603.xml"/><Relationship Id="rId24" Type="http://schemas.openxmlformats.org/officeDocument/2006/relationships/tags" Target="../tags/tag602.xml"/><Relationship Id="rId23" Type="http://schemas.openxmlformats.org/officeDocument/2006/relationships/tags" Target="../tags/tag601.xml"/><Relationship Id="rId22" Type="http://schemas.openxmlformats.org/officeDocument/2006/relationships/tags" Target="../tags/tag600.xml"/><Relationship Id="rId21" Type="http://schemas.openxmlformats.org/officeDocument/2006/relationships/tags" Target="../tags/tag599.xml"/><Relationship Id="rId20" Type="http://schemas.openxmlformats.org/officeDocument/2006/relationships/tags" Target="../tags/tag598.xml"/><Relationship Id="rId2" Type="http://schemas.openxmlformats.org/officeDocument/2006/relationships/tags" Target="../tags/tag580.xml"/><Relationship Id="rId19" Type="http://schemas.openxmlformats.org/officeDocument/2006/relationships/tags" Target="../tags/tag597.xml"/><Relationship Id="rId18" Type="http://schemas.openxmlformats.org/officeDocument/2006/relationships/tags" Target="../tags/tag596.xml"/><Relationship Id="rId17" Type="http://schemas.openxmlformats.org/officeDocument/2006/relationships/tags" Target="../tags/tag595.xml"/><Relationship Id="rId16" Type="http://schemas.openxmlformats.org/officeDocument/2006/relationships/tags" Target="../tags/tag594.xml"/><Relationship Id="rId15" Type="http://schemas.openxmlformats.org/officeDocument/2006/relationships/tags" Target="../tags/tag593.xml"/><Relationship Id="rId14" Type="http://schemas.openxmlformats.org/officeDocument/2006/relationships/tags" Target="../tags/tag592.xml"/><Relationship Id="rId13" Type="http://schemas.openxmlformats.org/officeDocument/2006/relationships/tags" Target="../tags/tag591.xml"/><Relationship Id="rId12" Type="http://schemas.openxmlformats.org/officeDocument/2006/relationships/tags" Target="../tags/tag590.xml"/><Relationship Id="rId11" Type="http://schemas.openxmlformats.org/officeDocument/2006/relationships/tags" Target="../tags/tag589.xml"/><Relationship Id="rId10" Type="http://schemas.openxmlformats.org/officeDocument/2006/relationships/tags" Target="../tags/tag588.xml"/><Relationship Id="rId1" Type="http://schemas.openxmlformats.org/officeDocument/2006/relationships/tags" Target="../tags/tag579.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ags" Target="../tags/tag242.xml"/></Relationships>
</file>

<file path=ppt/slides/_rels/slide30.xml.rels><?xml version="1.0" encoding="UTF-8" standalone="yes"?>
<Relationships xmlns="http://schemas.openxmlformats.org/package/2006/relationships"><Relationship Id="rId9" Type="http://schemas.openxmlformats.org/officeDocument/2006/relationships/tags" Target="../tags/tag613.xml"/><Relationship Id="rId8" Type="http://schemas.openxmlformats.org/officeDocument/2006/relationships/tags" Target="../tags/tag612.xml"/><Relationship Id="rId7" Type="http://schemas.openxmlformats.org/officeDocument/2006/relationships/tags" Target="../tags/tag611.xml"/><Relationship Id="rId6" Type="http://schemas.openxmlformats.org/officeDocument/2006/relationships/tags" Target="../tags/tag610.xml"/><Relationship Id="rId5" Type="http://schemas.openxmlformats.org/officeDocument/2006/relationships/tags" Target="../tags/tag609.xml"/><Relationship Id="rId4" Type="http://schemas.openxmlformats.org/officeDocument/2006/relationships/tags" Target="../tags/tag608.xml"/><Relationship Id="rId3" Type="http://schemas.openxmlformats.org/officeDocument/2006/relationships/tags" Target="../tags/tag607.xml"/><Relationship Id="rId2" Type="http://schemas.openxmlformats.org/officeDocument/2006/relationships/tags" Target="../tags/tag606.xml"/><Relationship Id="rId16" Type="http://schemas.openxmlformats.org/officeDocument/2006/relationships/slideLayout" Target="../slideLayouts/slideLayout13.xml"/><Relationship Id="rId15" Type="http://schemas.openxmlformats.org/officeDocument/2006/relationships/tags" Target="../tags/tag619.xml"/><Relationship Id="rId14" Type="http://schemas.openxmlformats.org/officeDocument/2006/relationships/tags" Target="../tags/tag618.xml"/><Relationship Id="rId13" Type="http://schemas.openxmlformats.org/officeDocument/2006/relationships/tags" Target="../tags/tag617.xml"/><Relationship Id="rId12" Type="http://schemas.openxmlformats.org/officeDocument/2006/relationships/tags" Target="../tags/tag616.xml"/><Relationship Id="rId11" Type="http://schemas.openxmlformats.org/officeDocument/2006/relationships/tags" Target="../tags/tag615.xml"/><Relationship Id="rId10" Type="http://schemas.openxmlformats.org/officeDocument/2006/relationships/tags" Target="../tags/tag614.xml"/><Relationship Id="rId1" Type="http://schemas.openxmlformats.org/officeDocument/2006/relationships/tags" Target="../tags/tag605.xml"/></Relationships>
</file>

<file path=ppt/slides/_rels/slide31.xml.rels><?xml version="1.0" encoding="UTF-8" standalone="yes"?>
<Relationships xmlns="http://schemas.openxmlformats.org/package/2006/relationships"><Relationship Id="rId9" Type="http://schemas.openxmlformats.org/officeDocument/2006/relationships/tags" Target="../tags/tag628.xml"/><Relationship Id="rId8" Type="http://schemas.openxmlformats.org/officeDocument/2006/relationships/tags" Target="../tags/tag627.xml"/><Relationship Id="rId7" Type="http://schemas.openxmlformats.org/officeDocument/2006/relationships/tags" Target="../tags/tag626.xml"/><Relationship Id="rId6" Type="http://schemas.openxmlformats.org/officeDocument/2006/relationships/tags" Target="../tags/tag625.xml"/><Relationship Id="rId5" Type="http://schemas.openxmlformats.org/officeDocument/2006/relationships/tags" Target="../tags/tag624.xml"/><Relationship Id="rId4" Type="http://schemas.openxmlformats.org/officeDocument/2006/relationships/tags" Target="../tags/tag623.xml"/><Relationship Id="rId34" Type="http://schemas.openxmlformats.org/officeDocument/2006/relationships/slideLayout" Target="../slideLayouts/slideLayout13.xml"/><Relationship Id="rId33" Type="http://schemas.openxmlformats.org/officeDocument/2006/relationships/tags" Target="../tags/tag652.xml"/><Relationship Id="rId32" Type="http://schemas.openxmlformats.org/officeDocument/2006/relationships/tags" Target="../tags/tag651.xml"/><Relationship Id="rId31" Type="http://schemas.openxmlformats.org/officeDocument/2006/relationships/tags" Target="../tags/tag650.xml"/><Relationship Id="rId30" Type="http://schemas.openxmlformats.org/officeDocument/2006/relationships/tags" Target="../tags/tag649.xml"/><Relationship Id="rId3" Type="http://schemas.openxmlformats.org/officeDocument/2006/relationships/tags" Target="../tags/tag622.xml"/><Relationship Id="rId29" Type="http://schemas.openxmlformats.org/officeDocument/2006/relationships/tags" Target="../tags/tag648.xml"/><Relationship Id="rId28" Type="http://schemas.openxmlformats.org/officeDocument/2006/relationships/tags" Target="../tags/tag647.xml"/><Relationship Id="rId27" Type="http://schemas.openxmlformats.org/officeDocument/2006/relationships/tags" Target="../tags/tag646.xml"/><Relationship Id="rId26" Type="http://schemas.openxmlformats.org/officeDocument/2006/relationships/tags" Target="../tags/tag645.xml"/><Relationship Id="rId25" Type="http://schemas.openxmlformats.org/officeDocument/2006/relationships/tags" Target="../tags/tag644.xml"/><Relationship Id="rId24" Type="http://schemas.openxmlformats.org/officeDocument/2006/relationships/tags" Target="../tags/tag643.xml"/><Relationship Id="rId23" Type="http://schemas.openxmlformats.org/officeDocument/2006/relationships/tags" Target="../tags/tag642.xml"/><Relationship Id="rId22" Type="http://schemas.openxmlformats.org/officeDocument/2006/relationships/tags" Target="../tags/tag641.xml"/><Relationship Id="rId21" Type="http://schemas.openxmlformats.org/officeDocument/2006/relationships/tags" Target="../tags/tag640.xml"/><Relationship Id="rId20" Type="http://schemas.openxmlformats.org/officeDocument/2006/relationships/tags" Target="../tags/tag639.xml"/><Relationship Id="rId2" Type="http://schemas.openxmlformats.org/officeDocument/2006/relationships/tags" Target="../tags/tag621.xml"/><Relationship Id="rId19" Type="http://schemas.openxmlformats.org/officeDocument/2006/relationships/tags" Target="../tags/tag638.xml"/><Relationship Id="rId18" Type="http://schemas.openxmlformats.org/officeDocument/2006/relationships/tags" Target="../tags/tag637.xml"/><Relationship Id="rId17" Type="http://schemas.openxmlformats.org/officeDocument/2006/relationships/tags" Target="../tags/tag636.xml"/><Relationship Id="rId16" Type="http://schemas.openxmlformats.org/officeDocument/2006/relationships/tags" Target="../tags/tag635.xml"/><Relationship Id="rId15" Type="http://schemas.openxmlformats.org/officeDocument/2006/relationships/tags" Target="../tags/tag634.xml"/><Relationship Id="rId14" Type="http://schemas.openxmlformats.org/officeDocument/2006/relationships/tags" Target="../tags/tag633.xml"/><Relationship Id="rId13" Type="http://schemas.openxmlformats.org/officeDocument/2006/relationships/tags" Target="../tags/tag632.xml"/><Relationship Id="rId12" Type="http://schemas.openxmlformats.org/officeDocument/2006/relationships/tags" Target="../tags/tag631.xml"/><Relationship Id="rId11" Type="http://schemas.openxmlformats.org/officeDocument/2006/relationships/tags" Target="../tags/tag630.xml"/><Relationship Id="rId10" Type="http://schemas.openxmlformats.org/officeDocument/2006/relationships/tags" Target="../tags/tag629.xml"/><Relationship Id="rId1" Type="http://schemas.openxmlformats.org/officeDocument/2006/relationships/tags" Target="../tags/tag620.xml"/></Relationships>
</file>

<file path=ppt/slides/_rels/slide32.xml.rels><?xml version="1.0" encoding="UTF-8" standalone="yes"?>
<Relationships xmlns="http://schemas.openxmlformats.org/package/2006/relationships"><Relationship Id="rId9" Type="http://schemas.openxmlformats.org/officeDocument/2006/relationships/tags" Target="../tags/tag661.xml"/><Relationship Id="rId8" Type="http://schemas.openxmlformats.org/officeDocument/2006/relationships/tags" Target="../tags/tag660.xml"/><Relationship Id="rId7" Type="http://schemas.openxmlformats.org/officeDocument/2006/relationships/tags" Target="../tags/tag659.xml"/><Relationship Id="rId6" Type="http://schemas.openxmlformats.org/officeDocument/2006/relationships/tags" Target="../tags/tag658.xml"/><Relationship Id="rId5" Type="http://schemas.openxmlformats.org/officeDocument/2006/relationships/tags" Target="../tags/tag657.xml"/><Relationship Id="rId4" Type="http://schemas.openxmlformats.org/officeDocument/2006/relationships/tags" Target="../tags/tag656.xml"/><Relationship Id="rId3" Type="http://schemas.openxmlformats.org/officeDocument/2006/relationships/tags" Target="../tags/tag655.xml"/><Relationship Id="rId2" Type="http://schemas.openxmlformats.org/officeDocument/2006/relationships/tags" Target="../tags/tag654.xml"/><Relationship Id="rId12" Type="http://schemas.openxmlformats.org/officeDocument/2006/relationships/slideLayout" Target="../slideLayouts/slideLayout13.xml"/><Relationship Id="rId11" Type="http://schemas.openxmlformats.org/officeDocument/2006/relationships/tags" Target="../tags/tag663.xml"/><Relationship Id="rId10" Type="http://schemas.openxmlformats.org/officeDocument/2006/relationships/tags" Target="../tags/tag662.xml"/><Relationship Id="rId1" Type="http://schemas.openxmlformats.org/officeDocument/2006/relationships/tags" Target="../tags/tag653.xml"/></Relationships>
</file>

<file path=ppt/slides/_rels/slide33.xml.rels><?xml version="1.0" encoding="UTF-8" standalone="yes"?>
<Relationships xmlns="http://schemas.openxmlformats.org/package/2006/relationships"><Relationship Id="rId9" Type="http://schemas.openxmlformats.org/officeDocument/2006/relationships/tags" Target="../tags/tag672.xml"/><Relationship Id="rId8" Type="http://schemas.openxmlformats.org/officeDocument/2006/relationships/tags" Target="../tags/tag671.xml"/><Relationship Id="rId7" Type="http://schemas.openxmlformats.org/officeDocument/2006/relationships/tags" Target="../tags/tag670.xml"/><Relationship Id="rId6" Type="http://schemas.openxmlformats.org/officeDocument/2006/relationships/tags" Target="../tags/tag669.xml"/><Relationship Id="rId5" Type="http://schemas.openxmlformats.org/officeDocument/2006/relationships/tags" Target="../tags/tag668.xml"/><Relationship Id="rId4" Type="http://schemas.openxmlformats.org/officeDocument/2006/relationships/tags" Target="../tags/tag667.xml"/><Relationship Id="rId3" Type="http://schemas.openxmlformats.org/officeDocument/2006/relationships/tags" Target="../tags/tag666.xml"/><Relationship Id="rId2" Type="http://schemas.openxmlformats.org/officeDocument/2006/relationships/tags" Target="../tags/tag665.xml"/><Relationship Id="rId12" Type="http://schemas.openxmlformats.org/officeDocument/2006/relationships/slideLayout" Target="../slideLayouts/slideLayout13.xml"/><Relationship Id="rId11" Type="http://schemas.openxmlformats.org/officeDocument/2006/relationships/tags" Target="../tags/tag674.xml"/><Relationship Id="rId10" Type="http://schemas.openxmlformats.org/officeDocument/2006/relationships/tags" Target="../tags/tag673.xml"/><Relationship Id="rId1" Type="http://schemas.openxmlformats.org/officeDocument/2006/relationships/tags" Target="../tags/tag664.xml"/></Relationships>
</file>

<file path=ppt/slides/_rels/slide34.xml.rels><?xml version="1.0" encoding="UTF-8" standalone="yes"?>
<Relationships xmlns="http://schemas.openxmlformats.org/package/2006/relationships"><Relationship Id="rId9" Type="http://schemas.openxmlformats.org/officeDocument/2006/relationships/tags" Target="../tags/tag683.xml"/><Relationship Id="rId8" Type="http://schemas.openxmlformats.org/officeDocument/2006/relationships/tags" Target="../tags/tag682.xml"/><Relationship Id="rId7" Type="http://schemas.openxmlformats.org/officeDocument/2006/relationships/tags" Target="../tags/tag681.xml"/><Relationship Id="rId6" Type="http://schemas.openxmlformats.org/officeDocument/2006/relationships/tags" Target="../tags/tag680.xml"/><Relationship Id="rId5" Type="http://schemas.openxmlformats.org/officeDocument/2006/relationships/tags" Target="../tags/tag679.xml"/><Relationship Id="rId4" Type="http://schemas.openxmlformats.org/officeDocument/2006/relationships/tags" Target="../tags/tag678.xml"/><Relationship Id="rId3" Type="http://schemas.openxmlformats.org/officeDocument/2006/relationships/tags" Target="../tags/tag677.xml"/><Relationship Id="rId2" Type="http://schemas.openxmlformats.org/officeDocument/2006/relationships/tags" Target="../tags/tag676.xml"/><Relationship Id="rId17" Type="http://schemas.openxmlformats.org/officeDocument/2006/relationships/slideLayout" Target="../slideLayouts/slideLayout13.xml"/><Relationship Id="rId16" Type="http://schemas.openxmlformats.org/officeDocument/2006/relationships/tags" Target="../tags/tag690.xml"/><Relationship Id="rId15" Type="http://schemas.openxmlformats.org/officeDocument/2006/relationships/tags" Target="../tags/tag689.xml"/><Relationship Id="rId14" Type="http://schemas.openxmlformats.org/officeDocument/2006/relationships/tags" Target="../tags/tag688.xml"/><Relationship Id="rId13" Type="http://schemas.openxmlformats.org/officeDocument/2006/relationships/tags" Target="../tags/tag687.xml"/><Relationship Id="rId12" Type="http://schemas.openxmlformats.org/officeDocument/2006/relationships/tags" Target="../tags/tag686.xml"/><Relationship Id="rId11" Type="http://schemas.openxmlformats.org/officeDocument/2006/relationships/tags" Target="../tags/tag685.xml"/><Relationship Id="rId10" Type="http://schemas.openxmlformats.org/officeDocument/2006/relationships/tags" Target="../tags/tag684.xml"/><Relationship Id="rId1" Type="http://schemas.openxmlformats.org/officeDocument/2006/relationships/tags" Target="../tags/tag675.xml"/></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693.xml"/><Relationship Id="rId2" Type="http://schemas.openxmlformats.org/officeDocument/2006/relationships/tags" Target="../tags/tag692.xml"/><Relationship Id="rId1" Type="http://schemas.openxmlformats.org/officeDocument/2006/relationships/tags" Target="../tags/tag691.xml"/></Relationships>
</file>

<file path=ppt/slides/_rels/slide36.xml.rels><?xml version="1.0" encoding="UTF-8" standalone="yes"?>
<Relationships xmlns="http://schemas.openxmlformats.org/package/2006/relationships"><Relationship Id="rId9" Type="http://schemas.openxmlformats.org/officeDocument/2006/relationships/tags" Target="../tags/tag702.xml"/><Relationship Id="rId8" Type="http://schemas.openxmlformats.org/officeDocument/2006/relationships/tags" Target="../tags/tag701.xml"/><Relationship Id="rId7" Type="http://schemas.openxmlformats.org/officeDocument/2006/relationships/tags" Target="../tags/tag700.xml"/><Relationship Id="rId6" Type="http://schemas.openxmlformats.org/officeDocument/2006/relationships/tags" Target="../tags/tag699.xml"/><Relationship Id="rId5" Type="http://schemas.openxmlformats.org/officeDocument/2006/relationships/tags" Target="../tags/tag698.xml"/><Relationship Id="rId4" Type="http://schemas.openxmlformats.org/officeDocument/2006/relationships/tags" Target="../tags/tag697.xml"/><Relationship Id="rId3" Type="http://schemas.openxmlformats.org/officeDocument/2006/relationships/tags" Target="../tags/tag696.xml"/><Relationship Id="rId2" Type="http://schemas.openxmlformats.org/officeDocument/2006/relationships/tags" Target="../tags/tag695.xml"/><Relationship Id="rId14" Type="http://schemas.openxmlformats.org/officeDocument/2006/relationships/notesSlide" Target="../notesSlides/notesSlide11.xml"/><Relationship Id="rId13" Type="http://schemas.openxmlformats.org/officeDocument/2006/relationships/slideLayout" Target="../slideLayouts/slideLayout13.xml"/><Relationship Id="rId12" Type="http://schemas.openxmlformats.org/officeDocument/2006/relationships/tags" Target="../tags/tag704.xml"/><Relationship Id="rId11" Type="http://schemas.openxmlformats.org/officeDocument/2006/relationships/image" Target="../media/image10.png"/><Relationship Id="rId10" Type="http://schemas.openxmlformats.org/officeDocument/2006/relationships/tags" Target="../tags/tag703.xml"/><Relationship Id="rId1" Type="http://schemas.openxmlformats.org/officeDocument/2006/relationships/tags" Target="../tags/tag694.xml"/></Relationships>
</file>

<file path=ppt/slides/_rels/slide37.xml.rels><?xml version="1.0" encoding="UTF-8" standalone="yes"?>
<Relationships xmlns="http://schemas.openxmlformats.org/package/2006/relationships"><Relationship Id="rId9" Type="http://schemas.openxmlformats.org/officeDocument/2006/relationships/tags" Target="../tags/tag713.xml"/><Relationship Id="rId8" Type="http://schemas.openxmlformats.org/officeDocument/2006/relationships/tags" Target="../tags/tag712.xml"/><Relationship Id="rId7" Type="http://schemas.openxmlformats.org/officeDocument/2006/relationships/tags" Target="../tags/tag711.xml"/><Relationship Id="rId6" Type="http://schemas.openxmlformats.org/officeDocument/2006/relationships/tags" Target="../tags/tag710.xml"/><Relationship Id="rId5" Type="http://schemas.openxmlformats.org/officeDocument/2006/relationships/tags" Target="../tags/tag709.xml"/><Relationship Id="rId4" Type="http://schemas.openxmlformats.org/officeDocument/2006/relationships/tags" Target="../tags/tag708.xml"/><Relationship Id="rId3" Type="http://schemas.openxmlformats.org/officeDocument/2006/relationships/tags" Target="../tags/tag707.xml"/><Relationship Id="rId2" Type="http://schemas.openxmlformats.org/officeDocument/2006/relationships/tags" Target="../tags/tag706.xml"/><Relationship Id="rId14" Type="http://schemas.openxmlformats.org/officeDocument/2006/relationships/notesSlide" Target="../notesSlides/notesSlide12.xml"/><Relationship Id="rId13" Type="http://schemas.openxmlformats.org/officeDocument/2006/relationships/slideLayout" Target="../slideLayouts/slideLayout13.xml"/><Relationship Id="rId12" Type="http://schemas.openxmlformats.org/officeDocument/2006/relationships/tags" Target="../tags/tag715.xml"/><Relationship Id="rId11" Type="http://schemas.openxmlformats.org/officeDocument/2006/relationships/image" Target="../media/image10.png"/><Relationship Id="rId10" Type="http://schemas.openxmlformats.org/officeDocument/2006/relationships/tags" Target="../tags/tag714.xml"/><Relationship Id="rId1" Type="http://schemas.openxmlformats.org/officeDocument/2006/relationships/tags" Target="../tags/tag705.xml"/></Relationships>
</file>

<file path=ppt/slides/_rels/slide38.xml.rels><?xml version="1.0" encoding="UTF-8" standalone="yes"?>
<Relationships xmlns="http://schemas.openxmlformats.org/package/2006/relationships"><Relationship Id="rId9" Type="http://schemas.openxmlformats.org/officeDocument/2006/relationships/tags" Target="../tags/tag724.xml"/><Relationship Id="rId8" Type="http://schemas.openxmlformats.org/officeDocument/2006/relationships/tags" Target="../tags/tag723.xml"/><Relationship Id="rId7" Type="http://schemas.openxmlformats.org/officeDocument/2006/relationships/tags" Target="../tags/tag722.xml"/><Relationship Id="rId6" Type="http://schemas.openxmlformats.org/officeDocument/2006/relationships/tags" Target="../tags/tag721.xml"/><Relationship Id="rId5" Type="http://schemas.openxmlformats.org/officeDocument/2006/relationships/tags" Target="../tags/tag720.xml"/><Relationship Id="rId4" Type="http://schemas.openxmlformats.org/officeDocument/2006/relationships/tags" Target="../tags/tag719.xml"/><Relationship Id="rId3" Type="http://schemas.openxmlformats.org/officeDocument/2006/relationships/tags" Target="../tags/tag718.xml"/><Relationship Id="rId2" Type="http://schemas.openxmlformats.org/officeDocument/2006/relationships/tags" Target="../tags/tag717.xml"/><Relationship Id="rId14" Type="http://schemas.openxmlformats.org/officeDocument/2006/relationships/notesSlide" Target="../notesSlides/notesSlide13.xml"/><Relationship Id="rId13" Type="http://schemas.openxmlformats.org/officeDocument/2006/relationships/slideLayout" Target="../slideLayouts/slideLayout13.xml"/><Relationship Id="rId12" Type="http://schemas.openxmlformats.org/officeDocument/2006/relationships/tags" Target="../tags/tag726.xml"/><Relationship Id="rId11" Type="http://schemas.openxmlformats.org/officeDocument/2006/relationships/image" Target="../media/image10.png"/><Relationship Id="rId10" Type="http://schemas.openxmlformats.org/officeDocument/2006/relationships/tags" Target="../tags/tag725.xml"/><Relationship Id="rId1" Type="http://schemas.openxmlformats.org/officeDocument/2006/relationships/tags" Target="../tags/tag716.xml"/></Relationships>
</file>

<file path=ppt/slides/_rels/slide39.xml.rels><?xml version="1.0" encoding="UTF-8" standalone="yes"?>
<Relationships xmlns="http://schemas.openxmlformats.org/package/2006/relationships"><Relationship Id="rId9" Type="http://schemas.openxmlformats.org/officeDocument/2006/relationships/tags" Target="../tags/tag735.xml"/><Relationship Id="rId8" Type="http://schemas.openxmlformats.org/officeDocument/2006/relationships/tags" Target="../tags/tag734.xml"/><Relationship Id="rId7" Type="http://schemas.openxmlformats.org/officeDocument/2006/relationships/tags" Target="../tags/tag733.xml"/><Relationship Id="rId6" Type="http://schemas.openxmlformats.org/officeDocument/2006/relationships/tags" Target="../tags/tag732.xml"/><Relationship Id="rId5" Type="http://schemas.openxmlformats.org/officeDocument/2006/relationships/tags" Target="../tags/tag731.xml"/><Relationship Id="rId4" Type="http://schemas.openxmlformats.org/officeDocument/2006/relationships/tags" Target="../tags/tag730.xml"/><Relationship Id="rId3" Type="http://schemas.openxmlformats.org/officeDocument/2006/relationships/tags" Target="../tags/tag729.xml"/><Relationship Id="rId2" Type="http://schemas.openxmlformats.org/officeDocument/2006/relationships/tags" Target="../tags/tag728.xml"/><Relationship Id="rId14" Type="http://schemas.openxmlformats.org/officeDocument/2006/relationships/notesSlide" Target="../notesSlides/notesSlide14.xml"/><Relationship Id="rId13" Type="http://schemas.openxmlformats.org/officeDocument/2006/relationships/slideLayout" Target="../slideLayouts/slideLayout13.xml"/><Relationship Id="rId12" Type="http://schemas.openxmlformats.org/officeDocument/2006/relationships/tags" Target="../tags/tag737.xml"/><Relationship Id="rId11" Type="http://schemas.openxmlformats.org/officeDocument/2006/relationships/image" Target="../media/image10.png"/><Relationship Id="rId10" Type="http://schemas.openxmlformats.org/officeDocument/2006/relationships/tags" Target="../tags/tag736.xml"/><Relationship Id="rId1" Type="http://schemas.openxmlformats.org/officeDocument/2006/relationships/tags" Target="../tags/tag727.xml"/></Relationships>
</file>

<file path=ppt/slides/_rels/slide4.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 Type="http://schemas.openxmlformats.org/officeDocument/2006/relationships/tags" Target="../tags/tag246.xml"/><Relationship Id="rId11" Type="http://schemas.openxmlformats.org/officeDocument/2006/relationships/slideLayout" Target="../slideLayouts/slideLayout13.xml"/><Relationship Id="rId10" Type="http://schemas.openxmlformats.org/officeDocument/2006/relationships/tags" Target="../tags/tag254.xml"/><Relationship Id="rId1" Type="http://schemas.openxmlformats.org/officeDocument/2006/relationships/tags" Target="../tags/tag245.xml"/></Relationships>
</file>

<file path=ppt/slides/_rels/slide5.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tags" Target="../tags/tag262.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tags" Target="../tags/tag256.xml"/><Relationship Id="rId12" Type="http://schemas.openxmlformats.org/officeDocument/2006/relationships/slideLayout" Target="../slideLayouts/slideLayout13.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tags" Target="../tags/tag255.xml"/></Relationships>
</file>

<file path=ppt/slides/_rels/slide6.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2" Type="http://schemas.openxmlformats.org/officeDocument/2006/relationships/slideLayout" Target="../slideLayouts/slideLayout13.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tags" Target="../tags/tag266.xml"/></Relationships>
</file>

<file path=ppt/slides/_rels/slide7.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0" Type="http://schemas.openxmlformats.org/officeDocument/2006/relationships/slideLayout" Target="../slideLayouts/slideLayout13.xml"/><Relationship Id="rId3" Type="http://schemas.openxmlformats.org/officeDocument/2006/relationships/tags" Target="../tags/tag279.xml"/><Relationship Id="rId29" Type="http://schemas.openxmlformats.org/officeDocument/2006/relationships/tags" Target="../tags/tag305.xml"/><Relationship Id="rId28" Type="http://schemas.openxmlformats.org/officeDocument/2006/relationships/tags" Target="../tags/tag304.xml"/><Relationship Id="rId27" Type="http://schemas.openxmlformats.org/officeDocument/2006/relationships/tags" Target="../tags/tag303.xml"/><Relationship Id="rId26" Type="http://schemas.openxmlformats.org/officeDocument/2006/relationships/tags" Target="../tags/tag302.xml"/><Relationship Id="rId25" Type="http://schemas.openxmlformats.org/officeDocument/2006/relationships/tags" Target="../tags/tag301.xml"/><Relationship Id="rId24" Type="http://schemas.openxmlformats.org/officeDocument/2006/relationships/tags" Target="../tags/tag300.xml"/><Relationship Id="rId23" Type="http://schemas.openxmlformats.org/officeDocument/2006/relationships/tags" Target="../tags/tag299.xml"/><Relationship Id="rId22" Type="http://schemas.openxmlformats.org/officeDocument/2006/relationships/tags" Target="../tags/tag298.xml"/><Relationship Id="rId21" Type="http://schemas.openxmlformats.org/officeDocument/2006/relationships/tags" Target="../tags/tag297.xml"/><Relationship Id="rId20" Type="http://schemas.openxmlformats.org/officeDocument/2006/relationships/tags" Target="../tags/tag296.xml"/><Relationship Id="rId2" Type="http://schemas.openxmlformats.org/officeDocument/2006/relationships/tags" Target="../tags/tag278.xml"/><Relationship Id="rId19" Type="http://schemas.openxmlformats.org/officeDocument/2006/relationships/tags" Target="../tags/tag295.xml"/><Relationship Id="rId18" Type="http://schemas.openxmlformats.org/officeDocument/2006/relationships/tags" Target="../tags/tag294.xml"/><Relationship Id="rId17" Type="http://schemas.openxmlformats.org/officeDocument/2006/relationships/tags" Target="../tags/tag293.xml"/><Relationship Id="rId16" Type="http://schemas.openxmlformats.org/officeDocument/2006/relationships/tags" Target="../tags/tag292.xml"/><Relationship Id="rId15" Type="http://schemas.openxmlformats.org/officeDocument/2006/relationships/tags" Target="../tags/tag291.xml"/><Relationship Id="rId14" Type="http://schemas.openxmlformats.org/officeDocument/2006/relationships/tags" Target="../tags/tag290.xml"/><Relationship Id="rId13" Type="http://schemas.openxmlformats.org/officeDocument/2006/relationships/tags" Target="../tags/tag289.xml"/><Relationship Id="rId12" Type="http://schemas.openxmlformats.org/officeDocument/2006/relationships/tags" Target="../tags/tag288.xml"/><Relationship Id="rId11" Type="http://schemas.openxmlformats.org/officeDocument/2006/relationships/tags" Target="../tags/tag287.xml"/><Relationship Id="rId10" Type="http://schemas.openxmlformats.org/officeDocument/2006/relationships/tags" Target="../tags/tag286.xml"/><Relationship Id="rId1" Type="http://schemas.openxmlformats.org/officeDocument/2006/relationships/tags" Target="../tags/tag277.xml"/></Relationships>
</file>

<file path=ppt/slides/_rels/slide8.xml.rels><?xml version="1.0" encoding="UTF-8" standalone="yes"?>
<Relationships xmlns="http://schemas.openxmlformats.org/package/2006/relationships"><Relationship Id="rId9" Type="http://schemas.openxmlformats.org/officeDocument/2006/relationships/tags" Target="../tags/tag314.xml"/><Relationship Id="rId8" Type="http://schemas.openxmlformats.org/officeDocument/2006/relationships/tags" Target="../tags/tag313.xml"/><Relationship Id="rId7" Type="http://schemas.openxmlformats.org/officeDocument/2006/relationships/tags" Target="../tags/tag312.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 Id="rId33" Type="http://schemas.openxmlformats.org/officeDocument/2006/relationships/slideLayout" Target="../slideLayouts/slideLayout13.xml"/><Relationship Id="rId32" Type="http://schemas.openxmlformats.org/officeDocument/2006/relationships/tags" Target="../tags/tag337.xml"/><Relationship Id="rId31" Type="http://schemas.openxmlformats.org/officeDocument/2006/relationships/tags" Target="../tags/tag336.xml"/><Relationship Id="rId30" Type="http://schemas.openxmlformats.org/officeDocument/2006/relationships/tags" Target="../tags/tag335.xml"/><Relationship Id="rId3" Type="http://schemas.openxmlformats.org/officeDocument/2006/relationships/tags" Target="../tags/tag308.xml"/><Relationship Id="rId29" Type="http://schemas.openxmlformats.org/officeDocument/2006/relationships/tags" Target="../tags/tag334.xml"/><Relationship Id="rId28" Type="http://schemas.openxmlformats.org/officeDocument/2006/relationships/tags" Target="../tags/tag333.xml"/><Relationship Id="rId27" Type="http://schemas.openxmlformats.org/officeDocument/2006/relationships/tags" Target="../tags/tag332.xml"/><Relationship Id="rId26" Type="http://schemas.openxmlformats.org/officeDocument/2006/relationships/tags" Target="../tags/tag331.xml"/><Relationship Id="rId25" Type="http://schemas.openxmlformats.org/officeDocument/2006/relationships/tags" Target="../tags/tag330.xml"/><Relationship Id="rId24" Type="http://schemas.openxmlformats.org/officeDocument/2006/relationships/tags" Target="../tags/tag329.xml"/><Relationship Id="rId23" Type="http://schemas.openxmlformats.org/officeDocument/2006/relationships/tags" Target="../tags/tag328.xml"/><Relationship Id="rId22" Type="http://schemas.openxmlformats.org/officeDocument/2006/relationships/tags" Target="../tags/tag327.xml"/><Relationship Id="rId21" Type="http://schemas.openxmlformats.org/officeDocument/2006/relationships/tags" Target="../tags/tag326.xml"/><Relationship Id="rId20" Type="http://schemas.openxmlformats.org/officeDocument/2006/relationships/tags" Target="../tags/tag325.xml"/><Relationship Id="rId2" Type="http://schemas.openxmlformats.org/officeDocument/2006/relationships/tags" Target="../tags/tag307.xml"/><Relationship Id="rId19" Type="http://schemas.openxmlformats.org/officeDocument/2006/relationships/tags" Target="../tags/tag324.xml"/><Relationship Id="rId18" Type="http://schemas.openxmlformats.org/officeDocument/2006/relationships/tags" Target="../tags/tag323.xml"/><Relationship Id="rId17" Type="http://schemas.openxmlformats.org/officeDocument/2006/relationships/tags" Target="../tags/tag322.xml"/><Relationship Id="rId16" Type="http://schemas.openxmlformats.org/officeDocument/2006/relationships/tags" Target="../tags/tag321.xml"/><Relationship Id="rId15" Type="http://schemas.openxmlformats.org/officeDocument/2006/relationships/tags" Target="../tags/tag320.xml"/><Relationship Id="rId14" Type="http://schemas.openxmlformats.org/officeDocument/2006/relationships/tags" Target="../tags/tag319.xml"/><Relationship Id="rId13" Type="http://schemas.openxmlformats.org/officeDocument/2006/relationships/tags" Target="../tags/tag318.xml"/><Relationship Id="rId12" Type="http://schemas.openxmlformats.org/officeDocument/2006/relationships/tags" Target="../tags/tag317.xml"/><Relationship Id="rId11" Type="http://schemas.openxmlformats.org/officeDocument/2006/relationships/tags" Target="../tags/tag316.xml"/><Relationship Id="rId10" Type="http://schemas.openxmlformats.org/officeDocument/2006/relationships/tags" Target="../tags/tag315.xml"/><Relationship Id="rId1" Type="http://schemas.openxmlformats.org/officeDocument/2006/relationships/tags" Target="../tags/tag306.xml"/></Relationships>
</file>

<file path=ppt/slides/_rels/slide9.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0" Type="http://schemas.openxmlformats.org/officeDocument/2006/relationships/slideLayout" Target="../slideLayouts/slideLayout13.xml"/><Relationship Id="rId3" Type="http://schemas.openxmlformats.org/officeDocument/2006/relationships/tags" Target="../tags/tag340.xml"/><Relationship Id="rId29" Type="http://schemas.openxmlformats.org/officeDocument/2006/relationships/tags" Target="../tags/tag366.xml"/><Relationship Id="rId28" Type="http://schemas.openxmlformats.org/officeDocument/2006/relationships/tags" Target="../tags/tag365.xml"/><Relationship Id="rId27" Type="http://schemas.openxmlformats.org/officeDocument/2006/relationships/tags" Target="../tags/tag364.xml"/><Relationship Id="rId26" Type="http://schemas.openxmlformats.org/officeDocument/2006/relationships/tags" Target="../tags/tag363.xml"/><Relationship Id="rId25" Type="http://schemas.openxmlformats.org/officeDocument/2006/relationships/tags" Target="../tags/tag362.xml"/><Relationship Id="rId24" Type="http://schemas.openxmlformats.org/officeDocument/2006/relationships/tags" Target="../tags/tag361.xml"/><Relationship Id="rId23" Type="http://schemas.openxmlformats.org/officeDocument/2006/relationships/tags" Target="../tags/tag360.xml"/><Relationship Id="rId22" Type="http://schemas.openxmlformats.org/officeDocument/2006/relationships/tags" Target="../tags/tag359.xml"/><Relationship Id="rId21" Type="http://schemas.openxmlformats.org/officeDocument/2006/relationships/tags" Target="../tags/tag358.xml"/><Relationship Id="rId20" Type="http://schemas.openxmlformats.org/officeDocument/2006/relationships/tags" Target="../tags/tag357.xml"/><Relationship Id="rId2" Type="http://schemas.openxmlformats.org/officeDocument/2006/relationships/tags" Target="../tags/tag339.xml"/><Relationship Id="rId19" Type="http://schemas.openxmlformats.org/officeDocument/2006/relationships/tags" Target="../tags/tag356.xml"/><Relationship Id="rId18" Type="http://schemas.openxmlformats.org/officeDocument/2006/relationships/tags" Target="../tags/tag355.xml"/><Relationship Id="rId17" Type="http://schemas.openxmlformats.org/officeDocument/2006/relationships/tags" Target="../tags/tag354.xml"/><Relationship Id="rId16" Type="http://schemas.openxmlformats.org/officeDocument/2006/relationships/tags" Target="../tags/tag353.xml"/><Relationship Id="rId15" Type="http://schemas.openxmlformats.org/officeDocument/2006/relationships/tags" Target="../tags/tag352.xml"/><Relationship Id="rId14" Type="http://schemas.openxmlformats.org/officeDocument/2006/relationships/tags" Target="../tags/tag351.xml"/><Relationship Id="rId13" Type="http://schemas.openxmlformats.org/officeDocument/2006/relationships/tags" Target="../tags/tag350.xml"/><Relationship Id="rId12" Type="http://schemas.openxmlformats.org/officeDocument/2006/relationships/tags" Target="../tags/tag349.xml"/><Relationship Id="rId11" Type="http://schemas.openxmlformats.org/officeDocument/2006/relationships/tags" Target="../tags/tag348.xml"/><Relationship Id="rId10" Type="http://schemas.openxmlformats.org/officeDocument/2006/relationships/tags" Target="../tags/tag347.xml"/><Relationship Id="rId1" Type="http://schemas.openxmlformats.org/officeDocument/2006/relationships/tags" Target="../tags/tag3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期中复习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rPr>
              <a:t>一年级上册</a:t>
            </a:r>
            <a:endParaRPr lang="zh-CN" altLang="en-US" sz="1300" dirty="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13744" y="736715"/>
            <a:ext cx="6236494"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禾（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木（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火（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头（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云（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去（    ）（    ）（    ）</a:t>
            </a:r>
            <a:endParaRPr lang="zh-CN" altLang="en-US" sz="2200" dirty="0">
              <a:solidFill>
                <a:schemeClr val="dk1"/>
              </a:solidFill>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2568948" y="133387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禾苗</a:t>
            </a:r>
            <a:endParaRPr lang="zh-CN" altLang="en-US" sz="2200" dirty="0">
              <a:solidFill>
                <a:schemeClr val="dk1"/>
              </a:solidFill>
              <a:latin typeface="幼圆" charset="0"/>
              <a:ea typeface="幼圆" charset="0"/>
              <a:cs typeface="?"/>
            </a:endParaRPr>
          </a:p>
        </p:txBody>
      </p:sp>
      <p:sp>
        <p:nvSpPr>
          <p:cNvPr id="7" name="文本框 6"/>
          <p:cNvSpPr txBox="1"/>
          <p:nvPr>
            <p:custDataLst>
              <p:tags r:id="rId12"/>
            </p:custDataLst>
          </p:nvPr>
        </p:nvSpPr>
        <p:spPr>
          <a:xfrm>
            <a:off x="3696078" y="135145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锄禾</a:t>
            </a:r>
            <a:endParaRPr lang="zh-CN" altLang="en-US" sz="2200" dirty="0">
              <a:solidFill>
                <a:schemeClr val="dk1"/>
              </a:solidFill>
              <a:latin typeface="幼圆" charset="0"/>
              <a:ea typeface="幼圆" charset="0"/>
              <a:cs typeface="?"/>
            </a:endParaRPr>
          </a:p>
        </p:txBody>
      </p:sp>
      <p:sp>
        <p:nvSpPr>
          <p:cNvPr id="8" name="文本框 7"/>
          <p:cNvSpPr txBox="1"/>
          <p:nvPr>
            <p:custDataLst>
              <p:tags r:id="rId13"/>
            </p:custDataLst>
          </p:nvPr>
        </p:nvSpPr>
        <p:spPr>
          <a:xfrm>
            <a:off x="2565921" y="185521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木头</a:t>
            </a:r>
            <a:endParaRPr lang="zh-CN" altLang="en-US" sz="2200" dirty="0">
              <a:solidFill>
                <a:schemeClr val="dk1"/>
              </a:solidFill>
              <a:latin typeface="幼圆" charset="0"/>
              <a:ea typeface="幼圆" charset="0"/>
              <a:cs typeface="?"/>
            </a:endParaRPr>
          </a:p>
        </p:txBody>
      </p:sp>
      <p:sp>
        <p:nvSpPr>
          <p:cNvPr id="9" name="文本框 8"/>
          <p:cNvSpPr txBox="1"/>
          <p:nvPr>
            <p:custDataLst>
              <p:tags r:id="rId14"/>
            </p:custDataLst>
          </p:nvPr>
        </p:nvSpPr>
        <p:spPr>
          <a:xfrm>
            <a:off x="3713984" y="188129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树木</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5"/>
            </p:custDataLst>
          </p:nvPr>
        </p:nvSpPr>
        <p:spPr>
          <a:xfrm>
            <a:off x="4818823" y="183046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木材</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6"/>
            </p:custDataLst>
          </p:nvPr>
        </p:nvSpPr>
        <p:spPr>
          <a:xfrm>
            <a:off x="2588130" y="236737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水火</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7"/>
            </p:custDataLst>
          </p:nvPr>
        </p:nvSpPr>
        <p:spPr>
          <a:xfrm>
            <a:off x="3696078" y="234435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火苗</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8"/>
            </p:custDataLst>
          </p:nvPr>
        </p:nvSpPr>
        <p:spPr>
          <a:xfrm>
            <a:off x="2574730" y="288871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头目</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19"/>
            </p:custDataLst>
          </p:nvPr>
        </p:nvSpPr>
        <p:spPr>
          <a:xfrm>
            <a:off x="3693188" y="287567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低头</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0"/>
            </p:custDataLst>
          </p:nvPr>
        </p:nvSpPr>
        <p:spPr>
          <a:xfrm>
            <a:off x="2565920" y="339541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云朵</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1"/>
            </p:custDataLst>
          </p:nvPr>
        </p:nvSpPr>
        <p:spPr>
          <a:xfrm>
            <a:off x="3732518" y="337879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白云</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2"/>
            </p:custDataLst>
          </p:nvPr>
        </p:nvSpPr>
        <p:spPr>
          <a:xfrm>
            <a:off x="4821412" y="339541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云彩</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3"/>
            </p:custDataLst>
          </p:nvPr>
        </p:nvSpPr>
        <p:spPr>
          <a:xfrm>
            <a:off x="2565919" y="388728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去年</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4"/>
            </p:custDataLst>
          </p:nvPr>
        </p:nvSpPr>
        <p:spPr>
          <a:xfrm>
            <a:off x="3693188" y="39005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过去</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5"/>
            </p:custDataLst>
          </p:nvPr>
        </p:nvSpPr>
        <p:spPr>
          <a:xfrm>
            <a:off x="4832044" y="385517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来去</a:t>
            </a:r>
            <a:endParaRPr lang="zh-CN" altLang="en-US" sz="2200" dirty="0">
              <a:solidFill>
                <a:schemeClr val="dk1"/>
              </a:solidFill>
              <a:latin typeface="幼圆" charset="0"/>
              <a:ea typeface="幼圆" charset="0"/>
              <a:cs typeface="?"/>
            </a:endParaRPr>
          </a:p>
        </p:txBody>
      </p:sp>
    </p:spTree>
    <p:custDataLst>
      <p:tags r:id="rId2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 calcmode="lin" valueType="num">
                                      <p:cBhvr additive="base">
                                        <p:cTn id="3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 calcmode="lin" valueType="num">
                                      <p:cBhvr additive="base">
                                        <p:cTn id="3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2">
                                            <p:txEl>
                                              <p:pRg st="0" end="0"/>
                                            </p:txEl>
                                          </p:spTgt>
                                        </p:tgtEl>
                                        <p:attrNameLst>
                                          <p:attrName>style.visibility</p:attrName>
                                        </p:attrNameLst>
                                      </p:cBhvr>
                                      <p:to>
                                        <p:strVal val="visible"/>
                                      </p:to>
                                    </p:set>
                                    <p:anim calcmode="lin" valueType="num">
                                      <p:cBhvr additive="base">
                                        <p:cTn id="4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xEl>
                                              <p:pRg st="0" end="0"/>
                                            </p:txEl>
                                          </p:spTgt>
                                        </p:tgtEl>
                                        <p:attrNameLst>
                                          <p:attrName>style.visibility</p:attrName>
                                        </p:attrNameLst>
                                      </p:cBhvr>
                                      <p:to>
                                        <p:strVal val="visible"/>
                                      </p:to>
                                    </p:set>
                                    <p:anim calcmode="lin" valueType="num">
                                      <p:cBhvr additive="base">
                                        <p:cTn id="4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4">
                                            <p:txEl>
                                              <p:pRg st="0" end="0"/>
                                            </p:txEl>
                                          </p:spTgt>
                                        </p:tgtEl>
                                        <p:attrNameLst>
                                          <p:attrName>style.visibility</p:attrName>
                                        </p:attrNameLst>
                                      </p:cBhvr>
                                      <p:to>
                                        <p:strVal val="visible"/>
                                      </p:to>
                                    </p:set>
                                    <p:anim calcmode="lin" valueType="num">
                                      <p:cBhvr additive="base">
                                        <p:cTn id="5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5">
                                            <p:txEl>
                                              <p:pRg st="0" end="0"/>
                                            </p:txEl>
                                          </p:spTgt>
                                        </p:tgtEl>
                                        <p:attrNameLst>
                                          <p:attrName>style.visibility</p:attrName>
                                        </p:attrNameLst>
                                      </p:cBhvr>
                                      <p:to>
                                        <p:strVal val="visible"/>
                                      </p:to>
                                    </p:set>
                                    <p:anim calcmode="lin" valueType="num">
                                      <p:cBhvr additive="base">
                                        <p:cTn id="6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6">
                                            <p:txEl>
                                              <p:pRg st="0" end="0"/>
                                            </p:txEl>
                                          </p:spTgt>
                                        </p:tgtEl>
                                        <p:attrNameLst>
                                          <p:attrName>style.visibility</p:attrName>
                                        </p:attrNameLst>
                                      </p:cBhvr>
                                      <p:to>
                                        <p:strVal val="visible"/>
                                      </p:to>
                                    </p:set>
                                    <p:anim calcmode="lin" valueType="num">
                                      <p:cBhvr additive="base">
                                        <p:cTn id="6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7">
                                            <p:txEl>
                                              <p:pRg st="0" end="0"/>
                                            </p:txEl>
                                          </p:spTgt>
                                        </p:tgtEl>
                                        <p:attrNameLst>
                                          <p:attrName>style.visibility</p:attrName>
                                        </p:attrNameLst>
                                      </p:cBhvr>
                                      <p:to>
                                        <p:strVal val="visible"/>
                                      </p:to>
                                    </p:set>
                                    <p:anim calcmode="lin" valueType="num">
                                      <p:cBhvr additive="base">
                                        <p:cTn id="7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8">
                                            <p:txEl>
                                              <p:pRg st="0" end="0"/>
                                            </p:txEl>
                                          </p:spTgt>
                                        </p:tgtEl>
                                        <p:attrNameLst>
                                          <p:attrName>style.visibility</p:attrName>
                                        </p:attrNameLst>
                                      </p:cBhvr>
                                      <p:to>
                                        <p:strVal val="visible"/>
                                      </p:to>
                                    </p:set>
                                    <p:anim calcmode="lin" valueType="num">
                                      <p:cBhvr additive="base">
                                        <p:cTn id="7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9">
                                            <p:txEl>
                                              <p:pRg st="0" end="0"/>
                                            </p:txEl>
                                          </p:spTgt>
                                        </p:tgtEl>
                                        <p:attrNameLst>
                                          <p:attrName>style.visibility</p:attrName>
                                        </p:attrNameLst>
                                      </p:cBhvr>
                                      <p:to>
                                        <p:strVal val="visible"/>
                                      </p:to>
                                    </p:set>
                                    <p:anim calcmode="lin" valueType="num">
                                      <p:cBhvr additive="base">
                                        <p:cTn id="8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0">
                                            <p:txEl>
                                              <p:pRg st="0" end="0"/>
                                            </p:txEl>
                                          </p:spTgt>
                                        </p:tgtEl>
                                        <p:attrNameLst>
                                          <p:attrName>style.visibility</p:attrName>
                                        </p:attrNameLst>
                                      </p:cBhvr>
                                      <p:to>
                                        <p:strVal val="visible"/>
                                      </p:to>
                                    </p:set>
                                    <p:anim calcmode="lin" valueType="num">
                                      <p:cBhvr additive="base">
                                        <p:cTn id="91"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819686" y="594647"/>
            <a:ext cx="6236494" cy="2630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宋体" panose="02010600030101010101" pitchFamily="2" charset="-122"/>
              </a:rPr>
              <a:t>五、多音字</a:t>
            </a:r>
            <a:endParaRPr lang="en-US" altLang="zh-CN" sz="2200" b="1" dirty="0">
              <a:solidFill>
                <a:schemeClr val="accent1"/>
              </a:solidFill>
              <a:effectLst/>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p:txBody>
      </p:sp>
      <p:sp>
        <p:nvSpPr>
          <p:cNvPr id="7" name="文本框 6"/>
          <p:cNvSpPr txBox="1"/>
          <p:nvPr>
            <p:custDataLst>
              <p:tags r:id="rId10"/>
            </p:custDataLst>
          </p:nvPr>
        </p:nvSpPr>
        <p:spPr>
          <a:xfrm>
            <a:off x="990898" y="1495338"/>
            <a:ext cx="4572000" cy="429895"/>
          </a:xfrm>
          <a:prstGeom prst="rect">
            <a:avLst/>
          </a:prstGeom>
          <a:noFill/>
        </p:spPr>
        <p:txBody>
          <a:bodyPr wrap="square">
            <a:spAutoFit/>
          </a:bodyPr>
          <a:lstStyle/>
          <a:p>
            <a:r>
              <a:rPr lang="zh-CN" altLang="en-US" sz="2200" dirty="0">
                <a:solidFill>
                  <a:schemeClr val="dk1"/>
                </a:solidFill>
                <a:latin typeface="幼圆" charset="0"/>
                <a:ea typeface="幼圆" charset="0"/>
              </a:rPr>
              <a:t>地</a:t>
            </a:r>
            <a:endParaRPr lang="zh-CN" altLang="en-US" sz="2200" dirty="0">
              <a:solidFill>
                <a:schemeClr val="dk1"/>
              </a:solidFill>
              <a:latin typeface="幼圆" charset="0"/>
              <a:ea typeface="幼圆" charset="0"/>
            </a:endParaRPr>
          </a:p>
        </p:txBody>
      </p:sp>
      <p:sp>
        <p:nvSpPr>
          <p:cNvPr id="8" name="文本框 7"/>
          <p:cNvSpPr txBox="1"/>
          <p:nvPr>
            <p:custDataLst>
              <p:tags r:id="rId11"/>
            </p:custDataLst>
          </p:nvPr>
        </p:nvSpPr>
        <p:spPr>
          <a:xfrm>
            <a:off x="990898" y="2495559"/>
            <a:ext cx="4572000" cy="429895"/>
          </a:xfrm>
          <a:prstGeom prst="rect">
            <a:avLst/>
          </a:prstGeom>
          <a:noFill/>
        </p:spPr>
        <p:txBody>
          <a:bodyPr wrap="square">
            <a:spAutoFit/>
          </a:bodyPr>
          <a:lstStyle/>
          <a:p>
            <a:r>
              <a:rPr lang="zh-CN" altLang="en-US" sz="2200" dirty="0">
                <a:solidFill>
                  <a:schemeClr val="dk1"/>
                </a:solidFill>
                <a:latin typeface="幼圆" charset="0"/>
                <a:ea typeface="幼圆" charset="0"/>
              </a:rPr>
              <a:t>行</a:t>
            </a:r>
            <a:endParaRPr lang="zh-CN" altLang="en-US" sz="2200" dirty="0">
              <a:solidFill>
                <a:schemeClr val="dk1"/>
              </a:solidFill>
              <a:latin typeface="幼圆" charset="0"/>
              <a:ea typeface="幼圆" charset="0"/>
            </a:endParaRPr>
          </a:p>
        </p:txBody>
      </p:sp>
      <p:sp>
        <p:nvSpPr>
          <p:cNvPr id="2" name="文本框 1"/>
          <p:cNvSpPr txBox="1"/>
          <p:nvPr>
            <p:custDataLst>
              <p:tags r:id="rId12"/>
            </p:custDataLst>
          </p:nvPr>
        </p:nvSpPr>
        <p:spPr>
          <a:xfrm>
            <a:off x="1807177" y="1230270"/>
            <a:ext cx="15798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dì</a:t>
            </a:r>
            <a:r>
              <a:rPr lang="zh-CN" altLang="en-US" sz="2200" dirty="0">
                <a:solidFill>
                  <a:schemeClr val="dk1"/>
                </a:solidFill>
                <a:latin typeface="幼圆" charset="0"/>
                <a:ea typeface="宋体" panose="02010600030101010101" pitchFamily="2" charset="-122"/>
                <a:cs typeface="幼圆" charset="0"/>
              </a:rPr>
              <a:t>（土地）</a:t>
            </a:r>
            <a:endParaRPr lang="zh-CN" altLang="en-US" sz="2200" dirty="0">
              <a:solidFill>
                <a:schemeClr val="dk1"/>
              </a:solidFill>
              <a:latin typeface="幼圆" charset="0"/>
              <a:ea typeface="宋体" panose="02010600030101010101" pitchFamily="2" charset="-122"/>
              <a:cs typeface="幼圆" charset="0"/>
            </a:endParaRPr>
          </a:p>
        </p:txBody>
      </p:sp>
      <p:sp>
        <p:nvSpPr>
          <p:cNvPr id="10" name="文本框 9"/>
          <p:cNvSpPr txBox="1"/>
          <p:nvPr>
            <p:custDataLst>
              <p:tags r:id="rId13"/>
            </p:custDataLst>
          </p:nvPr>
        </p:nvSpPr>
        <p:spPr>
          <a:xfrm>
            <a:off x="1816256" y="1638742"/>
            <a:ext cx="1859280" cy="598805"/>
          </a:xfrm>
          <a:prstGeom prst="rect">
            <a:avLst/>
          </a:prstGeom>
          <a:noFill/>
        </p:spPr>
        <p:txBody>
          <a:bodyPr wrap="none" rtlCol="0">
            <a:spAutoFit/>
          </a:bodyPr>
          <a:lstStyle/>
          <a:p>
            <a:pPr algn="just">
              <a:lnSpc>
                <a:spcPct val="150000"/>
              </a:lnSpc>
            </a:pPr>
            <a:r>
              <a:rPr lang="en-US" altLang="zh-CN" sz="2200" dirty="0">
                <a:solidFill>
                  <a:schemeClr val="dk1"/>
                </a:solidFill>
                <a:latin typeface="幼圆" charset="0"/>
                <a:ea typeface="宋体" panose="02010600030101010101" pitchFamily="2" charset="-122"/>
                <a:cs typeface="幼圆" charset="0"/>
              </a:rPr>
              <a:t>de</a:t>
            </a:r>
            <a:r>
              <a:rPr lang="zh-CN" altLang="en-US" sz="2200" dirty="0">
                <a:solidFill>
                  <a:schemeClr val="dk1"/>
                </a:solidFill>
                <a:latin typeface="幼圆" charset="0"/>
                <a:ea typeface="宋体" panose="02010600030101010101" pitchFamily="2" charset="-122"/>
                <a:cs typeface="幼圆" charset="0"/>
              </a:rPr>
              <a:t>（轻轻地）</a:t>
            </a:r>
            <a:endParaRPr lang="zh-CN" altLang="en-US" sz="2200" dirty="0">
              <a:solidFill>
                <a:schemeClr val="dk1"/>
              </a:solidFill>
              <a:latin typeface="幼圆" charset="0"/>
              <a:ea typeface="宋体" panose="02010600030101010101" pitchFamily="2" charset="-122"/>
              <a:cs typeface="幼圆" charset="0"/>
            </a:endParaRPr>
          </a:p>
        </p:txBody>
      </p:sp>
      <p:sp>
        <p:nvSpPr>
          <p:cNvPr id="11" name="文本框 10"/>
          <p:cNvSpPr txBox="1"/>
          <p:nvPr>
            <p:custDataLst>
              <p:tags r:id="rId14"/>
            </p:custDataLst>
          </p:nvPr>
        </p:nvSpPr>
        <p:spPr>
          <a:xfrm>
            <a:off x="1816256" y="2116789"/>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xíng</a:t>
            </a:r>
            <a:r>
              <a:rPr lang="zh-CN" altLang="en-US" sz="2200" dirty="0">
                <a:solidFill>
                  <a:schemeClr val="dk1"/>
                </a:solidFill>
                <a:latin typeface="幼圆" charset="0"/>
                <a:ea typeface="宋体" panose="02010600030101010101" pitchFamily="2" charset="-122"/>
                <a:cs typeface="幼圆" charset="0"/>
              </a:rPr>
              <a:t>（行人）</a:t>
            </a:r>
            <a:endParaRPr lang="zh-CN" altLang="en-US" sz="2200" dirty="0">
              <a:solidFill>
                <a:schemeClr val="dk1"/>
              </a:solidFill>
              <a:latin typeface="幼圆" charset="0"/>
              <a:ea typeface="宋体" panose="02010600030101010101" pitchFamily="2" charset="-122"/>
              <a:cs typeface="幼圆" charset="0"/>
            </a:endParaRPr>
          </a:p>
        </p:txBody>
      </p:sp>
      <p:sp>
        <p:nvSpPr>
          <p:cNvPr id="12" name="文本框 11"/>
          <p:cNvSpPr txBox="1"/>
          <p:nvPr>
            <p:custDataLst>
              <p:tags r:id="rId15"/>
            </p:custDataLst>
          </p:nvPr>
        </p:nvSpPr>
        <p:spPr>
          <a:xfrm>
            <a:off x="1816937" y="2641553"/>
            <a:ext cx="19989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háng</a:t>
            </a:r>
            <a:r>
              <a:rPr lang="zh-CN" altLang="en-US" sz="2200" dirty="0">
                <a:solidFill>
                  <a:schemeClr val="dk1"/>
                </a:solidFill>
                <a:latin typeface="幼圆" charset="0"/>
                <a:ea typeface="宋体" panose="02010600030101010101" pitchFamily="2" charset="-122"/>
                <a:cs typeface="幼圆" charset="0"/>
              </a:rPr>
              <a:t>（银行） </a:t>
            </a:r>
            <a:endParaRPr lang="zh-CN" altLang="en-US" sz="2200" dirty="0">
              <a:solidFill>
                <a:schemeClr val="dk1"/>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PART.02</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第一单元课文知识点</a:t>
            </a:r>
            <a:endParaRPr lang="zh-CN" altLang="en-US" sz="1300" dirty="0">
              <a:solidFill>
                <a:schemeClr val="accent1">
                  <a:lumMod val="75000"/>
                </a:schemeClr>
              </a:solidFill>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1572082" y="1863354"/>
            <a:ext cx="6182360" cy="714375"/>
          </a:xfrm>
          <a:prstGeom prst="rect">
            <a:avLst/>
          </a:prstGeom>
          <a:noFill/>
          <a:ln w="9525">
            <a:noFill/>
          </a:ln>
        </p:spPr>
        <p:txBody>
          <a:bodyPr wrap="none" lIns="68580" tIns="34290" rIns="68580" bIns="34290" anchor="t">
            <a:spAutoFit/>
          </a:bodyPr>
          <a:lstStyle/>
          <a:p>
            <a:pPr>
              <a:lnSpc>
                <a:spcPct val="150000"/>
              </a:lnSpc>
            </a:pPr>
            <a:r>
              <a:rPr lang="en-US" altLang="zh-CN" sz="2800" dirty="0">
                <a:solidFill>
                  <a:schemeClr val="dk1"/>
                </a:solidFill>
                <a:latin typeface="幼圆" charset="0"/>
                <a:ea typeface="幼圆" charset="0"/>
              </a:rPr>
              <a:t>《</a:t>
            </a:r>
            <a:r>
              <a:rPr lang="zh-CN" altLang="en-US" sz="2800" dirty="0">
                <a:solidFill>
                  <a:schemeClr val="dk1"/>
                </a:solidFill>
                <a:latin typeface="幼圆" charset="0"/>
                <a:ea typeface="幼圆" charset="0"/>
              </a:rPr>
              <a:t>天地人</a:t>
            </a:r>
            <a:r>
              <a:rPr lang="en-US" altLang="zh-CN" sz="2800" dirty="0">
                <a:solidFill>
                  <a:schemeClr val="dk1"/>
                </a:solidFill>
                <a:latin typeface="幼圆" charset="0"/>
                <a:ea typeface="幼圆" charset="0"/>
              </a:rPr>
              <a:t>》</a:t>
            </a:r>
            <a:r>
              <a:rPr lang="zh-CN" altLang="en-US" sz="2800" dirty="0">
                <a:solidFill>
                  <a:schemeClr val="dk1"/>
                </a:solidFill>
                <a:latin typeface="幼圆" charset="0"/>
                <a:ea typeface="幼圆" charset="0"/>
              </a:rPr>
              <a:t>中我们认识了哪几个生字？</a:t>
            </a:r>
            <a:endParaRPr lang="zh-CN" altLang="en-US" sz="2800" dirty="0">
              <a:solidFill>
                <a:schemeClr val="dk1"/>
              </a:solidFill>
              <a:latin typeface="幼圆" charset="0"/>
              <a:ea typeface="幼圆" charset="0"/>
            </a:endParaRPr>
          </a:p>
        </p:txBody>
      </p:sp>
      <p:sp>
        <p:nvSpPr>
          <p:cNvPr id="34" name="文本框 54288"/>
          <p:cNvSpPr txBox="1"/>
          <p:nvPr/>
        </p:nvSpPr>
        <p:spPr>
          <a:xfrm>
            <a:off x="2777590" y="3117700"/>
            <a:ext cx="3337560" cy="714375"/>
          </a:xfrm>
          <a:prstGeom prst="rect">
            <a:avLst/>
          </a:prstGeom>
          <a:noFill/>
          <a:ln w="9525">
            <a:noFill/>
          </a:ln>
        </p:spPr>
        <p:txBody>
          <a:bodyPr wrap="none" lIns="68580" tIns="34290" rIns="68580" bIns="34290" anchor="t">
            <a:spAutoFit/>
          </a:bodyPr>
          <a:lstStyle/>
          <a:p>
            <a:pPr>
              <a:lnSpc>
                <a:spcPct val="150000"/>
              </a:lnSpc>
            </a:pPr>
            <a:r>
              <a:rPr lang="zh-CN" altLang="en-US" sz="2800" dirty="0">
                <a:solidFill>
                  <a:srgbClr val="000000"/>
                </a:solidFill>
                <a:latin typeface="幼圆" charset="0"/>
                <a:ea typeface="宋体" panose="02010600030101010101" pitchFamily="2" charset="-122"/>
                <a:cs typeface="幼圆" charset="0"/>
              </a:rPr>
              <a:t>天 地 人  你 我 他</a:t>
            </a:r>
            <a:endParaRPr lang="zh-CN" altLang="en-US" sz="2800" dirty="0">
              <a:solidFill>
                <a:srgbClr val="000000"/>
              </a:solidFill>
              <a:latin typeface="幼圆" charset="0"/>
              <a:ea typeface="宋体" panose="02010600030101010101" pitchFamily="2" charset="-122"/>
              <a:cs typeface="幼圆" charset="0"/>
            </a:endParaRPr>
          </a:p>
        </p:txBody>
      </p:sp>
      <p:pic>
        <p:nvPicPr>
          <p:cNvPr id="8" name="图片 7"/>
          <p:cNvPicPr>
            <a:picLocks noChangeAspect="1"/>
          </p:cNvPicPr>
          <p:nvPr/>
        </p:nvPicPr>
        <p:blipFill>
          <a:blip r:embed="rId11"/>
          <a:stretch>
            <a:fillRect/>
          </a:stretch>
        </p:blipFill>
        <p:spPr>
          <a:xfrm>
            <a:off x="313055" y="288925"/>
            <a:ext cx="2628900" cy="802005"/>
          </a:xfrm>
          <a:prstGeom prst="rect">
            <a:avLst/>
          </a:prstGeom>
        </p:spPr>
      </p:pic>
      <p:sp>
        <p:nvSpPr>
          <p:cNvPr id="9" name="矩形 8"/>
          <p:cNvSpPr/>
          <p:nvPr/>
        </p:nvSpPr>
        <p:spPr>
          <a:xfrm>
            <a:off x="464185" y="391795"/>
            <a:ext cx="2477770" cy="521970"/>
          </a:xfrm>
          <a:prstGeom prst="rect">
            <a:avLst/>
          </a:prstGeom>
        </p:spPr>
        <p:txBody>
          <a:bodyPr wrap="square">
            <a:spAutoFit/>
          </a:bodyPr>
          <a:lstStyle/>
          <a:p>
            <a:pPr algn="just"/>
            <a:r>
              <a:rPr lang="zh-CN" altLang="en-US" sz="2800" b="1" dirty="0">
                <a:solidFill>
                  <a:schemeClr val="dk1">
                    <a:lumMod val="85000"/>
                    <a:lumOff val="15000"/>
                  </a:schemeClr>
                </a:solidFill>
                <a:effectLst/>
                <a:latin typeface="幼圆" charset="0"/>
                <a:ea typeface="幼圆" charset="0"/>
              </a:rPr>
              <a:t>本单元知识点</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nvSpPr>
        <p:spPr>
          <a:xfrm>
            <a:off x="460832" y="1389977"/>
            <a:ext cx="7961662" cy="1360805"/>
          </a:xfrm>
          <a:prstGeom prst="rect">
            <a:avLst/>
          </a:prstGeom>
          <a:noFill/>
          <a:ln w="9525">
            <a:noFill/>
          </a:ln>
        </p:spPr>
        <p:txBody>
          <a:bodyPr wrap="square" lIns="68580" tIns="34290" rIns="68580" bIns="34290" anchor="t">
            <a:spAutoFit/>
          </a:bodyPr>
          <a:lstStyle/>
          <a:p>
            <a:pPr fontAlgn="auto">
              <a:lnSpc>
                <a:spcPct val="150000"/>
              </a:lnSpc>
            </a:pPr>
            <a:r>
              <a:rPr lang="en-US" altLang="zh-CN" sz="2800" dirty="0">
                <a:solidFill>
                  <a:schemeClr val="accent1"/>
                </a:solidFill>
                <a:latin typeface="幼圆" charset="0"/>
                <a:ea typeface="宋体" panose="02010600030101010101" pitchFamily="2" charset="-122"/>
                <a:cs typeface="幼圆" charset="0"/>
              </a:rPr>
              <a:t>    《</a:t>
            </a:r>
            <a:r>
              <a:rPr lang="zh-CN" altLang="en-US" sz="2800" dirty="0">
                <a:solidFill>
                  <a:schemeClr val="accent1"/>
                </a:solidFill>
                <a:latin typeface="幼圆" charset="0"/>
                <a:ea typeface="宋体" panose="02010600030101010101" pitchFamily="2" charset="-122"/>
                <a:cs typeface="幼圆" charset="0"/>
              </a:rPr>
              <a:t>金木水火土</a:t>
            </a:r>
            <a:r>
              <a:rPr lang="en-US" altLang="zh-CN" sz="2800" dirty="0">
                <a:solidFill>
                  <a:schemeClr val="accent1"/>
                </a:solidFill>
                <a:latin typeface="幼圆" charset="0"/>
                <a:ea typeface="宋体" panose="02010600030101010101" pitchFamily="2" charset="-122"/>
                <a:cs typeface="幼圆" charset="0"/>
              </a:rPr>
              <a:t>》</a:t>
            </a:r>
            <a:r>
              <a:rPr lang="zh-CN" altLang="en-US" sz="2800" dirty="0">
                <a:solidFill>
                  <a:schemeClr val="accent1"/>
                </a:solidFill>
                <a:latin typeface="幼圆" charset="0"/>
                <a:ea typeface="宋体" panose="02010600030101010101" pitchFamily="2" charset="-122"/>
                <a:cs typeface="幼圆" charset="0"/>
              </a:rPr>
              <a:t>使我们知道了构成世界万物的是什么？</a:t>
            </a:r>
            <a:endParaRPr lang="zh-CN" altLang="en-US" sz="2800" dirty="0">
              <a:solidFill>
                <a:schemeClr val="accent1"/>
              </a:solidFill>
              <a:latin typeface="幼圆" charset="0"/>
              <a:ea typeface="宋体" panose="02010600030101010101" pitchFamily="2" charset="-122"/>
              <a:cs typeface="幼圆" charset="0"/>
            </a:endParaRPr>
          </a:p>
        </p:txBody>
      </p:sp>
      <p:sp>
        <p:nvSpPr>
          <p:cNvPr id="34" name="文本框 54288"/>
          <p:cNvSpPr txBox="1"/>
          <p:nvPr/>
        </p:nvSpPr>
        <p:spPr>
          <a:xfrm>
            <a:off x="2813674" y="3096978"/>
            <a:ext cx="2626360" cy="499110"/>
          </a:xfrm>
          <a:prstGeom prst="rect">
            <a:avLst/>
          </a:prstGeom>
          <a:noFill/>
          <a:ln w="9525">
            <a:noFill/>
          </a:ln>
        </p:spPr>
        <p:txBody>
          <a:bodyPr wrap="none" lIns="68580" tIns="34290" rIns="68580" bIns="34290" anchor="t">
            <a:spAutoFit/>
          </a:bodyPr>
          <a:lstStyle/>
          <a:p>
            <a:r>
              <a:rPr lang="zh-CN" altLang="en-US" sz="2800" dirty="0">
                <a:solidFill>
                  <a:srgbClr val="000000"/>
                </a:solidFill>
                <a:latin typeface="幼圆" charset="0"/>
                <a:ea typeface="宋体" panose="02010600030101010101" pitchFamily="2" charset="-122"/>
                <a:cs typeface="幼圆" charset="0"/>
              </a:rPr>
              <a:t>金 木 水 火 土</a:t>
            </a:r>
            <a:endParaRPr lang="zh-CN" altLang="en-US" sz="2800" dirty="0">
              <a:solidFill>
                <a:srgbClr val="000000"/>
              </a:solidFill>
              <a:latin typeface="幼圆" charset="0"/>
              <a:ea typeface="宋体" panose="02010600030101010101" pitchFamily="2" charset="-122"/>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91430" y="737020"/>
            <a:ext cx="7961662" cy="1360805"/>
          </a:xfrm>
          <a:prstGeom prst="rect">
            <a:avLst/>
          </a:prstGeom>
          <a:noFill/>
          <a:ln w="9525">
            <a:noFill/>
          </a:ln>
        </p:spPr>
        <p:txBody>
          <a:bodyPr wrap="square" lIns="68580" tIns="34290" rIns="68580" bIns="34290" anchor="t">
            <a:spAutoFit/>
          </a:bodyPr>
          <a:lstStyle/>
          <a:p>
            <a:pPr fontAlgn="auto">
              <a:lnSpc>
                <a:spcPct val="150000"/>
              </a:lnSpc>
            </a:pPr>
            <a:r>
              <a:rPr lang="en-US" altLang="zh-CN" sz="2800" dirty="0">
                <a:solidFill>
                  <a:schemeClr val="dk1"/>
                </a:solidFill>
                <a:latin typeface="幼圆" charset="0"/>
                <a:ea typeface="幼圆" charset="0"/>
              </a:rPr>
              <a:t>《</a:t>
            </a:r>
            <a:r>
              <a:rPr lang="zh-CN" altLang="en-US" sz="2800" dirty="0">
                <a:solidFill>
                  <a:schemeClr val="dk1"/>
                </a:solidFill>
                <a:latin typeface="幼圆" charset="0"/>
                <a:ea typeface="幼圆" charset="0"/>
              </a:rPr>
              <a:t>口耳目</a:t>
            </a:r>
            <a:r>
              <a:rPr lang="en-US" altLang="zh-CN" sz="2800" dirty="0">
                <a:solidFill>
                  <a:schemeClr val="dk1"/>
                </a:solidFill>
                <a:latin typeface="幼圆" charset="0"/>
                <a:ea typeface="幼圆" charset="0"/>
              </a:rPr>
              <a:t>》</a:t>
            </a:r>
            <a:r>
              <a:rPr lang="zh-CN" altLang="en-US" sz="2800" dirty="0">
                <a:solidFill>
                  <a:schemeClr val="dk1"/>
                </a:solidFill>
                <a:latin typeface="幼圆" charset="0"/>
                <a:ea typeface="幼圆" charset="0"/>
              </a:rPr>
              <a:t>我们知道了人体中的五个部位是什么？我们还知道了四个正确的姿势是什么？</a:t>
            </a:r>
            <a:endParaRPr lang="zh-CN" altLang="en-US" sz="2800" dirty="0">
              <a:solidFill>
                <a:schemeClr val="dk1"/>
              </a:solidFill>
              <a:latin typeface="幼圆" charset="0"/>
              <a:ea typeface="幼圆" charset="0"/>
            </a:endParaRPr>
          </a:p>
        </p:txBody>
      </p:sp>
      <p:sp>
        <p:nvSpPr>
          <p:cNvPr id="34" name="文本框 54288"/>
          <p:cNvSpPr txBox="1"/>
          <p:nvPr/>
        </p:nvSpPr>
        <p:spPr>
          <a:xfrm>
            <a:off x="2293167" y="2203611"/>
            <a:ext cx="3515360" cy="714375"/>
          </a:xfrm>
          <a:prstGeom prst="rect">
            <a:avLst/>
          </a:prstGeom>
          <a:noFill/>
          <a:ln w="9525">
            <a:noFill/>
          </a:ln>
        </p:spPr>
        <p:txBody>
          <a:bodyPr wrap="none" lIns="68580" tIns="34290" rIns="68580" bIns="34290" anchor="t">
            <a:spAutoFit/>
          </a:bodyPr>
          <a:lstStyle/>
          <a:p>
            <a:pPr fontAlgn="auto">
              <a:lnSpc>
                <a:spcPct val="150000"/>
              </a:lnSpc>
            </a:pPr>
            <a:r>
              <a:rPr lang="zh-CN" altLang="en-US" sz="2800" dirty="0">
                <a:solidFill>
                  <a:schemeClr val="accent1"/>
                </a:solidFill>
                <a:latin typeface="幼圆" charset="0"/>
                <a:ea typeface="宋体" panose="02010600030101010101" pitchFamily="2" charset="-122"/>
                <a:cs typeface="幼圆" charset="0"/>
              </a:rPr>
              <a:t>耳   目  口  手  足</a:t>
            </a:r>
            <a:endParaRPr lang="zh-CN" altLang="en-US" sz="2800" dirty="0">
              <a:solidFill>
                <a:schemeClr val="accent1"/>
              </a:solidFill>
              <a:latin typeface="幼圆" charset="0"/>
              <a:ea typeface="宋体" panose="02010600030101010101" pitchFamily="2" charset="-122"/>
              <a:cs typeface="幼圆" charset="0"/>
            </a:endParaRPr>
          </a:p>
        </p:txBody>
      </p:sp>
      <p:sp>
        <p:nvSpPr>
          <p:cNvPr id="4" name="文本框 54288"/>
          <p:cNvSpPr txBox="1"/>
          <p:nvPr/>
        </p:nvSpPr>
        <p:spPr>
          <a:xfrm>
            <a:off x="763270" y="2917825"/>
            <a:ext cx="7616825" cy="2007235"/>
          </a:xfrm>
          <a:prstGeom prst="rect">
            <a:avLst/>
          </a:prstGeom>
          <a:noFill/>
          <a:ln w="9525">
            <a:noFill/>
          </a:ln>
        </p:spPr>
        <p:txBody>
          <a:bodyPr wrap="square" lIns="68580" tIns="34290" rIns="68580" bIns="34290" anchor="t">
            <a:spAutoFit/>
          </a:bodyPr>
          <a:lstStyle/>
          <a:p>
            <a:pPr fontAlgn="auto">
              <a:lnSpc>
                <a:spcPct val="150000"/>
              </a:lnSpc>
            </a:pPr>
            <a:r>
              <a:rPr lang="zh-CN" altLang="en-US" sz="2800" dirty="0">
                <a:solidFill>
                  <a:srgbClr val="000000"/>
                </a:solidFill>
                <a:latin typeface="幼圆" charset="0"/>
                <a:ea typeface="宋体" panose="02010600030101010101" pitchFamily="2" charset="-122"/>
                <a:cs typeface="幼圆" charset="0"/>
              </a:rPr>
              <a:t>    站着要像松树那样挺拔，坐着要像座钟那样端正，行走要像风那样快而有力，睡觉要像弓一样略微弯曲身体。</a:t>
            </a:r>
            <a:endParaRPr lang="zh-CN" altLang="en-US" sz="2800" dirty="0">
              <a:solidFill>
                <a:srgbClr val="000000"/>
              </a:solidFill>
              <a:latin typeface="幼圆" charset="0"/>
              <a:ea typeface="宋体" panose="02010600030101010101" pitchFamily="2" charset="-122"/>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91169" y="930610"/>
            <a:ext cx="7961662" cy="1360805"/>
          </a:xfrm>
          <a:prstGeom prst="rect">
            <a:avLst/>
          </a:prstGeom>
          <a:noFill/>
          <a:ln w="9525">
            <a:noFill/>
          </a:ln>
        </p:spPr>
        <p:txBody>
          <a:bodyPr wrap="square" lIns="68580" tIns="34290" rIns="68580" bIns="34290" anchor="t">
            <a:spAutoFit/>
          </a:bodyPr>
          <a:lstStyle/>
          <a:p>
            <a:pPr fontAlgn="auto">
              <a:lnSpc>
                <a:spcPct val="150000"/>
              </a:lnSpc>
            </a:pPr>
            <a:r>
              <a:rPr lang="en-US" altLang="zh-CN" sz="2800" dirty="0">
                <a:solidFill>
                  <a:schemeClr val="dk1"/>
                </a:solidFill>
                <a:latin typeface="幼圆" charset="0"/>
                <a:ea typeface="幼圆" charset="0"/>
              </a:rPr>
              <a:t>《</a:t>
            </a:r>
            <a:r>
              <a:rPr lang="zh-CN" altLang="en-US" sz="2800" dirty="0">
                <a:solidFill>
                  <a:schemeClr val="dk1"/>
                </a:solidFill>
                <a:latin typeface="幼圆" charset="0"/>
                <a:ea typeface="幼圆" charset="0"/>
              </a:rPr>
              <a:t>日月水火</a:t>
            </a:r>
            <a:r>
              <a:rPr lang="en-US" altLang="zh-CN" sz="2800" dirty="0">
                <a:solidFill>
                  <a:schemeClr val="dk1"/>
                </a:solidFill>
                <a:latin typeface="幼圆" charset="0"/>
                <a:ea typeface="幼圆" charset="0"/>
              </a:rPr>
              <a:t>》</a:t>
            </a:r>
            <a:r>
              <a:rPr lang="zh-CN" altLang="en-US" sz="2800" dirty="0">
                <a:solidFill>
                  <a:schemeClr val="dk1"/>
                </a:solidFill>
                <a:latin typeface="幼圆" charset="0"/>
                <a:ea typeface="幼圆" charset="0"/>
              </a:rPr>
              <a:t>，你认识了哪八个生字？还知道了这些字都是什么字？</a:t>
            </a:r>
            <a:endParaRPr lang="zh-CN" altLang="en-US" sz="2800" dirty="0">
              <a:solidFill>
                <a:schemeClr val="dk1"/>
              </a:solidFill>
              <a:latin typeface="幼圆" charset="0"/>
              <a:ea typeface="幼圆" charset="0"/>
            </a:endParaRPr>
          </a:p>
        </p:txBody>
      </p:sp>
      <p:sp>
        <p:nvSpPr>
          <p:cNvPr id="34" name="文本框 54288"/>
          <p:cNvSpPr txBox="1"/>
          <p:nvPr/>
        </p:nvSpPr>
        <p:spPr>
          <a:xfrm>
            <a:off x="1413987" y="2580840"/>
            <a:ext cx="5471160" cy="499110"/>
          </a:xfrm>
          <a:prstGeom prst="rect">
            <a:avLst/>
          </a:prstGeom>
          <a:noFill/>
          <a:ln w="9525">
            <a:noFill/>
          </a:ln>
        </p:spPr>
        <p:txBody>
          <a:bodyPr wrap="none" lIns="68580" tIns="34290" rIns="68580" bIns="34290" anchor="t">
            <a:spAutoFit/>
          </a:bodyPr>
          <a:lstStyle/>
          <a:p>
            <a:r>
              <a:rPr lang="zh-CN" altLang="en-US" sz="2800" dirty="0">
                <a:solidFill>
                  <a:srgbClr val="000000"/>
                </a:solidFill>
                <a:latin typeface="幼圆" charset="0"/>
                <a:ea typeface="宋体" panose="02010600030101010101" pitchFamily="2" charset="-122"/>
                <a:cs typeface="幼圆" charset="0"/>
              </a:rPr>
              <a:t>日  月  水  火  山  石  田  禾</a:t>
            </a:r>
            <a:endParaRPr lang="zh-CN" altLang="en-US" sz="2800" dirty="0">
              <a:solidFill>
                <a:srgbClr val="000000"/>
              </a:solidFill>
              <a:latin typeface="幼圆" charset="0"/>
              <a:ea typeface="宋体" panose="02010600030101010101" pitchFamily="2" charset="-122"/>
              <a:cs typeface="幼圆" charset="0"/>
            </a:endParaRPr>
          </a:p>
        </p:txBody>
      </p:sp>
      <p:sp>
        <p:nvSpPr>
          <p:cNvPr id="4" name="文本框 54288"/>
          <p:cNvSpPr txBox="1"/>
          <p:nvPr/>
        </p:nvSpPr>
        <p:spPr>
          <a:xfrm>
            <a:off x="3084847" y="3504354"/>
            <a:ext cx="1721207" cy="499110"/>
          </a:xfrm>
          <a:prstGeom prst="rect">
            <a:avLst/>
          </a:prstGeom>
          <a:noFill/>
          <a:ln w="9525">
            <a:noFill/>
          </a:ln>
        </p:spPr>
        <p:txBody>
          <a:bodyPr wrap="square" lIns="68580" tIns="34290" rIns="68580" bIns="34290" anchor="t">
            <a:spAutoFit/>
          </a:bodyPr>
          <a:lstStyle/>
          <a:p>
            <a:r>
              <a:rPr lang="zh-CN" altLang="en-US" sz="2800" dirty="0">
                <a:solidFill>
                  <a:srgbClr val="000000"/>
                </a:solidFill>
                <a:latin typeface="幼圆" charset="0"/>
                <a:ea typeface="幼圆" charset="0"/>
              </a:rPr>
              <a:t>象形字</a:t>
            </a:r>
            <a:endParaRPr lang="zh-CN" altLang="en-US" sz="2800" dirty="0">
              <a:solidFill>
                <a:srgbClr val="000000"/>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nvSpPr>
        <p:spPr>
          <a:xfrm>
            <a:off x="418498" y="966171"/>
            <a:ext cx="7961662" cy="1360805"/>
          </a:xfrm>
          <a:prstGeom prst="rect">
            <a:avLst/>
          </a:prstGeom>
          <a:noFill/>
          <a:ln w="9525">
            <a:noFill/>
          </a:ln>
        </p:spPr>
        <p:txBody>
          <a:bodyPr wrap="square" lIns="68580" tIns="34290" rIns="68580" bIns="34290" anchor="t">
            <a:spAutoFit/>
          </a:bodyPr>
          <a:lstStyle/>
          <a:p>
            <a:pPr fontAlgn="auto">
              <a:lnSpc>
                <a:spcPct val="150000"/>
              </a:lnSpc>
            </a:pPr>
            <a:r>
              <a:rPr lang="en-US" altLang="zh-CN" sz="2800" dirty="0">
                <a:solidFill>
                  <a:schemeClr val="accent1"/>
                </a:solidFill>
                <a:latin typeface="幼圆" charset="0"/>
                <a:ea typeface="幼圆" charset="0"/>
              </a:rPr>
              <a:t>《</a:t>
            </a:r>
            <a:r>
              <a:rPr lang="zh-CN" altLang="en-US" sz="2800" dirty="0">
                <a:solidFill>
                  <a:schemeClr val="accent1"/>
                </a:solidFill>
                <a:latin typeface="幼圆" charset="0"/>
                <a:ea typeface="幼圆" charset="0"/>
              </a:rPr>
              <a:t>对韵歌</a:t>
            </a:r>
            <a:r>
              <a:rPr lang="en-US" altLang="zh-CN" sz="2800" dirty="0">
                <a:solidFill>
                  <a:schemeClr val="accent1"/>
                </a:solidFill>
                <a:latin typeface="幼圆" charset="0"/>
                <a:ea typeface="幼圆" charset="0"/>
              </a:rPr>
              <a:t>》</a:t>
            </a:r>
            <a:r>
              <a:rPr lang="zh-CN" altLang="en-US" sz="2800" dirty="0">
                <a:solidFill>
                  <a:schemeClr val="accent1"/>
                </a:solidFill>
                <a:latin typeface="幼圆" charset="0"/>
                <a:ea typeface="幼圆" charset="0"/>
              </a:rPr>
              <a:t>是一首对子歌，其中的三组对子分别是什么关系？</a:t>
            </a:r>
            <a:endParaRPr lang="zh-CN" altLang="en-US" sz="2800" dirty="0">
              <a:solidFill>
                <a:schemeClr val="accent1"/>
              </a:solidFill>
              <a:latin typeface="幼圆" charset="0"/>
              <a:ea typeface="幼圆" charset="0"/>
            </a:endParaRPr>
          </a:p>
        </p:txBody>
      </p:sp>
      <p:sp>
        <p:nvSpPr>
          <p:cNvPr id="34" name="文本框 54288"/>
          <p:cNvSpPr txBox="1"/>
          <p:nvPr/>
        </p:nvSpPr>
        <p:spPr>
          <a:xfrm>
            <a:off x="2085607" y="2571750"/>
            <a:ext cx="4924794" cy="2007235"/>
          </a:xfrm>
          <a:prstGeom prst="rect">
            <a:avLst/>
          </a:prstGeom>
          <a:noFill/>
          <a:ln w="9525">
            <a:noFill/>
          </a:ln>
        </p:spPr>
        <p:txBody>
          <a:bodyPr wrap="square" lIns="68580" tIns="34290" rIns="68580" bIns="34290" anchor="t">
            <a:spAutoFit/>
          </a:bodyPr>
          <a:lstStyle/>
          <a:p>
            <a:pPr fontAlgn="auto">
              <a:lnSpc>
                <a:spcPct val="150000"/>
              </a:lnSpc>
            </a:pPr>
            <a:r>
              <a:rPr lang="zh-CN" altLang="en-US" sz="2800" dirty="0">
                <a:solidFill>
                  <a:srgbClr val="000000"/>
                </a:solidFill>
                <a:latin typeface="幼圆" charset="0"/>
                <a:ea typeface="幼圆" charset="0"/>
              </a:rPr>
              <a:t>第一组是自然现象，</a:t>
            </a:r>
            <a:endParaRPr lang="en-US" altLang="zh-CN" sz="2800" dirty="0">
              <a:solidFill>
                <a:srgbClr val="000000"/>
              </a:solidFill>
              <a:latin typeface="幼圆" charset="0"/>
              <a:ea typeface="幼圆" charset="0"/>
            </a:endParaRPr>
          </a:p>
          <a:p>
            <a:pPr fontAlgn="auto">
              <a:lnSpc>
                <a:spcPct val="150000"/>
              </a:lnSpc>
            </a:pPr>
            <a:r>
              <a:rPr lang="zh-CN" altLang="en-US" sz="2800" dirty="0">
                <a:solidFill>
                  <a:srgbClr val="000000"/>
                </a:solidFill>
                <a:latin typeface="幼圆" charset="0"/>
                <a:ea typeface="幼圆" charset="0"/>
              </a:rPr>
              <a:t>第二组是动植物，</a:t>
            </a:r>
            <a:endParaRPr lang="en-US" altLang="zh-CN" sz="2800" dirty="0">
              <a:solidFill>
                <a:srgbClr val="000000"/>
              </a:solidFill>
              <a:latin typeface="幼圆" charset="0"/>
              <a:ea typeface="幼圆" charset="0"/>
            </a:endParaRPr>
          </a:p>
          <a:p>
            <a:pPr fontAlgn="auto">
              <a:lnSpc>
                <a:spcPct val="150000"/>
              </a:lnSpc>
            </a:pPr>
            <a:r>
              <a:rPr lang="zh-CN" altLang="en-US" sz="2800" dirty="0">
                <a:solidFill>
                  <a:srgbClr val="000000"/>
                </a:solidFill>
                <a:latin typeface="幼圆" charset="0"/>
                <a:ea typeface="幼圆" charset="0"/>
              </a:rPr>
              <a:t>第三组是美景相对。</a:t>
            </a:r>
            <a:endParaRPr lang="zh-CN" altLang="en-US" sz="2800" dirty="0">
              <a:solidFill>
                <a:srgbClr val="000000"/>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TextBox 1"/>
          <p:cNvSpPr txBox="1"/>
          <p:nvPr>
            <p:custDataLst>
              <p:tags r:id="rId10"/>
            </p:custDataLst>
          </p:nvPr>
        </p:nvSpPr>
        <p:spPr>
          <a:xfrm>
            <a:off x="378883" y="1480562"/>
            <a:ext cx="8386233" cy="2007235"/>
          </a:xfrm>
          <a:prstGeom prst="rect">
            <a:avLst/>
          </a:prstGeom>
          <a:noFill/>
          <a:ln w="9525">
            <a:noFill/>
          </a:ln>
        </p:spPr>
        <p:txBody>
          <a:bodyPr wrap="square" lIns="68580" tIns="34290" rIns="68580" bIns="34290" anchor="t">
            <a:spAutoFit/>
          </a:bodyPr>
          <a:lstStyle/>
          <a:p>
            <a:pPr fontAlgn="auto">
              <a:lnSpc>
                <a:spcPct val="150000"/>
              </a:lnSpc>
            </a:pPr>
            <a:r>
              <a:rPr lang="zh-CN" altLang="en-US" sz="2800" dirty="0">
                <a:solidFill>
                  <a:schemeClr val="dk1"/>
                </a:solidFill>
                <a:latin typeface="幼圆" charset="0"/>
                <a:ea typeface="宋体" panose="02010600030101010101" pitchFamily="2" charset="-122"/>
                <a:cs typeface="幼圆" charset="0"/>
              </a:rPr>
              <a:t>第二单元：</a:t>
            </a:r>
            <a:endParaRPr lang="en-US" altLang="zh-CN" sz="2800" dirty="0">
              <a:solidFill>
                <a:schemeClr val="dk1"/>
              </a:solidFill>
              <a:latin typeface="幼圆" charset="0"/>
              <a:ea typeface="宋体" panose="02010600030101010101" pitchFamily="2" charset="-122"/>
              <a:cs typeface="幼圆" charset="0"/>
            </a:endParaRPr>
          </a:p>
          <a:p>
            <a:pPr fontAlgn="auto">
              <a:lnSpc>
                <a:spcPct val="150000"/>
              </a:lnSpc>
            </a:pPr>
            <a:r>
              <a:rPr lang="zh-CN" altLang="en-US" sz="2800" dirty="0">
                <a:solidFill>
                  <a:schemeClr val="dk1"/>
                </a:solidFill>
                <a:latin typeface="幼圆" charset="0"/>
                <a:ea typeface="宋体" panose="02010600030101010101" pitchFamily="2" charset="-122"/>
                <a:cs typeface="幼圆" charset="0"/>
              </a:rPr>
              <a:t>   我们学习了</a:t>
            </a:r>
            <a:r>
              <a:rPr lang="en-US" altLang="zh-CN" sz="2800" dirty="0">
                <a:solidFill>
                  <a:schemeClr val="dk1"/>
                </a:solidFill>
                <a:latin typeface="幼圆" charset="0"/>
                <a:ea typeface="宋体" panose="02010600030101010101" pitchFamily="2" charset="-122"/>
                <a:cs typeface="幼圆" charset="0"/>
              </a:rPr>
              <a:t>6</a:t>
            </a:r>
            <a:r>
              <a:rPr lang="zh-CN" altLang="en-US" sz="2800" dirty="0">
                <a:solidFill>
                  <a:schemeClr val="dk1"/>
                </a:solidFill>
                <a:latin typeface="幼圆" charset="0"/>
                <a:ea typeface="宋体" panose="02010600030101010101" pitchFamily="2" charset="-122"/>
                <a:cs typeface="幼圆" charset="0"/>
              </a:rPr>
              <a:t>个单韵母、 </a:t>
            </a:r>
            <a:r>
              <a:rPr lang="en-US" altLang="zh-CN" sz="2800" dirty="0">
                <a:solidFill>
                  <a:schemeClr val="dk1"/>
                </a:solidFill>
                <a:latin typeface="幼圆" charset="0"/>
                <a:ea typeface="宋体" panose="02010600030101010101" pitchFamily="2" charset="-122"/>
                <a:cs typeface="幼圆" charset="0"/>
              </a:rPr>
              <a:t>23</a:t>
            </a:r>
            <a:r>
              <a:rPr lang="zh-CN" altLang="en-US" sz="2800" dirty="0">
                <a:solidFill>
                  <a:schemeClr val="dk1"/>
                </a:solidFill>
                <a:latin typeface="幼圆" charset="0"/>
                <a:ea typeface="宋体" panose="02010600030101010101" pitchFamily="2" charset="-122"/>
                <a:cs typeface="幼圆" charset="0"/>
              </a:rPr>
              <a:t>个声母和</a:t>
            </a:r>
            <a:r>
              <a:rPr lang="en-US" altLang="zh-CN" sz="2800" dirty="0">
                <a:solidFill>
                  <a:schemeClr val="dk1"/>
                </a:solidFill>
                <a:latin typeface="幼圆" charset="0"/>
                <a:ea typeface="宋体" panose="02010600030101010101" pitchFamily="2" charset="-122"/>
                <a:cs typeface="幼圆" charset="0"/>
              </a:rPr>
              <a:t>10</a:t>
            </a:r>
            <a:r>
              <a:rPr lang="zh-CN" altLang="en-US" sz="2800" dirty="0">
                <a:solidFill>
                  <a:schemeClr val="dk1"/>
                </a:solidFill>
                <a:latin typeface="幼圆" charset="0"/>
                <a:ea typeface="宋体" panose="02010600030101010101" pitchFamily="2" charset="-122"/>
                <a:cs typeface="幼圆" charset="0"/>
              </a:rPr>
              <a:t>个整体认读音节，还穿插安排了儿歌、词语以及认读字。</a:t>
            </a:r>
            <a:endParaRPr lang="zh-CN" altLang="en-US" sz="28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TextBox 1"/>
          <p:cNvSpPr txBox="1"/>
          <p:nvPr>
            <p:custDataLst>
              <p:tags r:id="rId10"/>
            </p:custDataLst>
          </p:nvPr>
        </p:nvSpPr>
        <p:spPr>
          <a:xfrm>
            <a:off x="287867" y="1480562"/>
            <a:ext cx="8686800" cy="2007235"/>
          </a:xfrm>
          <a:prstGeom prst="rect">
            <a:avLst/>
          </a:prstGeom>
          <a:noFill/>
          <a:ln w="9525">
            <a:noFill/>
          </a:ln>
        </p:spPr>
        <p:txBody>
          <a:bodyPr wrap="square" lIns="68580" tIns="34290" rIns="68580" bIns="34290" anchor="t">
            <a:spAutoFit/>
          </a:bodyPr>
          <a:lstStyle/>
          <a:p>
            <a:pPr>
              <a:lnSpc>
                <a:spcPct val="150000"/>
              </a:lnSpc>
            </a:pPr>
            <a:r>
              <a:rPr lang="zh-CN" altLang="en-US" sz="2800" dirty="0">
                <a:solidFill>
                  <a:schemeClr val="dk1"/>
                </a:solidFill>
                <a:latin typeface="幼圆" charset="0"/>
                <a:ea typeface="宋体" panose="02010600030101010101" pitchFamily="2" charset="-122"/>
                <a:cs typeface="幼圆" charset="0"/>
              </a:rPr>
              <a:t>第三单元：</a:t>
            </a:r>
            <a:endParaRPr lang="en-US" altLang="zh-CN" sz="2800" dirty="0">
              <a:solidFill>
                <a:schemeClr val="dk1"/>
              </a:solidFill>
              <a:latin typeface="幼圆" charset="0"/>
              <a:ea typeface="宋体" panose="02010600030101010101" pitchFamily="2" charset="-122"/>
              <a:cs typeface="幼圆" charset="0"/>
            </a:endParaRPr>
          </a:p>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zh-CN" altLang="en-US" sz="2800" dirty="0">
                <a:solidFill>
                  <a:schemeClr val="dk1"/>
                </a:solidFill>
                <a:latin typeface="幼圆" charset="0"/>
                <a:ea typeface="宋体" panose="02010600030101010101" pitchFamily="2" charset="-122"/>
                <a:cs typeface="幼圆" charset="0"/>
              </a:rPr>
              <a:t>我们学习了</a:t>
            </a:r>
            <a:r>
              <a:rPr lang="en-US" altLang="zh-CN" sz="2800" dirty="0">
                <a:solidFill>
                  <a:schemeClr val="dk1"/>
                </a:solidFill>
                <a:latin typeface="幼圆" charset="0"/>
                <a:ea typeface="宋体" panose="02010600030101010101" pitchFamily="2" charset="-122"/>
                <a:cs typeface="幼圆" charset="0"/>
              </a:rPr>
              <a:t>9</a:t>
            </a:r>
            <a:r>
              <a:rPr lang="zh-CN" altLang="en-US" sz="2800" dirty="0">
                <a:solidFill>
                  <a:schemeClr val="dk1"/>
                </a:solidFill>
                <a:latin typeface="幼圆" charset="0"/>
                <a:ea typeface="宋体" panose="02010600030101010101" pitchFamily="2" charset="-122"/>
                <a:cs typeface="幼圆" charset="0"/>
              </a:rPr>
              <a:t>个复韵母、 </a:t>
            </a:r>
            <a:r>
              <a:rPr lang="en-US" altLang="zh-CN" sz="2800" dirty="0">
                <a:solidFill>
                  <a:schemeClr val="dk1"/>
                </a:solidFill>
                <a:latin typeface="幼圆" charset="0"/>
                <a:ea typeface="宋体" panose="02010600030101010101" pitchFamily="2" charset="-122"/>
                <a:cs typeface="幼圆" charset="0"/>
              </a:rPr>
              <a:t>9</a:t>
            </a:r>
            <a:r>
              <a:rPr lang="zh-CN" altLang="en-US" sz="2800" dirty="0">
                <a:solidFill>
                  <a:schemeClr val="dk1"/>
                </a:solidFill>
                <a:latin typeface="幼圆" charset="0"/>
                <a:ea typeface="宋体" panose="02010600030101010101" pitchFamily="2" charset="-122"/>
                <a:cs typeface="幼圆" charset="0"/>
              </a:rPr>
              <a:t>个鼻韵母和</a:t>
            </a:r>
            <a:r>
              <a:rPr lang="en-US" altLang="zh-CN" sz="2800" dirty="0">
                <a:solidFill>
                  <a:schemeClr val="dk1"/>
                </a:solidFill>
                <a:latin typeface="幼圆" charset="0"/>
                <a:ea typeface="宋体" panose="02010600030101010101" pitchFamily="2" charset="-122"/>
                <a:cs typeface="幼圆" charset="0"/>
              </a:rPr>
              <a:t>6</a:t>
            </a:r>
            <a:r>
              <a:rPr lang="zh-CN" altLang="en-US" sz="2800" dirty="0">
                <a:solidFill>
                  <a:schemeClr val="dk1"/>
                </a:solidFill>
                <a:latin typeface="幼圆" charset="0"/>
                <a:ea typeface="宋体" panose="02010600030101010101" pitchFamily="2" charset="-122"/>
                <a:cs typeface="幼圆" charset="0"/>
              </a:rPr>
              <a:t>个整体认读音节，还穿插安排了儿歌、词语以及认读字。</a:t>
            </a:r>
            <a:endParaRPr lang="zh-CN" altLang="en-US" sz="28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TextBox 1"/>
          <p:cNvSpPr txBox="1"/>
          <p:nvPr>
            <p:custDataLst>
              <p:tags r:id="rId10"/>
            </p:custDataLst>
          </p:nvPr>
        </p:nvSpPr>
        <p:spPr>
          <a:xfrm>
            <a:off x="537634" y="1353562"/>
            <a:ext cx="8305799" cy="2007235"/>
          </a:xfrm>
          <a:prstGeom prst="rect">
            <a:avLst/>
          </a:prstGeom>
          <a:noFill/>
          <a:ln w="9525">
            <a:noFill/>
          </a:ln>
        </p:spPr>
        <p:txBody>
          <a:bodyPr wrap="square" lIns="68580" tIns="34290" rIns="68580" bIns="34290" anchor="t">
            <a:spAutoFit/>
          </a:bodyPr>
          <a:lstStyle/>
          <a:p>
            <a:pPr>
              <a:lnSpc>
                <a:spcPct val="150000"/>
              </a:lnSpc>
            </a:pPr>
            <a:r>
              <a:rPr lang="zh-CN" altLang="en-US" sz="2800" spc="150" dirty="0">
                <a:solidFill>
                  <a:schemeClr val="dk1"/>
                </a:solidFill>
                <a:latin typeface="幼圆" charset="0"/>
                <a:ea typeface="宋体" panose="02010600030101010101" pitchFamily="2" charset="-122"/>
                <a:cs typeface="幼圆" charset="0"/>
              </a:rPr>
              <a:t>第一单元：</a:t>
            </a:r>
            <a:endParaRPr lang="en-US" altLang="zh-CN" sz="2800" spc="150" dirty="0">
              <a:solidFill>
                <a:schemeClr val="dk1"/>
              </a:solidFill>
              <a:latin typeface="幼圆" charset="0"/>
              <a:ea typeface="宋体" panose="02010600030101010101" pitchFamily="2" charset="-122"/>
              <a:cs typeface="幼圆" charset="0"/>
            </a:endParaRPr>
          </a:p>
          <a:p>
            <a:pPr>
              <a:lnSpc>
                <a:spcPct val="150000"/>
              </a:lnSpc>
            </a:pPr>
            <a:r>
              <a:rPr lang="zh-CN" altLang="en-US" sz="2800" spc="150" dirty="0">
                <a:solidFill>
                  <a:schemeClr val="dk1"/>
                </a:solidFill>
                <a:latin typeface="幼圆" charset="0"/>
                <a:ea typeface="宋体" panose="02010600030101010101" pitchFamily="2" charset="-122"/>
                <a:cs typeface="幼圆" charset="0"/>
              </a:rPr>
              <a:t>     我们学习了</a:t>
            </a:r>
            <a:r>
              <a:rPr lang="en-US" altLang="zh-CN" sz="2800" spc="150" dirty="0">
                <a:solidFill>
                  <a:schemeClr val="dk1"/>
                </a:solidFill>
                <a:latin typeface="幼圆" charset="0"/>
                <a:ea typeface="宋体" panose="02010600030101010101" pitchFamily="2" charset="-122"/>
                <a:cs typeface="幼圆" charset="0"/>
              </a:rPr>
              <a:t>《</a:t>
            </a:r>
            <a:r>
              <a:rPr lang="zh-CN" altLang="en-US" sz="2800" spc="150" dirty="0">
                <a:solidFill>
                  <a:schemeClr val="dk1"/>
                </a:solidFill>
                <a:latin typeface="幼圆" charset="0"/>
                <a:ea typeface="宋体" panose="02010600030101010101" pitchFamily="2" charset="-122"/>
                <a:cs typeface="幼圆" charset="0"/>
              </a:rPr>
              <a:t>天地人</a:t>
            </a:r>
            <a:r>
              <a:rPr lang="en-US" altLang="zh-CN" sz="2800" spc="150" dirty="0">
                <a:solidFill>
                  <a:schemeClr val="dk1"/>
                </a:solidFill>
                <a:latin typeface="幼圆" charset="0"/>
                <a:ea typeface="宋体" panose="02010600030101010101" pitchFamily="2" charset="-122"/>
                <a:cs typeface="幼圆" charset="0"/>
              </a:rPr>
              <a:t>》《</a:t>
            </a:r>
            <a:r>
              <a:rPr lang="zh-CN" altLang="en-US" sz="2800" spc="150" dirty="0">
                <a:solidFill>
                  <a:schemeClr val="dk1"/>
                </a:solidFill>
                <a:latin typeface="幼圆" charset="0"/>
                <a:ea typeface="宋体" panose="02010600030101010101" pitchFamily="2" charset="-122"/>
                <a:cs typeface="幼圆" charset="0"/>
              </a:rPr>
              <a:t>金木水火土</a:t>
            </a:r>
            <a:r>
              <a:rPr lang="en-US" altLang="zh-CN" sz="2800" spc="150" dirty="0">
                <a:solidFill>
                  <a:schemeClr val="dk1"/>
                </a:solidFill>
                <a:latin typeface="幼圆" charset="0"/>
                <a:ea typeface="宋体" panose="02010600030101010101" pitchFamily="2" charset="-122"/>
                <a:cs typeface="幼圆" charset="0"/>
              </a:rPr>
              <a:t>》《</a:t>
            </a:r>
            <a:r>
              <a:rPr lang="zh-CN" altLang="en-US" sz="2800" spc="150" dirty="0">
                <a:solidFill>
                  <a:schemeClr val="dk1"/>
                </a:solidFill>
                <a:latin typeface="幼圆" charset="0"/>
                <a:ea typeface="宋体" panose="02010600030101010101" pitchFamily="2" charset="-122"/>
                <a:cs typeface="幼圆" charset="0"/>
              </a:rPr>
              <a:t>口耳目</a:t>
            </a:r>
            <a:r>
              <a:rPr lang="en-US" altLang="zh-CN" sz="2800" spc="150" dirty="0">
                <a:solidFill>
                  <a:schemeClr val="dk1"/>
                </a:solidFill>
                <a:latin typeface="幼圆" charset="0"/>
                <a:ea typeface="宋体" panose="02010600030101010101" pitchFamily="2" charset="-122"/>
                <a:cs typeface="幼圆" charset="0"/>
              </a:rPr>
              <a:t>》</a:t>
            </a:r>
            <a:r>
              <a:rPr lang="zh-CN" altLang="en-US" sz="2800" spc="150" dirty="0">
                <a:solidFill>
                  <a:schemeClr val="dk1"/>
                </a:solidFill>
                <a:latin typeface="幼圆" charset="0"/>
                <a:ea typeface="宋体" panose="02010600030101010101" pitchFamily="2" charset="-122"/>
                <a:cs typeface="幼圆" charset="0"/>
              </a:rPr>
              <a:t>《日月水火》《对韵歌》</a:t>
            </a:r>
            <a:r>
              <a:rPr lang="en-US" altLang="zh-CN" sz="2800" spc="150" dirty="0">
                <a:solidFill>
                  <a:schemeClr val="dk1"/>
                </a:solidFill>
                <a:latin typeface="幼圆" charset="0"/>
                <a:ea typeface="宋体" panose="02010600030101010101" pitchFamily="2" charset="-122"/>
                <a:cs typeface="幼圆" charset="0"/>
              </a:rPr>
              <a:t>5</a:t>
            </a:r>
            <a:r>
              <a:rPr lang="zh-CN" altLang="en-US" sz="2800" spc="150" dirty="0">
                <a:solidFill>
                  <a:schemeClr val="dk1"/>
                </a:solidFill>
                <a:latin typeface="幼圆" charset="0"/>
                <a:ea typeface="宋体" panose="02010600030101010101" pitchFamily="2" charset="-122"/>
                <a:cs typeface="幼圆" charset="0"/>
              </a:rPr>
              <a:t>篇识字课。</a:t>
            </a:r>
            <a:endParaRPr lang="zh-CN" altLang="en-US" sz="2800" spc="15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6385" name="Rectangle 2"/>
          <p:cNvSpPr>
            <a:spLocks noChangeArrowheads="1"/>
          </p:cNvSpPr>
          <p:nvPr/>
        </p:nvSpPr>
        <p:spPr bwMode="auto">
          <a:xfrm>
            <a:off x="635000" y="1093788"/>
            <a:ext cx="8597900" cy="335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zh-CN" sz="3000" noProof="1">
                <a:solidFill>
                  <a:srgbClr val="000000"/>
                </a:solidFill>
                <a:latin typeface="幼圆" charset="0"/>
                <a:cs typeface="幼圆" charset="0"/>
                <a:sym typeface="+mn-ea"/>
              </a:rPr>
              <a:t>               </a:t>
            </a:r>
            <a:r>
              <a:rPr lang="zh-CN" altLang="en-US" sz="3000" noProof="1">
                <a:solidFill>
                  <a:srgbClr val="000000"/>
                </a:solidFill>
                <a:latin typeface="幼圆" charset="0"/>
                <a:cs typeface="幼圆" charset="0"/>
                <a:sym typeface="+mn-ea"/>
              </a:rPr>
              <a:t>声母   </a:t>
            </a:r>
            <a:endParaRPr lang="zh-CN" altLang="en-US" sz="3000" noProof="1">
              <a:solidFill>
                <a:srgbClr val="000000"/>
              </a:solidFill>
              <a:latin typeface="幼圆" charset="0"/>
              <a:cs typeface="幼圆" charset="0"/>
            </a:endParaRPr>
          </a:p>
          <a:p>
            <a:pPr eaLnBrk="1" hangingPunct="1">
              <a:lnSpc>
                <a:spcPct val="150000"/>
              </a:lnSpc>
            </a:pPr>
            <a:r>
              <a:rPr lang="zh-CN" altLang="en-US" sz="3000" noProof="1">
                <a:solidFill>
                  <a:srgbClr val="000000"/>
                </a:solidFill>
                <a:latin typeface="幼圆" charset="0"/>
                <a:cs typeface="幼圆" charset="0"/>
                <a:sym typeface="+mn-ea"/>
              </a:rPr>
              <a:t>汉语拼音分为   </a:t>
            </a:r>
            <a:endParaRPr lang="zh-CN" altLang="en-US" sz="3000" noProof="1">
              <a:solidFill>
                <a:srgbClr val="000000"/>
              </a:solidFill>
              <a:latin typeface="幼圆" charset="0"/>
              <a:cs typeface="幼圆" charset="0"/>
              <a:sym typeface="+mn-ea"/>
            </a:endParaRPr>
          </a:p>
          <a:p>
            <a:pPr eaLnBrk="1" hangingPunct="1">
              <a:lnSpc>
                <a:spcPct val="150000"/>
              </a:lnSpc>
            </a:pPr>
            <a:r>
              <a:rPr lang="zh-CN" altLang="en-US" sz="3000" noProof="1">
                <a:solidFill>
                  <a:srgbClr val="000000"/>
                </a:solidFill>
                <a:latin typeface="幼圆" charset="0"/>
                <a:cs typeface="幼圆" charset="0"/>
                <a:sym typeface="+mn-ea"/>
              </a:rPr>
              <a:t>               </a:t>
            </a:r>
            <a:r>
              <a:rPr lang="zh-CN" altLang="en-US" sz="2700" noProof="1">
                <a:solidFill>
                  <a:srgbClr val="000000"/>
                </a:solidFill>
                <a:latin typeface="幼圆" charset="0"/>
                <a:cs typeface="幼圆" charset="0"/>
                <a:sym typeface="+mn-ea"/>
              </a:rPr>
              <a:t>韵母    </a:t>
            </a:r>
            <a:endParaRPr lang="zh-CN" altLang="en-US" sz="3200" noProof="1">
              <a:solidFill>
                <a:srgbClr val="000000"/>
              </a:solidFill>
              <a:latin typeface="幼圆" charset="0"/>
              <a:cs typeface="幼圆" charset="0"/>
              <a:sym typeface="+mn-ea"/>
            </a:endParaRPr>
          </a:p>
          <a:p>
            <a:pPr eaLnBrk="1" hangingPunct="1">
              <a:lnSpc>
                <a:spcPct val="150000"/>
              </a:lnSpc>
            </a:pPr>
            <a:r>
              <a:rPr lang="zh-CN" altLang="en-US" sz="2700" noProof="1">
                <a:solidFill>
                  <a:srgbClr val="000000"/>
                </a:solidFill>
                <a:latin typeface="幼圆" charset="0"/>
                <a:cs typeface="幼圆" charset="0"/>
                <a:sym typeface="+mn-ea"/>
              </a:rPr>
              <a:t>音节是由声母和韵母组合而成的                   </a:t>
            </a:r>
            <a:endParaRPr lang="zh-CN" altLang="en-US" sz="3200" noProof="1">
              <a:solidFill>
                <a:srgbClr val="000000"/>
              </a:solidFill>
              <a:latin typeface="幼圆" charset="0"/>
              <a:cs typeface="幼圆" charset="0"/>
            </a:endParaRPr>
          </a:p>
          <a:p>
            <a:pPr eaLnBrk="1" hangingPunct="1">
              <a:lnSpc>
                <a:spcPct val="120000"/>
              </a:lnSpc>
            </a:pPr>
            <a:endParaRPr lang="zh-CN" altLang="en-US" sz="3200" noProof="1">
              <a:solidFill>
                <a:srgbClr val="000000"/>
              </a:solidFill>
              <a:latin typeface="幼圆" charset="0"/>
              <a:cs typeface="幼圆" charset="0"/>
            </a:endParaRPr>
          </a:p>
        </p:txBody>
      </p:sp>
      <p:sp>
        <p:nvSpPr>
          <p:cNvPr id="2" name="左大括号 1"/>
          <p:cNvSpPr/>
          <p:nvPr>
            <p:custDataLst>
              <p:tags r:id="rId10"/>
            </p:custDataLst>
          </p:nvPr>
        </p:nvSpPr>
        <p:spPr>
          <a:xfrm>
            <a:off x="3170238" y="1362075"/>
            <a:ext cx="293687" cy="1679575"/>
          </a:xfrm>
          <a:prstGeom prst="leftBrace">
            <a:avLst>
              <a:gd name="adj1" fmla="val 92239"/>
              <a:gd name="adj2" fmla="val 50000"/>
            </a:avLst>
          </a:prstGeom>
          <a:ln w="41275" cmpd="sng">
            <a:solidFill>
              <a:schemeClr val="dk1"/>
            </a:solidFill>
            <a:prstDash val="solid"/>
          </a:ln>
        </p:spPr>
        <p:style>
          <a:lnRef idx="1">
            <a:schemeClr val="accent1"/>
          </a:lnRef>
          <a:fillRef idx="0">
            <a:schemeClr val="accent1"/>
          </a:fillRef>
          <a:effectRef idx="0">
            <a:schemeClr val="accent1"/>
          </a:effectRef>
          <a:fontRef idx="minor">
            <a:schemeClr val="tx1"/>
          </a:fontRef>
        </p:style>
        <p:txBody>
          <a:bodyPr lIns="68580" tIns="34290" rIns="68580" bIns="34290" anchor="ctr"/>
          <a:lstStyle/>
          <a:p>
            <a:pPr algn="ctr">
              <a:defRPr/>
            </a:pPr>
            <a:endParaRPr lang="zh-CN" altLang="en-US" sz="1400" noProof="1">
              <a:solidFill>
                <a:schemeClr val="dk1"/>
              </a:solidFill>
              <a:latin typeface="幼圆" charset="0"/>
              <a:ea typeface="宋体" panose="02010600030101010101" pitchFamily="2" charset="-122"/>
              <a:cs typeface="幼圆" charset="0"/>
            </a:endParaRPr>
          </a:p>
        </p:txBody>
      </p:sp>
      <p:sp>
        <p:nvSpPr>
          <p:cNvPr id="4" name="文本框 3"/>
          <p:cNvSpPr txBox="1">
            <a:spLocks noChangeArrowheads="1"/>
          </p:cNvSpPr>
          <p:nvPr/>
        </p:nvSpPr>
        <p:spPr bwMode="auto">
          <a:xfrm>
            <a:off x="5151438" y="1263650"/>
            <a:ext cx="1762760"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noProof="1">
                <a:solidFill>
                  <a:schemeClr val="accent1"/>
                </a:solidFill>
                <a:latin typeface="幼圆" charset="0"/>
                <a:cs typeface="幼圆" charset="0"/>
                <a:sym typeface="+mn-ea"/>
              </a:rPr>
              <a:t>声母</a:t>
            </a:r>
            <a:r>
              <a:rPr lang="zh-CN" altLang="zh-CN" sz="3200" noProof="1">
                <a:solidFill>
                  <a:schemeClr val="accent1"/>
                </a:solidFill>
                <a:latin typeface="幼圆" charset="0"/>
                <a:cs typeface="幼圆" charset="0"/>
                <a:sym typeface="+mn-ea"/>
              </a:rPr>
              <a:t>23</a:t>
            </a:r>
            <a:r>
              <a:rPr lang="zh-CN" altLang="en-US" sz="3200" noProof="1">
                <a:solidFill>
                  <a:schemeClr val="accent1"/>
                </a:solidFill>
                <a:latin typeface="幼圆" charset="0"/>
                <a:cs typeface="幼圆" charset="0"/>
                <a:sym typeface="+mn-ea"/>
              </a:rPr>
              <a:t>个</a:t>
            </a:r>
            <a:endParaRPr lang="zh-CN" altLang="en-US" sz="3200" noProof="1">
              <a:solidFill>
                <a:schemeClr val="accent1"/>
              </a:solidFill>
              <a:latin typeface="幼圆" charset="0"/>
              <a:cs typeface="幼圆" charset="0"/>
              <a:sym typeface="+mn-ea"/>
            </a:endParaRPr>
          </a:p>
        </p:txBody>
      </p:sp>
      <p:sp>
        <p:nvSpPr>
          <p:cNvPr id="5" name="文本框 4"/>
          <p:cNvSpPr txBox="1">
            <a:spLocks noChangeArrowheads="1"/>
          </p:cNvSpPr>
          <p:nvPr>
            <p:custDataLst>
              <p:tags r:id="rId11"/>
            </p:custDataLst>
          </p:nvPr>
        </p:nvSpPr>
        <p:spPr bwMode="auto">
          <a:xfrm>
            <a:off x="5151438" y="2632075"/>
            <a:ext cx="1762760"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noProof="1">
                <a:solidFill>
                  <a:schemeClr val="dk1"/>
                </a:solidFill>
                <a:latin typeface="幼圆" charset="0"/>
                <a:cs typeface="幼圆" charset="0"/>
                <a:sym typeface="+mn-ea"/>
              </a:rPr>
              <a:t>韵母</a:t>
            </a:r>
            <a:r>
              <a:rPr lang="zh-CN" altLang="zh-CN" sz="3200" noProof="1">
                <a:solidFill>
                  <a:schemeClr val="dk1"/>
                </a:solidFill>
                <a:latin typeface="幼圆" charset="0"/>
                <a:cs typeface="幼圆" charset="0"/>
                <a:sym typeface="+mn-ea"/>
              </a:rPr>
              <a:t>24</a:t>
            </a:r>
            <a:r>
              <a:rPr lang="zh-CN" altLang="en-US" sz="3200" noProof="1">
                <a:solidFill>
                  <a:schemeClr val="dk1"/>
                </a:solidFill>
                <a:latin typeface="幼圆" charset="0"/>
                <a:cs typeface="幼圆" charset="0"/>
                <a:sym typeface="+mn-ea"/>
              </a:rPr>
              <a:t>个</a:t>
            </a:r>
            <a:endParaRPr lang="zh-CN" altLang="en-US" sz="3200" noProof="1">
              <a:solidFill>
                <a:schemeClr val="dk1"/>
              </a:solidFill>
              <a:latin typeface="幼圆" charset="0"/>
              <a:cs typeface="幼圆" charset="0"/>
              <a:sym typeface="+mn-ea"/>
            </a:endParaRPr>
          </a:p>
        </p:txBody>
      </p:sp>
      <p:sp>
        <p:nvSpPr>
          <p:cNvPr id="6" name="文本框 5"/>
          <p:cNvSpPr txBox="1">
            <a:spLocks noChangeArrowheads="1"/>
          </p:cNvSpPr>
          <p:nvPr>
            <p:custDataLst>
              <p:tags r:id="rId12"/>
            </p:custDataLst>
          </p:nvPr>
        </p:nvSpPr>
        <p:spPr bwMode="auto">
          <a:xfrm>
            <a:off x="5856288" y="3389313"/>
            <a:ext cx="2880360" cy="691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700">
                <a:solidFill>
                  <a:schemeClr val="dk1"/>
                </a:solidFill>
                <a:latin typeface="幼圆" charset="0"/>
                <a:cs typeface="幼圆" charset="0"/>
                <a:sym typeface="宋体" panose="02010600030101010101" pitchFamily="2" charset="-122"/>
              </a:rPr>
              <a:t>整体认读音节</a:t>
            </a:r>
            <a:r>
              <a:rPr lang="en-US" altLang="zh-CN" sz="2700">
                <a:solidFill>
                  <a:schemeClr val="dk1"/>
                </a:solidFill>
                <a:latin typeface="幼圆" charset="0"/>
                <a:cs typeface="幼圆" charset="0"/>
                <a:sym typeface="宋体" panose="02010600030101010101" pitchFamily="2" charset="-122"/>
              </a:rPr>
              <a:t>16</a:t>
            </a:r>
            <a:r>
              <a:rPr lang="zh-CN" altLang="en-US" sz="2700">
                <a:solidFill>
                  <a:schemeClr val="dk1"/>
                </a:solidFill>
                <a:latin typeface="幼圆" charset="0"/>
                <a:cs typeface="幼圆" charset="0"/>
                <a:sym typeface="宋体" panose="02010600030101010101" pitchFamily="2" charset="-122"/>
              </a:rPr>
              <a:t>个</a:t>
            </a:r>
            <a:endParaRPr lang="zh-CN" altLang="en-US" sz="2700">
              <a:solidFill>
                <a:schemeClr val="dk1"/>
              </a:solidFill>
              <a:latin typeface="幼圆" charset="0"/>
              <a:cs typeface="幼圆" charset="0"/>
              <a:sym typeface="宋体" panose="02010600030101010101" pitchFamily="2" charset="-122"/>
            </a:endParaRPr>
          </a:p>
        </p:txBody>
      </p:sp>
    </p:spTree>
    <p:custDataLst>
      <p:tags r:id="rId13"/>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6385">
                                            <p:txEl>
                                              <p:pRg st="3" end="3"/>
                                            </p:txEl>
                                          </p:spTgt>
                                        </p:tgtEl>
                                        <p:attrNameLst>
                                          <p:attrName>style.visibility</p:attrName>
                                        </p:attrNameLst>
                                      </p:cBhvr>
                                      <p:to>
                                        <p:strVal val="visible"/>
                                      </p:to>
                                    </p:set>
                                    <p:animEffect transition="in" filter="blinds(horizontal)">
                                      <p:cBhvr>
                                        <p:cTn id="15" dur="500"/>
                                        <p:tgtEl>
                                          <p:spTgt spid="1638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8194" name="内容占位符 2"/>
          <p:cNvPicPr>
            <a:picLocks noGrp="1" noChangeAspect="1" noChangeArrowheads="1"/>
          </p:cNvPicPr>
          <p:nvPr>
            <p:ph idx="4294967295"/>
            <p:custDataLst>
              <p:tags r:id="rId10"/>
            </p:custDataLst>
          </p:nvPr>
        </p:nvPicPr>
        <p:blipFill>
          <a:blip r:embed="rId11"/>
          <a:stretch>
            <a:fillRect/>
          </a:stretch>
        </p:blipFill>
        <p:spPr bwMode="auto">
          <a:xfrm>
            <a:off x="2373312" y="545306"/>
            <a:ext cx="4397719" cy="405288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2"/>
    </p:custDataLst>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9218" name="Rectangle 2"/>
          <p:cNvSpPr>
            <a:spLocks noChangeArrowheads="1"/>
          </p:cNvSpPr>
          <p:nvPr/>
        </p:nvSpPr>
        <p:spPr bwMode="auto">
          <a:xfrm>
            <a:off x="391054" y="930698"/>
            <a:ext cx="8174037" cy="328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2400" noProof="1">
                <a:solidFill>
                  <a:srgbClr val="000000"/>
                </a:solidFill>
                <a:latin typeface="幼圆" charset="0"/>
                <a:ea typeface="幼圆" charset="0"/>
              </a:rPr>
              <a:t>音节包括整体认读音节、两拼音节、三拼音节和零声母音节。</a:t>
            </a:r>
            <a:endParaRPr lang="zh-CN" altLang="en-US" sz="2400" noProof="1">
              <a:solidFill>
                <a:srgbClr val="000000"/>
              </a:solidFill>
              <a:latin typeface="幼圆" charset="0"/>
              <a:ea typeface="幼圆" charset="0"/>
            </a:endParaRPr>
          </a:p>
          <a:p>
            <a:pPr eaLnBrk="1" fontAlgn="auto" hangingPunct="1">
              <a:lnSpc>
                <a:spcPct val="150000"/>
              </a:lnSpc>
            </a:pPr>
            <a:r>
              <a:rPr lang="zh-CN" altLang="en-US" sz="2400" noProof="1">
                <a:solidFill>
                  <a:srgbClr val="000000"/>
                </a:solidFill>
                <a:latin typeface="幼圆" charset="0"/>
                <a:ea typeface="幼圆" charset="0"/>
              </a:rPr>
              <a:t>整体认读音节是指不需要拼读直接整体认读的音节。</a:t>
            </a:r>
            <a:endParaRPr lang="zh-CN" altLang="en-US" sz="2400" noProof="1">
              <a:solidFill>
                <a:srgbClr val="000000"/>
              </a:solidFill>
              <a:latin typeface="幼圆" charset="0"/>
              <a:ea typeface="幼圆" charset="0"/>
            </a:endParaRPr>
          </a:p>
          <a:p>
            <a:pPr eaLnBrk="1" fontAlgn="auto" hangingPunct="1">
              <a:lnSpc>
                <a:spcPct val="150000"/>
              </a:lnSpc>
            </a:pPr>
            <a:r>
              <a:rPr lang="zh-CN" altLang="en-US" sz="2400" noProof="1">
                <a:solidFill>
                  <a:srgbClr val="000000"/>
                </a:solidFill>
                <a:latin typeface="幼圆" charset="0"/>
                <a:ea typeface="幼圆" charset="0"/>
              </a:rPr>
              <a:t>两拼音节由一个声母、一个韵母组成。</a:t>
            </a:r>
            <a:endParaRPr lang="zh-CN" altLang="en-US" sz="2400" noProof="1">
              <a:solidFill>
                <a:srgbClr val="000000"/>
              </a:solidFill>
              <a:latin typeface="幼圆" charset="0"/>
              <a:ea typeface="幼圆" charset="0"/>
            </a:endParaRPr>
          </a:p>
          <a:p>
            <a:pPr eaLnBrk="1" fontAlgn="auto" hangingPunct="1">
              <a:lnSpc>
                <a:spcPct val="150000"/>
              </a:lnSpc>
            </a:pPr>
            <a:r>
              <a:rPr lang="zh-CN" altLang="en-US" sz="2400" noProof="1">
                <a:solidFill>
                  <a:srgbClr val="000000"/>
                </a:solidFill>
                <a:latin typeface="幼圆" charset="0"/>
                <a:ea typeface="幼圆" charset="0"/>
              </a:rPr>
              <a:t>三拼音节由声母、介母加韵母组成。</a:t>
            </a:r>
            <a:endParaRPr lang="zh-CN" altLang="en-US" sz="2400" noProof="1">
              <a:solidFill>
                <a:srgbClr val="000000"/>
              </a:solidFill>
              <a:latin typeface="幼圆" charset="0"/>
              <a:ea typeface="幼圆" charset="0"/>
            </a:endParaRPr>
          </a:p>
          <a:p>
            <a:pPr eaLnBrk="1" fontAlgn="auto" hangingPunct="1">
              <a:lnSpc>
                <a:spcPct val="150000"/>
              </a:lnSpc>
            </a:pPr>
            <a:r>
              <a:rPr lang="zh-CN" altLang="en-US" sz="2400" noProof="1">
                <a:solidFill>
                  <a:srgbClr val="000000"/>
                </a:solidFill>
                <a:latin typeface="幼圆" charset="0"/>
                <a:ea typeface="幼圆" charset="0"/>
              </a:rPr>
              <a:t>零声母音节就是前面不需要加声母直接用单独的韵母来给汉字注音的音节。</a:t>
            </a:r>
            <a:endParaRPr lang="zh-CN" altLang="en-US" sz="2400" noProof="1">
              <a:solidFill>
                <a:srgbClr val="000000"/>
              </a:solidFill>
              <a:latin typeface="幼圆" charset="0"/>
              <a:ea typeface="幼圆" charset="0"/>
            </a:endParaRPr>
          </a:p>
        </p:txBody>
      </p:sp>
      <p:sp>
        <p:nvSpPr>
          <p:cNvPr id="9220" name="Text Box 19"/>
          <p:cNvSpPr txBox="1">
            <a:spLocks noChangeArrowheads="1"/>
          </p:cNvSpPr>
          <p:nvPr>
            <p:custDataLst>
              <p:tags r:id="rId10"/>
            </p:custDataLst>
          </p:nvPr>
        </p:nvSpPr>
        <p:spPr bwMode="auto">
          <a:xfrm>
            <a:off x="2411413" y="195263"/>
            <a:ext cx="264160" cy="89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5400">
              <a:solidFill>
                <a:schemeClr val="dk1"/>
              </a:solidFill>
              <a:latin typeface="幼圆" charset="0"/>
              <a:ea typeface="微软雅黑" panose="020B0503020204020204" charset="-122"/>
              <a:cs typeface="幼圆" charset="0"/>
            </a:endParaRPr>
          </a:p>
        </p:txBody>
      </p:sp>
    </p:spTree>
    <p:custDataLst>
      <p:tags r:id="rId11"/>
    </p:custDataLst>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3553" name="Text Box 2"/>
          <p:cNvSpPr txBox="1">
            <a:spLocks noChangeArrowheads="1"/>
          </p:cNvSpPr>
          <p:nvPr>
            <p:custDataLst>
              <p:tags r:id="rId10"/>
            </p:custDataLst>
          </p:nvPr>
        </p:nvSpPr>
        <p:spPr bwMode="auto">
          <a:xfrm>
            <a:off x="1201949" y="811001"/>
            <a:ext cx="6965950" cy="3761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pPr>
            <a:r>
              <a:rPr lang="zh-CN" altLang="en-US" sz="4800" b="1" dirty="0">
                <a:solidFill>
                  <a:schemeClr val="dk1"/>
                </a:solidFill>
                <a:latin typeface="幼圆" charset="0"/>
                <a:ea typeface="微软雅黑" panose="020B0503020204020204" charset="-122"/>
                <a:cs typeface="幼圆" charset="0"/>
              </a:rPr>
              <a:t>        </a:t>
            </a:r>
            <a:r>
              <a:rPr lang="zh-CN" altLang="en-US" sz="2800" dirty="0">
                <a:solidFill>
                  <a:schemeClr val="dk1"/>
                </a:solidFill>
                <a:latin typeface="幼圆" charset="0"/>
                <a:cs typeface="幼圆" charset="0"/>
              </a:rPr>
              <a:t>  声母 （23个）</a:t>
            </a:r>
            <a:endParaRPr lang="zh-CN" altLang="en-US" sz="2800" dirty="0">
              <a:solidFill>
                <a:schemeClr val="dk1"/>
              </a:solidFill>
              <a:latin typeface="幼圆" charset="0"/>
              <a:cs typeface="幼圆" charset="0"/>
            </a:endParaRPr>
          </a:p>
          <a:p>
            <a:pPr eaLnBrk="1" fontAlgn="auto" hangingPunct="1">
              <a:lnSpc>
                <a:spcPct val="150000"/>
              </a:lnSpc>
            </a:pP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b  p  m  f      d  t  n  l</a:t>
            </a:r>
            <a:endParaRPr lang="zh-CN" altLang="en-US" sz="2800" dirty="0">
              <a:solidFill>
                <a:schemeClr val="dk1"/>
              </a:solidFill>
              <a:latin typeface="幼圆" charset="0"/>
              <a:cs typeface="幼圆" charset="0"/>
            </a:endParaRPr>
          </a:p>
          <a:p>
            <a:pPr eaLnBrk="1" fontAlgn="auto" hangingPunct="1">
              <a:lnSpc>
                <a:spcPct val="150000"/>
              </a:lnSpc>
            </a:pP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g  k  h       </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j  q  x</a:t>
            </a:r>
            <a:endParaRPr lang="zh-CN" altLang="en-US" sz="2800" dirty="0">
              <a:solidFill>
                <a:schemeClr val="dk1"/>
              </a:solidFill>
              <a:latin typeface="幼圆" charset="0"/>
              <a:cs typeface="幼圆" charset="0"/>
            </a:endParaRPr>
          </a:p>
          <a:p>
            <a:pPr eaLnBrk="1" fontAlgn="auto" hangingPunct="1">
              <a:lnSpc>
                <a:spcPct val="150000"/>
              </a:lnSpc>
            </a:pP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zh ch sh r      z  c  s</a:t>
            </a:r>
            <a:endParaRPr lang="zh-CN" altLang="en-US" sz="2800" dirty="0">
              <a:solidFill>
                <a:schemeClr val="dk1"/>
              </a:solidFill>
              <a:latin typeface="幼圆" charset="0"/>
              <a:cs typeface="幼圆" charset="0"/>
            </a:endParaRPr>
          </a:p>
          <a:p>
            <a:pPr eaLnBrk="1" fontAlgn="auto" hangingPunct="1">
              <a:lnSpc>
                <a:spcPct val="150000"/>
              </a:lnSpc>
            </a:pP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 y   w</a:t>
            </a:r>
            <a:endParaRPr lang="zh-CN" altLang="en-US" sz="2800" dirty="0">
              <a:solidFill>
                <a:schemeClr val="dk1"/>
              </a:solidFill>
              <a:latin typeface="幼圆" charset="0"/>
              <a:cs typeface="幼圆" charset="0"/>
            </a:endParaRPr>
          </a:p>
        </p:txBody>
      </p:sp>
    </p:spTree>
    <p:custDataLst>
      <p:tags r:id="rId11"/>
    </p:custDataLst>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3">
                                            <p:txEl>
                                              <p:pRg st="1" end="1"/>
                                            </p:txEl>
                                          </p:spTgt>
                                        </p:tgtEl>
                                        <p:attrNameLst>
                                          <p:attrName>style.visibility</p:attrName>
                                        </p:attrNameLst>
                                      </p:cBhvr>
                                      <p:to>
                                        <p:strVal val="visible"/>
                                      </p:to>
                                    </p:set>
                                    <p:animEffect transition="in" filter="blinds(horizontal)">
                                      <p:cBhvr>
                                        <p:cTn id="7" dur="500"/>
                                        <p:tgtEl>
                                          <p:spTgt spid="2355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3">
                                            <p:txEl>
                                              <p:pRg st="2" end="2"/>
                                            </p:txEl>
                                          </p:spTgt>
                                        </p:tgtEl>
                                        <p:attrNameLst>
                                          <p:attrName>style.visibility</p:attrName>
                                        </p:attrNameLst>
                                      </p:cBhvr>
                                      <p:to>
                                        <p:strVal val="visible"/>
                                      </p:to>
                                    </p:set>
                                    <p:animEffect transition="in" filter="blinds(horizontal)">
                                      <p:cBhvr>
                                        <p:cTn id="12" dur="500"/>
                                        <p:tgtEl>
                                          <p:spTgt spid="2355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553">
                                            <p:txEl>
                                              <p:pRg st="3" end="3"/>
                                            </p:txEl>
                                          </p:spTgt>
                                        </p:tgtEl>
                                        <p:attrNameLst>
                                          <p:attrName>style.visibility</p:attrName>
                                        </p:attrNameLst>
                                      </p:cBhvr>
                                      <p:to>
                                        <p:strVal val="visible"/>
                                      </p:to>
                                    </p:set>
                                    <p:animEffect transition="in" filter="blinds(horizontal)">
                                      <p:cBhvr>
                                        <p:cTn id="17" dur="500"/>
                                        <p:tgtEl>
                                          <p:spTgt spid="2355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3553">
                                            <p:txEl>
                                              <p:pRg st="4" end="4"/>
                                            </p:txEl>
                                          </p:spTgt>
                                        </p:tgtEl>
                                        <p:attrNameLst>
                                          <p:attrName>style.visibility</p:attrName>
                                        </p:attrNameLst>
                                      </p:cBhvr>
                                      <p:to>
                                        <p:strVal val="visible"/>
                                      </p:to>
                                    </p:set>
                                    <p:animEffect transition="in" filter="blinds(horizontal)">
                                      <p:cBhvr>
                                        <p:cTn id="22" dur="500"/>
                                        <p:tgtEl>
                                          <p:spTgt spid="2355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TextBox 1"/>
          <p:cNvSpPr txBox="1"/>
          <p:nvPr>
            <p:custDataLst>
              <p:tags r:id="rId10"/>
            </p:custDataLst>
          </p:nvPr>
        </p:nvSpPr>
        <p:spPr>
          <a:xfrm>
            <a:off x="349250" y="1141896"/>
            <a:ext cx="8445500" cy="2653665"/>
          </a:xfrm>
          <a:prstGeom prst="rect">
            <a:avLst/>
          </a:prstGeom>
          <a:noFill/>
          <a:ln w="9525">
            <a:noFill/>
          </a:ln>
        </p:spPr>
        <p:txBody>
          <a:bodyPr wrap="square" lIns="68580" tIns="34290" rIns="68580" bIns="34290" anchor="t">
            <a:spAutoFit/>
          </a:bodyPr>
          <a:lstStyle/>
          <a:p>
            <a:pPr fontAlgn="auto">
              <a:lnSpc>
                <a:spcPct val="150000"/>
              </a:lnSpc>
            </a:pPr>
            <a:r>
              <a:rPr lang="zh-CN" altLang="en-US" sz="2800" dirty="0">
                <a:solidFill>
                  <a:schemeClr val="dk1"/>
                </a:solidFill>
                <a:latin typeface="幼圆" charset="0"/>
                <a:ea typeface="宋体" panose="02010600030101010101" pitchFamily="2" charset="-122"/>
                <a:cs typeface="幼圆" charset="0"/>
              </a:rPr>
              <a:t>第四单元：</a:t>
            </a:r>
            <a:endParaRPr lang="en-US" altLang="zh-CN" sz="2800" dirty="0">
              <a:solidFill>
                <a:schemeClr val="dk1"/>
              </a:solidFill>
              <a:latin typeface="幼圆" charset="0"/>
              <a:ea typeface="宋体" panose="02010600030101010101" pitchFamily="2" charset="-122"/>
              <a:cs typeface="幼圆" charset="0"/>
            </a:endParaRPr>
          </a:p>
          <a:p>
            <a:pPr fontAlgn="auto">
              <a:lnSpc>
                <a:spcPct val="150000"/>
              </a:lnSpc>
            </a:pPr>
            <a:r>
              <a:rPr lang="zh-CN" altLang="en-US" sz="2800" dirty="0">
                <a:solidFill>
                  <a:schemeClr val="dk1"/>
                </a:solidFill>
                <a:latin typeface="幼圆" charset="0"/>
                <a:ea typeface="宋体" panose="02010600030101010101" pitchFamily="2" charset="-122"/>
                <a:cs typeface="幼圆" charset="0"/>
              </a:rPr>
              <a:t>   围绕“自然”这个主题学习</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秋天</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小小的船</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江南</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四季</a:t>
            </a:r>
            <a:r>
              <a:rPr lang="en-US" altLang="zh-CN" sz="2800" dirty="0">
                <a:solidFill>
                  <a:schemeClr val="dk1"/>
                </a:solidFill>
                <a:latin typeface="幼圆" charset="0"/>
                <a:ea typeface="宋体" panose="02010600030101010101" pitchFamily="2" charset="-122"/>
                <a:cs typeface="幼圆" charset="0"/>
              </a:rPr>
              <a:t>》 4</a:t>
            </a:r>
            <a:r>
              <a:rPr lang="zh-CN" altLang="en-US" sz="2800" dirty="0">
                <a:solidFill>
                  <a:schemeClr val="dk1"/>
                </a:solidFill>
                <a:latin typeface="幼圆" charset="0"/>
                <a:ea typeface="宋体" panose="02010600030101010101" pitchFamily="2" charset="-122"/>
                <a:cs typeface="幼圆" charset="0"/>
              </a:rPr>
              <a:t>篇课文。这些课文题材丰富，体裁各异，有散文、儿童诗、古诗和儿歌。</a:t>
            </a:r>
            <a:endParaRPr lang="zh-CN" altLang="en-US" sz="2800" dirty="0">
              <a:solidFill>
                <a:schemeClr val="dk1"/>
              </a:solidFill>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PART.03</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第四单元基础知识</a:t>
            </a:r>
            <a:endParaRPr lang="zh-CN" altLang="en-US" sz="1300" dirty="0">
              <a:solidFill>
                <a:schemeClr val="accent1">
                  <a:lumMod val="75000"/>
                </a:schemeClr>
              </a:solidFill>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384460" y="1227718"/>
            <a:ext cx="6843712" cy="2861310"/>
          </a:xfrm>
          <a:prstGeom prst="rect">
            <a:avLst/>
          </a:prstGeom>
          <a:noFill/>
        </p:spPr>
        <p:txBody>
          <a:bodyPr wrap="square">
            <a:spAutoFit/>
          </a:bodyPr>
          <a:lstStyle/>
          <a:p>
            <a:pPr algn="just">
              <a:lnSpc>
                <a:spcPct val="150000"/>
              </a:lnSpc>
            </a:pPr>
            <a:r>
              <a:rPr lang="zh-CN" altLang="zh-CN" sz="2400" b="1" dirty="0">
                <a:solidFill>
                  <a:srgbClr val="000000"/>
                </a:solidFill>
                <a:effectLst/>
                <a:latin typeface="幼圆" charset="0"/>
                <a:ea typeface="宋体" panose="02010600030101010101" pitchFamily="2" charset="-122"/>
                <a:cs typeface="幼圆" charset="0"/>
              </a:rPr>
              <a:t>一、易读错的字</a:t>
            </a:r>
            <a:endParaRPr lang="zh-CN" altLang="zh-CN" sz="24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400" dirty="0">
                <a:solidFill>
                  <a:srgbClr val="000000"/>
                </a:solidFill>
                <a:effectLst/>
                <a:latin typeface="幼圆" charset="0"/>
                <a:ea typeface="宋体" panose="02010600030101010101" pitchFamily="2" charset="-122"/>
                <a:cs typeface="幼圆" charset="0"/>
              </a:rPr>
              <a:t>树</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shù</a:t>
            </a:r>
            <a:r>
              <a:rPr lang="en-US" altLang="zh-CN" sz="2400" dirty="0">
                <a:solidFill>
                  <a:srgbClr val="000000"/>
                </a:solidFill>
                <a:effectLst/>
                <a:latin typeface="幼圆" charset="0"/>
                <a:ea typeface="宋体" panose="02010600030101010101" pitchFamily="2" charset="-122"/>
                <a:cs typeface="幼圆" charset="0"/>
              </a:rPr>
              <a:t>) </a:t>
            </a:r>
            <a:r>
              <a:rPr lang="zh-CN" altLang="en-US" sz="2400" dirty="0">
                <a:solidFill>
                  <a:srgbClr val="000000"/>
                </a:solidFill>
                <a:effectLst/>
                <a:latin typeface="幼圆" charset="0"/>
                <a:ea typeface="宋体" panose="02010600030101010101" pitchFamily="2" charset="-122"/>
                <a:cs typeface="幼圆" charset="0"/>
              </a:rPr>
              <a:t>叶	小船</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chuán</a:t>
            </a:r>
            <a:r>
              <a:rPr lang="en-US" altLang="zh-CN" sz="2400" dirty="0">
                <a:solidFill>
                  <a:srgbClr val="000000"/>
                </a:solidFill>
                <a:effectLst/>
                <a:latin typeface="幼圆" charset="0"/>
                <a:ea typeface="宋体" panose="02010600030101010101" pitchFamily="2" charset="-122"/>
                <a:cs typeface="幼圆" charset="0"/>
              </a:rPr>
              <a:t> )	</a:t>
            </a:r>
            <a:endParaRPr lang="en-US" altLang="zh-CN" sz="24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400" dirty="0">
                <a:solidFill>
                  <a:srgbClr val="000000"/>
                </a:solidFill>
                <a:effectLst/>
                <a:latin typeface="幼圆" charset="0"/>
                <a:ea typeface="宋体" panose="02010600030101010101" pitchFamily="2" charset="-122"/>
                <a:cs typeface="幼圆" charset="0"/>
              </a:rPr>
              <a:t>闪</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shǎn</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闪      莲</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lián</a:t>
            </a:r>
            <a:r>
              <a:rPr lang="en-US" altLang="zh-CN" sz="2400" dirty="0">
                <a:solidFill>
                  <a:srgbClr val="000000"/>
                </a:solidFill>
                <a:effectLst/>
                <a:latin typeface="幼圆" charset="0"/>
                <a:ea typeface="宋体" panose="02010600030101010101" pitchFamily="2" charset="-122"/>
                <a:cs typeface="幼圆" charset="0"/>
              </a:rPr>
              <a:t>) </a:t>
            </a:r>
            <a:r>
              <a:rPr lang="zh-CN" altLang="en-US" sz="2400" dirty="0">
                <a:solidFill>
                  <a:srgbClr val="000000"/>
                </a:solidFill>
                <a:effectLst/>
                <a:latin typeface="幼圆" charset="0"/>
                <a:ea typeface="宋体" panose="02010600030101010101" pitchFamily="2" charset="-122"/>
                <a:cs typeface="幼圆" charset="0"/>
              </a:rPr>
              <a:t>叶	</a:t>
            </a:r>
            <a:endParaRPr lang="en-US" altLang="zh-CN" sz="24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400" dirty="0">
                <a:solidFill>
                  <a:srgbClr val="000000"/>
                </a:solidFill>
                <a:effectLst/>
                <a:latin typeface="幼圆" charset="0"/>
                <a:ea typeface="宋体" panose="02010600030101010101" pitchFamily="2" charset="-122"/>
                <a:cs typeface="幼圆" charset="0"/>
              </a:rPr>
              <a:t>采</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cǎi</a:t>
            </a:r>
            <a:r>
              <a:rPr lang="en-US" altLang="zh-CN" sz="2400" dirty="0">
                <a:solidFill>
                  <a:srgbClr val="000000"/>
                </a:solidFill>
                <a:effectLst/>
                <a:latin typeface="幼圆" charset="0"/>
                <a:ea typeface="宋体" panose="02010600030101010101" pitchFamily="2" charset="-122"/>
                <a:cs typeface="幼圆" charset="0"/>
              </a:rPr>
              <a:t>) </a:t>
            </a:r>
            <a:r>
              <a:rPr lang="zh-CN" altLang="en-US" sz="2400" dirty="0">
                <a:solidFill>
                  <a:srgbClr val="000000"/>
                </a:solidFill>
                <a:effectLst/>
                <a:latin typeface="幼圆" charset="0"/>
                <a:ea typeface="宋体" panose="02010600030101010101" pitchFamily="2" charset="-122"/>
                <a:cs typeface="幼圆" charset="0"/>
              </a:rPr>
              <a:t>莲	四</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sì</a:t>
            </a:r>
            <a:r>
              <a:rPr lang="en-US" altLang="zh-CN" sz="2400" dirty="0">
                <a:solidFill>
                  <a:srgbClr val="000000"/>
                </a:solidFill>
                <a:effectLst/>
                <a:latin typeface="幼圆" charset="0"/>
                <a:ea typeface="宋体" panose="02010600030101010101" pitchFamily="2" charset="-122"/>
                <a:cs typeface="幼圆" charset="0"/>
              </a:rPr>
              <a:t>)</a:t>
            </a:r>
            <a:r>
              <a:rPr lang="zh-CN" altLang="en-US" sz="2400" dirty="0">
                <a:solidFill>
                  <a:srgbClr val="000000"/>
                </a:solidFill>
                <a:effectLst/>
                <a:latin typeface="幼圆" charset="0"/>
                <a:ea typeface="宋体" panose="02010600030101010101" pitchFamily="2" charset="-122"/>
                <a:cs typeface="幼圆" charset="0"/>
              </a:rPr>
              <a:t>个</a:t>
            </a:r>
            <a:endParaRPr lang="zh-CN" altLang="en-US" sz="24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400" dirty="0">
                <a:solidFill>
                  <a:srgbClr val="000000"/>
                </a:solidFill>
                <a:effectLst/>
                <a:latin typeface="幼圆" charset="0"/>
                <a:ea typeface="宋体" panose="02010600030101010101" pitchFamily="2" charset="-122"/>
                <a:cs typeface="幼圆" charset="0"/>
              </a:rPr>
              <a:t>不是</a:t>
            </a:r>
            <a:r>
              <a:rPr lang="en-US" altLang="zh-CN" sz="2400" dirty="0">
                <a:solidFill>
                  <a:srgbClr val="000000"/>
                </a:solidFill>
                <a:effectLst/>
                <a:latin typeface="幼圆" charset="0"/>
                <a:ea typeface="宋体" panose="02010600030101010101" pitchFamily="2" charset="-122"/>
                <a:cs typeface="幼圆" charset="0"/>
              </a:rPr>
              <a:t>(</a:t>
            </a:r>
            <a:r>
              <a:rPr lang="en-US" altLang="zh-CN" sz="2400" dirty="0" err="1">
                <a:solidFill>
                  <a:srgbClr val="000000"/>
                </a:solidFill>
                <a:effectLst/>
                <a:latin typeface="幼圆" charset="0"/>
                <a:ea typeface="宋体" panose="02010600030101010101" pitchFamily="2" charset="-122"/>
                <a:cs typeface="幼圆" charset="0"/>
              </a:rPr>
              <a:t>shì</a:t>
            </a:r>
            <a:r>
              <a:rPr lang="en-US" altLang="zh-CN" sz="2400" dirty="0">
                <a:solidFill>
                  <a:srgbClr val="000000"/>
                </a:solidFill>
                <a:effectLst/>
                <a:latin typeface="幼圆" charset="0"/>
                <a:ea typeface="宋体" panose="02010600030101010101" pitchFamily="2" charset="-122"/>
                <a:cs typeface="幼圆" charset="0"/>
              </a:rPr>
              <a:t>) </a:t>
            </a:r>
            <a:endParaRPr lang="en-US" altLang="zh-CN" sz="24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53770" y="960755"/>
            <a:ext cx="7085965" cy="3415030"/>
          </a:xfrm>
          <a:prstGeom prst="rect">
            <a:avLst/>
          </a:prstGeom>
          <a:noFill/>
        </p:spPr>
        <p:txBody>
          <a:bodyPr wrap="square">
            <a:spAutoFit/>
          </a:bodyPr>
          <a:lstStyle/>
          <a:p>
            <a:pPr algn="just" fontAlgn="auto">
              <a:lnSpc>
                <a:spcPct val="150000"/>
              </a:lnSpc>
            </a:pPr>
            <a:r>
              <a:rPr lang="zh-CN" altLang="en-US" sz="2400" b="1" dirty="0">
                <a:solidFill>
                  <a:schemeClr val="dk1"/>
                </a:solidFill>
                <a:effectLst/>
                <a:latin typeface="幼圆" charset="0"/>
                <a:ea typeface="幼圆" charset="0"/>
                <a:cs typeface="?"/>
              </a:rPr>
              <a:t>二、易写错的字</a:t>
            </a:r>
            <a:endParaRPr lang="zh-CN" altLang="en-US" sz="2400" b="1" dirty="0">
              <a:solidFill>
                <a:schemeClr val="dk1"/>
              </a:solidFill>
              <a:effectLst/>
              <a:latin typeface="幼圆" charset="0"/>
              <a:ea typeface="幼圆" charset="0"/>
              <a:cs typeface="?"/>
            </a:endParaRPr>
          </a:p>
          <a:p>
            <a:pPr algn="just" fontAlgn="auto">
              <a:lnSpc>
                <a:spcPct val="150000"/>
              </a:lnSpc>
            </a:pPr>
            <a:r>
              <a:rPr lang="zh-CN" altLang="en-US" sz="2400" dirty="0">
                <a:solidFill>
                  <a:schemeClr val="dk1"/>
                </a:solidFill>
                <a:effectLst/>
                <a:latin typeface="幼圆" charset="0"/>
                <a:ea typeface="幼圆" charset="0"/>
                <a:cs typeface="?"/>
              </a:rPr>
              <a:t>了：第一笔是横撇，第二笔是弯钩。</a:t>
            </a:r>
            <a:endParaRPr lang="zh-CN" altLang="en-US" sz="2400" dirty="0">
              <a:solidFill>
                <a:schemeClr val="dk1"/>
              </a:solidFill>
              <a:effectLst/>
              <a:latin typeface="幼圆" charset="0"/>
              <a:ea typeface="幼圆" charset="0"/>
              <a:cs typeface="?"/>
            </a:endParaRPr>
          </a:p>
          <a:p>
            <a:pPr algn="just" fontAlgn="auto">
              <a:lnSpc>
                <a:spcPct val="150000"/>
              </a:lnSpc>
            </a:pPr>
            <a:r>
              <a:rPr lang="zh-CN" altLang="en-US" sz="2400" dirty="0">
                <a:solidFill>
                  <a:schemeClr val="dk1"/>
                </a:solidFill>
                <a:effectLst/>
                <a:latin typeface="幼圆" charset="0"/>
                <a:ea typeface="幼圆" charset="0"/>
                <a:cs typeface="?"/>
              </a:rPr>
              <a:t>子：第一笔是横撇，第二笔是弯钩。</a:t>
            </a:r>
            <a:endParaRPr lang="zh-CN" altLang="en-US" sz="2400" dirty="0">
              <a:solidFill>
                <a:schemeClr val="dk1"/>
              </a:solidFill>
              <a:effectLst/>
              <a:latin typeface="幼圆" charset="0"/>
              <a:ea typeface="幼圆" charset="0"/>
              <a:cs typeface="?"/>
            </a:endParaRPr>
          </a:p>
          <a:p>
            <a:pPr algn="just" fontAlgn="auto">
              <a:lnSpc>
                <a:spcPct val="150000"/>
              </a:lnSpc>
            </a:pPr>
            <a:r>
              <a:rPr lang="zh-CN" altLang="en-US" sz="2400" dirty="0">
                <a:solidFill>
                  <a:schemeClr val="dk1"/>
                </a:solidFill>
                <a:effectLst/>
                <a:latin typeface="幼圆" charset="0"/>
                <a:ea typeface="幼圆" charset="0"/>
                <a:cs typeface="?"/>
              </a:rPr>
              <a:t>头：最后一笔是点。</a:t>
            </a:r>
            <a:endParaRPr lang="zh-CN" altLang="en-US" sz="2400" dirty="0">
              <a:solidFill>
                <a:schemeClr val="dk1"/>
              </a:solidFill>
              <a:effectLst/>
              <a:latin typeface="幼圆" charset="0"/>
              <a:ea typeface="幼圆" charset="0"/>
              <a:cs typeface="?"/>
            </a:endParaRPr>
          </a:p>
          <a:p>
            <a:pPr algn="just" fontAlgn="auto">
              <a:lnSpc>
                <a:spcPct val="150000"/>
              </a:lnSpc>
            </a:pPr>
            <a:r>
              <a:rPr lang="zh-CN" altLang="en-US" sz="2400" dirty="0">
                <a:solidFill>
                  <a:schemeClr val="dk1"/>
                </a:solidFill>
                <a:effectLst/>
                <a:latin typeface="幼圆" charset="0"/>
                <a:ea typeface="幼圆" charset="0"/>
                <a:cs typeface="?"/>
              </a:rPr>
              <a:t>里：第四笔是横，第五笔是竖。</a:t>
            </a:r>
            <a:endParaRPr lang="zh-CN" altLang="en-US" sz="2400" dirty="0">
              <a:solidFill>
                <a:schemeClr val="dk1"/>
              </a:solidFill>
              <a:effectLst/>
              <a:latin typeface="幼圆" charset="0"/>
              <a:ea typeface="幼圆" charset="0"/>
              <a:cs typeface="?"/>
            </a:endParaRPr>
          </a:p>
          <a:p>
            <a:pPr algn="just" fontAlgn="auto">
              <a:lnSpc>
                <a:spcPct val="150000"/>
              </a:lnSpc>
            </a:pPr>
            <a:r>
              <a:rPr lang="zh-CN" altLang="en-US" sz="2400" dirty="0">
                <a:solidFill>
                  <a:schemeClr val="dk1"/>
                </a:solidFill>
                <a:effectLst/>
                <a:latin typeface="幼圆" charset="0"/>
                <a:ea typeface="幼圆" charset="0"/>
                <a:cs typeface="?"/>
              </a:rPr>
              <a:t>西：第五笔是竖弯。</a:t>
            </a:r>
            <a:endParaRPr lang="zh-CN" altLang="en-US" sz="2400" dirty="0">
              <a:solidFill>
                <a:schemeClr val="dk1"/>
              </a:solidFill>
              <a:effectLst/>
              <a:latin typeface="幼圆" charset="0"/>
              <a:ea typeface="幼圆" charset="0"/>
              <a:cs typeface="?"/>
            </a:endParaRPr>
          </a:p>
        </p:txBody>
      </p:sp>
    </p:spTree>
    <p:custDataLst>
      <p:tags r:id="rId1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285874" y="1396300"/>
            <a:ext cx="7165181" cy="2861310"/>
          </a:xfrm>
          <a:prstGeom prst="rect">
            <a:avLst/>
          </a:prstGeom>
          <a:noFill/>
        </p:spPr>
        <p:txBody>
          <a:bodyPr wrap="square">
            <a:spAutoFit/>
          </a:bodyPr>
          <a:lstStyle/>
          <a:p>
            <a:pPr algn="just">
              <a:lnSpc>
                <a:spcPct val="150000"/>
              </a:lnSpc>
            </a:pPr>
            <a:r>
              <a:rPr lang="zh-CN" altLang="en-US" sz="2400" b="1" dirty="0">
                <a:solidFill>
                  <a:schemeClr val="dk1"/>
                </a:solidFill>
                <a:effectLst/>
                <a:latin typeface="幼圆" charset="0"/>
                <a:ea typeface="宋体" panose="02010600030101010101" pitchFamily="2" charset="-122"/>
                <a:cs typeface="幼圆" charset="0"/>
              </a:rPr>
              <a:t>三、会写的词语</a:t>
            </a:r>
            <a:endParaRPr lang="zh-CN" altLang="en-US" sz="24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400" dirty="0">
                <a:solidFill>
                  <a:schemeClr val="dk1"/>
                </a:solidFill>
                <a:effectLst/>
                <a:latin typeface="幼圆" charset="0"/>
                <a:ea typeface="宋体" panose="02010600030101010101" pitchFamily="2" charset="-122"/>
                <a:cs typeface="幼圆" charset="0"/>
              </a:rPr>
              <a:t>来了     儿子     人口     大人 </a:t>
            </a:r>
            <a:endParaRPr lang="en-US" altLang="zh-CN" sz="24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400" dirty="0">
                <a:solidFill>
                  <a:schemeClr val="dk1"/>
                </a:solidFill>
                <a:effectLst/>
                <a:latin typeface="幼圆" charset="0"/>
                <a:ea typeface="宋体" panose="02010600030101010101" pitchFamily="2" charset="-122"/>
                <a:cs typeface="幼圆" charset="0"/>
              </a:rPr>
              <a:t>月儿     里面     可口     东西 </a:t>
            </a:r>
            <a:endParaRPr lang="en-US" altLang="zh-CN" sz="24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400" dirty="0">
                <a:solidFill>
                  <a:schemeClr val="dk1"/>
                </a:solidFill>
                <a:effectLst/>
                <a:latin typeface="幼圆" charset="0"/>
                <a:ea typeface="宋体" panose="02010600030101010101" pitchFamily="2" charset="-122"/>
                <a:cs typeface="幼圆" charset="0"/>
              </a:rPr>
              <a:t>一天     四月     可是     女儿 </a:t>
            </a:r>
            <a:endParaRPr lang="en-US" altLang="zh-CN" sz="24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400" dirty="0">
                <a:solidFill>
                  <a:schemeClr val="dk1"/>
                </a:solidFill>
                <a:effectLst/>
                <a:latin typeface="幼圆" charset="0"/>
                <a:ea typeface="宋体" panose="02010600030101010101" pitchFamily="2" charset="-122"/>
                <a:cs typeface="幼圆" charset="0"/>
              </a:rPr>
              <a:t>开口</a:t>
            </a:r>
            <a:endParaRPr lang="zh-CN" altLang="en-US" sz="24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013744" y="787832"/>
            <a:ext cx="1615281" cy="3646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宋体" panose="02010600030101010101" pitchFamily="2" charset="-122"/>
              </a:rPr>
              <a:t>四、形近字</a:t>
            </a:r>
            <a:endParaRPr lang="en-US" altLang="zh-CN" sz="2200" b="1" dirty="0">
              <a:solidFill>
                <a:schemeClr val="accent1"/>
              </a:solidFill>
              <a:effectLst/>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p:txBody>
      </p:sp>
      <p:sp>
        <p:nvSpPr>
          <p:cNvPr id="7" name="文本框 6"/>
          <p:cNvSpPr txBox="1"/>
          <p:nvPr>
            <p:custDataLst>
              <p:tags r:id="rId10"/>
            </p:custDataLst>
          </p:nvPr>
        </p:nvSpPr>
        <p:spPr>
          <a:xfrm>
            <a:off x="5573713" y="787832"/>
            <a:ext cx="1615281"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1" name="左大括号 10"/>
          <p:cNvSpPr/>
          <p:nvPr>
            <p:custDataLst>
              <p:tags r:id="rId11"/>
            </p:custDataLst>
          </p:nvPr>
        </p:nvSpPr>
        <p:spPr>
          <a:xfrm>
            <a:off x="5319715" y="1627665"/>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左大括号 11"/>
          <p:cNvSpPr/>
          <p:nvPr>
            <p:custDataLst>
              <p:tags r:id="rId12"/>
            </p:custDataLst>
          </p:nvPr>
        </p:nvSpPr>
        <p:spPr>
          <a:xfrm>
            <a:off x="5319715" y="259445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13"/>
            </p:custDataLst>
          </p:nvPr>
        </p:nvSpPr>
        <p:spPr>
          <a:xfrm>
            <a:off x="5354640" y="356123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14"/>
            </p:custDataLst>
          </p:nvPr>
        </p:nvSpPr>
        <p:spPr>
          <a:xfrm>
            <a:off x="2032238" y="1431008"/>
            <a:ext cx="1300480" cy="429895"/>
          </a:xfrm>
          <a:prstGeom prst="rect">
            <a:avLst/>
          </a:prstGeom>
          <a:noFill/>
        </p:spPr>
        <p:txBody>
          <a:bodyPr wrap="none" rtlCol="0">
            <a:spAutoFit/>
          </a:bodyPr>
          <a:lstStyle/>
          <a:p>
            <a:r>
              <a:rPr lang="zh-CN" altLang="en-US" sz="2200" dirty="0">
                <a:solidFill>
                  <a:schemeClr val="dk1"/>
                </a:solidFill>
                <a:latin typeface="幼圆" charset="0"/>
                <a:ea typeface="宋体" panose="02010600030101010101" pitchFamily="2" charset="-122"/>
                <a:cs typeface="幼圆" charset="0"/>
              </a:rPr>
              <a:t>了</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到了</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4" name="文本框 13"/>
          <p:cNvSpPr txBox="1"/>
          <p:nvPr>
            <p:custDataLst>
              <p:tags r:id="rId15"/>
            </p:custDataLst>
          </p:nvPr>
        </p:nvSpPr>
        <p:spPr>
          <a:xfrm>
            <a:off x="2038588" y="1758944"/>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子</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儿子</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5" name="文本框 14"/>
          <p:cNvSpPr txBox="1"/>
          <p:nvPr>
            <p:custDataLst>
              <p:tags r:id="rId16"/>
            </p:custDataLst>
          </p:nvPr>
        </p:nvSpPr>
        <p:spPr>
          <a:xfrm>
            <a:off x="5566951" y="1382236"/>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月</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月光</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17"/>
            </p:custDataLst>
          </p:nvPr>
        </p:nvSpPr>
        <p:spPr>
          <a:xfrm>
            <a:off x="5527406" y="1887315"/>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目</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目光</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7" name="文本框 16"/>
          <p:cNvSpPr txBox="1"/>
          <p:nvPr>
            <p:custDataLst>
              <p:tags r:id="rId18"/>
            </p:custDataLst>
          </p:nvPr>
        </p:nvSpPr>
        <p:spPr>
          <a:xfrm>
            <a:off x="2011446" y="2321105"/>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人</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人们</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19"/>
            </p:custDataLst>
          </p:nvPr>
        </p:nvSpPr>
        <p:spPr>
          <a:xfrm>
            <a:off x="1985169" y="2742850"/>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八</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八个</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9" name="文本框 18"/>
          <p:cNvSpPr txBox="1"/>
          <p:nvPr>
            <p:custDataLst>
              <p:tags r:id="rId20"/>
            </p:custDataLst>
          </p:nvPr>
        </p:nvSpPr>
        <p:spPr>
          <a:xfrm>
            <a:off x="5566951" y="2406979"/>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儿</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花儿</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0" name="文本框 19"/>
          <p:cNvSpPr txBox="1"/>
          <p:nvPr>
            <p:custDataLst>
              <p:tags r:id="rId21"/>
            </p:custDataLst>
          </p:nvPr>
        </p:nvSpPr>
        <p:spPr>
          <a:xfrm>
            <a:off x="5608638" y="3437414"/>
            <a:ext cx="1300480" cy="429895"/>
          </a:xfrm>
          <a:prstGeom prst="rect">
            <a:avLst/>
          </a:prstGeom>
          <a:noFill/>
        </p:spPr>
        <p:txBody>
          <a:bodyPr wrap="none" rtlCol="0">
            <a:spAutoFit/>
          </a:bodyPr>
          <a:lstStyle/>
          <a:p>
            <a:r>
              <a:rPr lang="zh-CN" altLang="en-US" sz="2200" dirty="0">
                <a:solidFill>
                  <a:schemeClr val="dk1"/>
                </a:solidFill>
                <a:latin typeface="幼圆" charset="0"/>
                <a:ea typeface="宋体" panose="02010600030101010101" pitchFamily="2" charset="-122"/>
                <a:cs typeface="幼圆" charset="0"/>
              </a:rPr>
              <a:t>头</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头发</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1" name="文本框 20"/>
          <p:cNvSpPr txBox="1"/>
          <p:nvPr>
            <p:custDataLst>
              <p:tags r:id="rId22"/>
            </p:custDataLst>
          </p:nvPr>
        </p:nvSpPr>
        <p:spPr>
          <a:xfrm>
            <a:off x="5614988" y="3892900"/>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斗</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斗争</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2" name="文本框 21"/>
          <p:cNvSpPr txBox="1"/>
          <p:nvPr>
            <p:custDataLst>
              <p:tags r:id="rId23"/>
            </p:custDataLst>
          </p:nvPr>
        </p:nvSpPr>
        <p:spPr>
          <a:xfrm>
            <a:off x="5580063" y="2841989"/>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几</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几个</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3" name="文本框 22"/>
          <p:cNvSpPr txBox="1"/>
          <p:nvPr>
            <p:custDataLst>
              <p:tags r:id="rId24"/>
            </p:custDataLst>
          </p:nvPr>
        </p:nvSpPr>
        <p:spPr>
          <a:xfrm>
            <a:off x="2055019" y="3288835"/>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大</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大家</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4" name="文本框 23"/>
          <p:cNvSpPr txBox="1"/>
          <p:nvPr>
            <p:custDataLst>
              <p:tags r:id="rId25"/>
            </p:custDataLst>
          </p:nvPr>
        </p:nvSpPr>
        <p:spPr>
          <a:xfrm>
            <a:off x="2042880" y="3783345"/>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ea typeface="宋体" panose="02010600030101010101" pitchFamily="2" charset="-122"/>
                <a:cs typeface="幼圆" charset="0"/>
              </a:rPr>
              <a:t>太</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太阳</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 calcmode="lin" valueType="num">
                                      <p:cBhvr additive="base">
                                        <p:cTn id="1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 calcmode="lin" valueType="num">
                                      <p:cBhvr additive="base">
                                        <p:cTn id="1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 calcmode="lin" valueType="num">
                                      <p:cBhvr additive="base">
                                        <p:cTn id="25"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 calcmode="lin" valueType="num">
                                      <p:cBhvr additive="base">
                                        <p:cTn id="3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 calcmode="lin" valueType="num">
                                      <p:cBhvr additive="base">
                                        <p:cTn id="3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 calcmode="lin" valueType="num">
                                      <p:cBhvr additive="base">
                                        <p:cTn id="4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3">
                                            <p:txEl>
                                              <p:pRg st="0" end="0"/>
                                            </p:txEl>
                                          </p:spTgt>
                                        </p:tgtEl>
                                        <p:attrNameLst>
                                          <p:attrName>style.visibility</p:attrName>
                                        </p:attrNameLst>
                                      </p:cBhvr>
                                      <p:to>
                                        <p:strVal val="visible"/>
                                      </p:to>
                                    </p:set>
                                    <p:anim calcmode="lin" valueType="num">
                                      <p:cBhvr additive="base">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4">
                                            <p:txEl>
                                              <p:pRg st="0" end="0"/>
                                            </p:txEl>
                                          </p:spTgt>
                                        </p:tgtEl>
                                        <p:attrNameLst>
                                          <p:attrName>style.visibility</p:attrName>
                                        </p:attrNameLst>
                                      </p:cBhvr>
                                      <p:to>
                                        <p:strVal val="visible"/>
                                      </p:to>
                                    </p:set>
                                    <p:anim calcmode="lin" valueType="num">
                                      <p:cBhvr additive="base">
                                        <p:cTn id="6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0">
                                            <p:txEl>
                                              <p:pRg st="0" end="0"/>
                                            </p:txEl>
                                          </p:spTgt>
                                        </p:tgtEl>
                                        <p:attrNameLst>
                                          <p:attrName>style.visibility</p:attrName>
                                        </p:attrNameLst>
                                      </p:cBhvr>
                                      <p:to>
                                        <p:strVal val="visible"/>
                                      </p:to>
                                    </p:set>
                                    <p:anim calcmode="lin" valueType="num">
                                      <p:cBhvr additive="base">
                                        <p:cTn id="6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1">
                                            <p:txEl>
                                              <p:pRg st="0" end="0"/>
                                            </p:txEl>
                                          </p:spTgt>
                                        </p:tgtEl>
                                        <p:attrNameLst>
                                          <p:attrName>style.visibility</p:attrName>
                                        </p:attrNameLst>
                                      </p:cBhvr>
                                      <p:to>
                                        <p:strVal val="visible"/>
                                      </p:to>
                                    </p:set>
                                    <p:anim calcmode="lin" valueType="num">
                                      <p:cBhvr additive="base">
                                        <p:cTn id="7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rPr>
              <a:t>第一单元基础知识</a:t>
            </a:r>
            <a:endParaRPr lang="zh-CN" altLang="en-US" dirty="0">
              <a:solidFill>
                <a:schemeClr val="accent1">
                  <a:lumMod val="75000"/>
                </a:schemeClr>
              </a:solidFill>
            </a:endParaRPr>
          </a:p>
        </p:txBody>
      </p:sp>
    </p:spTree>
    <p:custDataLst>
      <p:tags r:id="rId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13744" y="787832"/>
            <a:ext cx="1615281"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里（这里）果</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水果</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可</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可是</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河</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小河</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东</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东方</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车</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大车</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7" name="文本框 6"/>
          <p:cNvSpPr txBox="1"/>
          <p:nvPr>
            <p:custDataLst>
              <p:tags r:id="rId11"/>
            </p:custDataLst>
          </p:nvPr>
        </p:nvSpPr>
        <p:spPr>
          <a:xfrm>
            <a:off x="5553874" y="810534"/>
            <a:ext cx="1615281"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西</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西面</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四</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四天</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天</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天空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夫</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夫人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开（开门）井</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井水</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1" name="左大括号 10"/>
          <p:cNvSpPr/>
          <p:nvPr>
            <p:custDataLst>
              <p:tags r:id="rId12"/>
            </p:custDataLst>
          </p:nvPr>
        </p:nvSpPr>
        <p:spPr>
          <a:xfrm>
            <a:off x="5319715" y="1627665"/>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左大括号 11"/>
          <p:cNvSpPr/>
          <p:nvPr>
            <p:custDataLst>
              <p:tags r:id="rId13"/>
            </p:custDataLst>
          </p:nvPr>
        </p:nvSpPr>
        <p:spPr>
          <a:xfrm>
            <a:off x="5319715" y="259445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14"/>
            </p:custDataLst>
          </p:nvPr>
        </p:nvSpPr>
        <p:spPr>
          <a:xfrm>
            <a:off x="5354640" y="356123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Tree>
    <p:custDataLst>
      <p:tags r:id="rId15"/>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99407" y="765289"/>
            <a:ext cx="2279649" cy="3646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宋体" panose="02010600030101010101" pitchFamily="2" charset="-122"/>
              </a:rPr>
              <a:t>五、多音字</a:t>
            </a:r>
            <a:endParaRPr lang="en-US" altLang="zh-CN" sz="2200" b="1" dirty="0">
              <a:solidFill>
                <a:schemeClr val="accent1"/>
              </a:solidFill>
              <a:effectLst/>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a:p>
            <a:pPr algn="just">
              <a:lnSpc>
                <a:spcPct val="150000"/>
              </a:lnSpc>
            </a:pPr>
            <a:endParaRPr lang="en-US" altLang="zh-CN" sz="2200" dirty="0">
              <a:solidFill>
                <a:schemeClr val="accent1"/>
              </a:solidFill>
              <a:latin typeface="幼圆" charset="0"/>
              <a:ea typeface="幼圆" charset="0"/>
              <a:cs typeface="宋体" panose="02010600030101010101" pitchFamily="2" charset="-122"/>
            </a:endParaRPr>
          </a:p>
        </p:txBody>
      </p:sp>
      <p:sp>
        <p:nvSpPr>
          <p:cNvPr id="3" name="左大括号 2"/>
          <p:cNvSpPr/>
          <p:nvPr>
            <p:custDataLst>
              <p:tags r:id="rId10"/>
            </p:custDataLst>
          </p:nvPr>
        </p:nvSpPr>
        <p:spPr>
          <a:xfrm>
            <a:off x="1405732" y="1532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1"/>
            </p:custDataLst>
          </p:nvPr>
        </p:nvSpPr>
        <p:spPr>
          <a:xfrm>
            <a:off x="1405732" y="249920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nvSpPr>
        <p:spPr>
          <a:xfrm>
            <a:off x="835819" y="1627400"/>
            <a:ext cx="350043" cy="368300"/>
          </a:xfrm>
          <a:prstGeom prst="rect">
            <a:avLst/>
          </a:prstGeom>
          <a:noFill/>
        </p:spPr>
        <p:txBody>
          <a:bodyPr wrap="square">
            <a:spAutoFit/>
          </a:bodyPr>
          <a:lstStyle/>
          <a:p>
            <a:r>
              <a:rPr lang="zh-CN" altLang="zh-CN" sz="1800" dirty="0">
                <a:solidFill>
                  <a:srgbClr val="000000"/>
                </a:solidFill>
                <a:effectLst/>
                <a:latin typeface="幼圆" charset="0"/>
                <a:ea typeface="幼圆" charset="0"/>
                <a:cs typeface="Times New Roman" panose="02020603050405020304" pitchFamily="18" charset="0"/>
              </a:rPr>
              <a:t>了</a:t>
            </a:r>
            <a:endParaRPr lang="zh-CN" altLang="zh-CN" sz="1800" dirty="0">
              <a:solidFill>
                <a:srgbClr val="000000"/>
              </a:solidFill>
              <a:effectLst/>
              <a:latin typeface="幼圆" charset="0"/>
              <a:ea typeface="幼圆" charset="0"/>
              <a:cs typeface="Times New Roman" panose="02020603050405020304" pitchFamily="18" charset="0"/>
            </a:endParaRPr>
          </a:p>
        </p:txBody>
      </p:sp>
      <p:sp>
        <p:nvSpPr>
          <p:cNvPr id="8" name="文本框 7"/>
          <p:cNvSpPr txBox="1"/>
          <p:nvPr>
            <p:custDataLst>
              <p:tags r:id="rId12"/>
            </p:custDataLst>
          </p:nvPr>
        </p:nvSpPr>
        <p:spPr>
          <a:xfrm>
            <a:off x="835819" y="2600993"/>
            <a:ext cx="507205" cy="429895"/>
          </a:xfrm>
          <a:prstGeom prst="rect">
            <a:avLst/>
          </a:prstGeom>
          <a:noFill/>
        </p:spPr>
        <p:txBody>
          <a:bodyPr wrap="square">
            <a:spAutoFit/>
          </a:bodyPr>
          <a:lstStyle/>
          <a:p>
            <a:r>
              <a:rPr lang="zh-CN" altLang="en-US" sz="2200" dirty="0">
                <a:solidFill>
                  <a:schemeClr val="dk1"/>
                </a:solidFill>
                <a:latin typeface="幼圆" charset="0"/>
                <a:ea typeface="幼圆" charset="0"/>
              </a:rPr>
              <a:t>会</a:t>
            </a:r>
            <a:endParaRPr lang="zh-CN" altLang="en-US" sz="2200" dirty="0">
              <a:solidFill>
                <a:schemeClr val="dk1"/>
              </a:solidFill>
              <a:latin typeface="幼圆" charset="0"/>
              <a:ea typeface="幼圆" charset="0"/>
            </a:endParaRPr>
          </a:p>
        </p:txBody>
      </p:sp>
      <p:sp>
        <p:nvSpPr>
          <p:cNvPr id="9" name="左大括号 8"/>
          <p:cNvSpPr/>
          <p:nvPr>
            <p:custDataLst>
              <p:tags r:id="rId13"/>
            </p:custDataLst>
          </p:nvPr>
        </p:nvSpPr>
        <p:spPr>
          <a:xfrm>
            <a:off x="1397003" y="346598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文本框 9"/>
          <p:cNvSpPr txBox="1"/>
          <p:nvPr>
            <p:custDataLst>
              <p:tags r:id="rId14"/>
            </p:custDataLst>
          </p:nvPr>
        </p:nvSpPr>
        <p:spPr>
          <a:xfrm>
            <a:off x="816773" y="3622813"/>
            <a:ext cx="507205" cy="429895"/>
          </a:xfrm>
          <a:prstGeom prst="rect">
            <a:avLst/>
          </a:prstGeom>
          <a:noFill/>
        </p:spPr>
        <p:txBody>
          <a:bodyPr wrap="square">
            <a:spAutoFit/>
          </a:bodyPr>
          <a:lstStyle/>
          <a:p>
            <a:r>
              <a:rPr lang="zh-CN" altLang="en-US" sz="2200" dirty="0">
                <a:solidFill>
                  <a:schemeClr val="dk1"/>
                </a:solidFill>
                <a:latin typeface="幼圆" charset="0"/>
                <a:ea typeface="幼圆" charset="0"/>
              </a:rPr>
              <a:t>空</a:t>
            </a:r>
            <a:endParaRPr lang="zh-CN" altLang="en-US" sz="2200" dirty="0">
              <a:solidFill>
                <a:schemeClr val="dk1"/>
              </a:solidFill>
              <a:latin typeface="幼圆" charset="0"/>
              <a:ea typeface="幼圆" charset="0"/>
            </a:endParaRPr>
          </a:p>
        </p:txBody>
      </p:sp>
      <p:sp>
        <p:nvSpPr>
          <p:cNvPr id="11" name="文本框 10"/>
          <p:cNvSpPr txBox="1"/>
          <p:nvPr>
            <p:custDataLst>
              <p:tags r:id="rId15"/>
            </p:custDataLst>
          </p:nvPr>
        </p:nvSpPr>
        <p:spPr>
          <a:xfrm>
            <a:off x="5030789" y="787832"/>
            <a:ext cx="2279649"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2" name="左大括号 11"/>
          <p:cNvSpPr/>
          <p:nvPr>
            <p:custDataLst>
              <p:tags r:id="rId16"/>
            </p:custDataLst>
          </p:nvPr>
        </p:nvSpPr>
        <p:spPr>
          <a:xfrm>
            <a:off x="4837114" y="155495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17"/>
            </p:custDataLst>
          </p:nvPr>
        </p:nvSpPr>
        <p:spPr>
          <a:xfrm>
            <a:off x="4837114" y="252174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4" name="文本框 13"/>
          <p:cNvSpPr txBox="1"/>
          <p:nvPr/>
        </p:nvSpPr>
        <p:spPr>
          <a:xfrm>
            <a:off x="4267201" y="1649943"/>
            <a:ext cx="350043" cy="368300"/>
          </a:xfrm>
          <a:prstGeom prst="rect">
            <a:avLst/>
          </a:prstGeom>
          <a:noFill/>
        </p:spPr>
        <p:txBody>
          <a:bodyPr wrap="square">
            <a:spAutoFit/>
          </a:bodyPr>
          <a:lstStyle/>
          <a:p>
            <a:r>
              <a:rPr lang="zh-CN" altLang="en-US" sz="1800" dirty="0">
                <a:solidFill>
                  <a:srgbClr val="000000"/>
                </a:solidFill>
                <a:effectLst/>
                <a:latin typeface="幼圆" charset="0"/>
                <a:ea typeface="幼圆" charset="0"/>
                <a:cs typeface="Times New Roman" panose="02020603050405020304" pitchFamily="18" charset="0"/>
              </a:rPr>
              <a:t>看</a:t>
            </a:r>
            <a:endParaRPr lang="zh-CN" altLang="en-US" sz="1800" dirty="0">
              <a:solidFill>
                <a:srgbClr val="000000"/>
              </a:solidFill>
              <a:effectLst/>
              <a:latin typeface="幼圆" charset="0"/>
              <a:ea typeface="幼圆" charset="0"/>
              <a:cs typeface="Times New Roman" panose="02020603050405020304" pitchFamily="18" charset="0"/>
            </a:endParaRPr>
          </a:p>
        </p:txBody>
      </p:sp>
      <p:sp>
        <p:nvSpPr>
          <p:cNvPr id="15" name="文本框 14"/>
          <p:cNvSpPr txBox="1"/>
          <p:nvPr>
            <p:custDataLst>
              <p:tags r:id="rId18"/>
            </p:custDataLst>
          </p:nvPr>
        </p:nvSpPr>
        <p:spPr>
          <a:xfrm>
            <a:off x="4267201" y="2623536"/>
            <a:ext cx="507205" cy="429895"/>
          </a:xfrm>
          <a:prstGeom prst="rect">
            <a:avLst/>
          </a:prstGeom>
          <a:noFill/>
        </p:spPr>
        <p:txBody>
          <a:bodyPr wrap="square">
            <a:spAutoFit/>
          </a:bodyPr>
          <a:lstStyle/>
          <a:p>
            <a:r>
              <a:rPr lang="zh-CN" altLang="en-US" sz="2200" dirty="0">
                <a:solidFill>
                  <a:schemeClr val="dk1"/>
                </a:solidFill>
                <a:latin typeface="幼圆" charset="0"/>
                <a:ea typeface="幼圆" charset="0"/>
              </a:rPr>
              <a:t>只</a:t>
            </a:r>
            <a:endParaRPr lang="zh-CN" altLang="en-US" sz="2200" dirty="0">
              <a:solidFill>
                <a:schemeClr val="dk1"/>
              </a:solidFill>
              <a:latin typeface="幼圆" charset="0"/>
              <a:ea typeface="幼圆" charset="0"/>
            </a:endParaRPr>
          </a:p>
        </p:txBody>
      </p:sp>
      <p:sp>
        <p:nvSpPr>
          <p:cNvPr id="16" name="左大括号 15"/>
          <p:cNvSpPr/>
          <p:nvPr>
            <p:custDataLst>
              <p:tags r:id="rId19"/>
            </p:custDataLst>
          </p:nvPr>
        </p:nvSpPr>
        <p:spPr>
          <a:xfrm>
            <a:off x="4828385" y="348853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7" name="文本框 16"/>
          <p:cNvSpPr txBox="1"/>
          <p:nvPr>
            <p:custDataLst>
              <p:tags r:id="rId20"/>
            </p:custDataLst>
          </p:nvPr>
        </p:nvSpPr>
        <p:spPr>
          <a:xfrm>
            <a:off x="4248155" y="3645356"/>
            <a:ext cx="507205" cy="429895"/>
          </a:xfrm>
          <a:prstGeom prst="rect">
            <a:avLst/>
          </a:prstGeom>
          <a:noFill/>
        </p:spPr>
        <p:txBody>
          <a:bodyPr wrap="square">
            <a:spAutoFit/>
          </a:bodyPr>
          <a:lstStyle/>
          <a:p>
            <a:r>
              <a:rPr lang="zh-CN" altLang="en-US" sz="2200" dirty="0">
                <a:solidFill>
                  <a:schemeClr val="dk1"/>
                </a:solidFill>
                <a:latin typeface="幼圆" charset="0"/>
                <a:ea typeface="幼圆" charset="0"/>
              </a:rPr>
              <a:t>大</a:t>
            </a:r>
            <a:endParaRPr lang="zh-CN" altLang="en-US" sz="2200" dirty="0">
              <a:solidFill>
                <a:schemeClr val="dk1"/>
              </a:solidFill>
              <a:latin typeface="幼圆" charset="0"/>
              <a:ea typeface="幼圆" charset="0"/>
            </a:endParaRPr>
          </a:p>
        </p:txBody>
      </p:sp>
      <p:sp>
        <p:nvSpPr>
          <p:cNvPr id="2" name="文本框 1"/>
          <p:cNvSpPr txBox="1"/>
          <p:nvPr>
            <p:custDataLst>
              <p:tags r:id="rId21"/>
            </p:custDataLst>
          </p:nvPr>
        </p:nvSpPr>
        <p:spPr>
          <a:xfrm>
            <a:off x="1596195" y="1434499"/>
            <a:ext cx="1300480" cy="429895"/>
          </a:xfrm>
          <a:prstGeom prst="rect">
            <a:avLst/>
          </a:prstGeom>
          <a:noFill/>
        </p:spPr>
        <p:txBody>
          <a:bodyPr wrap="none" rtlCol="0">
            <a:spAutoFit/>
          </a:bodyPr>
          <a:lstStyle/>
          <a:p>
            <a:r>
              <a:rPr lang="en-US" altLang="zh-CN" sz="2200" dirty="0">
                <a:solidFill>
                  <a:schemeClr val="dk1"/>
                </a:solidFill>
                <a:latin typeface="幼圆" charset="0"/>
                <a:ea typeface="宋体" panose="02010600030101010101" pitchFamily="2" charset="-122"/>
                <a:cs typeface="幼圆" charset="0"/>
              </a:rPr>
              <a:t>le(</a:t>
            </a:r>
            <a:r>
              <a:rPr lang="zh-CN" altLang="en-US" sz="2200" dirty="0">
                <a:solidFill>
                  <a:schemeClr val="dk1"/>
                </a:solidFill>
                <a:latin typeface="幼圆" charset="0"/>
                <a:ea typeface="宋体" panose="02010600030101010101" pitchFamily="2" charset="-122"/>
                <a:cs typeface="幼圆" charset="0"/>
              </a:rPr>
              <a:t>好了</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22"/>
            </p:custDataLst>
          </p:nvPr>
        </p:nvSpPr>
        <p:spPr>
          <a:xfrm>
            <a:off x="1600315" y="1807928"/>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liǎo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了不起</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9" name="文本框 18"/>
          <p:cNvSpPr txBox="1"/>
          <p:nvPr>
            <p:custDataLst>
              <p:tags r:id="rId23"/>
            </p:custDataLst>
          </p:nvPr>
        </p:nvSpPr>
        <p:spPr>
          <a:xfrm>
            <a:off x="5015931" y="1350964"/>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kàn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看见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20" name="文本框 19"/>
          <p:cNvSpPr txBox="1"/>
          <p:nvPr>
            <p:custDataLst>
              <p:tags r:id="rId24"/>
            </p:custDataLst>
          </p:nvPr>
        </p:nvSpPr>
        <p:spPr>
          <a:xfrm>
            <a:off x="5037821" y="1792935"/>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kān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看守</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1" name="文本框 20"/>
          <p:cNvSpPr txBox="1"/>
          <p:nvPr>
            <p:custDataLst>
              <p:tags r:id="rId25"/>
            </p:custDataLst>
          </p:nvPr>
        </p:nvSpPr>
        <p:spPr>
          <a:xfrm>
            <a:off x="1634222" y="227417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huì</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开会</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2" name="文本框 21"/>
          <p:cNvSpPr txBox="1"/>
          <p:nvPr>
            <p:custDataLst>
              <p:tags r:id="rId26"/>
            </p:custDataLst>
          </p:nvPr>
        </p:nvSpPr>
        <p:spPr>
          <a:xfrm>
            <a:off x="1580368" y="2762091"/>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kuài</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会计</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3" name="文本框 22"/>
          <p:cNvSpPr txBox="1"/>
          <p:nvPr>
            <p:custDataLst>
              <p:tags r:id="rId27"/>
            </p:custDataLst>
          </p:nvPr>
        </p:nvSpPr>
        <p:spPr>
          <a:xfrm>
            <a:off x="5037821" y="2322487"/>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zhǐ</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只是</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4" name="文本框 23"/>
          <p:cNvSpPr txBox="1"/>
          <p:nvPr>
            <p:custDataLst>
              <p:tags r:id="rId28"/>
            </p:custDataLst>
          </p:nvPr>
        </p:nvSpPr>
        <p:spPr>
          <a:xfrm>
            <a:off x="5034425" y="2809525"/>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zhī</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一只</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5" name="文本框 24"/>
          <p:cNvSpPr txBox="1"/>
          <p:nvPr>
            <p:custDataLst>
              <p:tags r:id="rId29"/>
            </p:custDataLst>
          </p:nvPr>
        </p:nvSpPr>
        <p:spPr>
          <a:xfrm>
            <a:off x="1598393" y="3290644"/>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kōng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天空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6" name="文本框 25"/>
          <p:cNvSpPr txBox="1"/>
          <p:nvPr>
            <p:custDataLst>
              <p:tags r:id="rId30"/>
            </p:custDataLst>
          </p:nvPr>
        </p:nvSpPr>
        <p:spPr>
          <a:xfrm>
            <a:off x="1604602" y="3774521"/>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kòng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空地</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7" name="文本框 26"/>
          <p:cNvSpPr txBox="1"/>
          <p:nvPr>
            <p:custDataLst>
              <p:tags r:id="rId31"/>
            </p:custDataLst>
          </p:nvPr>
        </p:nvSpPr>
        <p:spPr>
          <a:xfrm>
            <a:off x="5033743" y="3284656"/>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dà</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大人</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8" name="文本框 27"/>
          <p:cNvSpPr txBox="1"/>
          <p:nvPr>
            <p:custDataLst>
              <p:tags r:id="rId32"/>
            </p:custDataLst>
          </p:nvPr>
        </p:nvSpPr>
        <p:spPr>
          <a:xfrm>
            <a:off x="5034425" y="3749457"/>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dài</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大夫</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3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ppt_x"/>
                                          </p:val>
                                        </p:tav>
                                        <p:tav tm="100000">
                                          <p:val>
                                            <p:strVal val="#ppt_x"/>
                                          </p:val>
                                        </p:tav>
                                      </p:tavLst>
                                    </p:anim>
                                    <p:anim calcmode="lin" valueType="num">
                                      <p:cBhvr additive="base">
                                        <p:cTn id="6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additive="base">
                                        <p:cTn id="73" dur="500" fill="hold"/>
                                        <p:tgtEl>
                                          <p:spTgt spid="28"/>
                                        </p:tgtEl>
                                        <p:attrNameLst>
                                          <p:attrName>ppt_x</p:attrName>
                                        </p:attrNameLst>
                                      </p:cBhvr>
                                      <p:tavLst>
                                        <p:tav tm="0">
                                          <p:val>
                                            <p:strVal val="#ppt_x"/>
                                          </p:val>
                                        </p:tav>
                                        <p:tav tm="100000">
                                          <p:val>
                                            <p:strVal val="#ppt_x"/>
                                          </p:val>
                                        </p:tav>
                                      </p:tavLst>
                                    </p:anim>
                                    <p:anim calcmode="lin" valueType="num">
                                      <p:cBhvr additive="base">
                                        <p:cTn id="7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9" grpId="0"/>
      <p:bldP spid="20" grpId="0"/>
      <p:bldP spid="21" grpId="0"/>
      <p:bldP spid="22" grpId="0"/>
      <p:bldP spid="23" grpId="0"/>
      <p:bldP spid="24" grpId="0"/>
      <p:bldP spid="25" grpId="0"/>
      <p:bldP spid="26" grpId="0"/>
      <p:bldP spid="27" grpId="0"/>
      <p:bldP spid="28"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542257" y="1363841"/>
            <a:ext cx="5694362" cy="212280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落</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降     凉</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冷     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到     采</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摘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弯</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曲     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内     只</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仅     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观</a:t>
            </a:r>
            <a:r>
              <a:rPr lang="zh-CN" altLang="en-US" sz="2200" dirty="0">
                <a:solidFill>
                  <a:schemeClr val="dk1"/>
                </a:solidFill>
                <a:effectLst/>
                <a:latin typeface="幼圆" charset="0"/>
                <a:ea typeface="楷体" panose="02010609060101010101" pitchFamily="49" charset="-122"/>
                <a:cs typeface="幼圆" charset="0"/>
              </a:rPr>
              <a:t> </a:t>
            </a:r>
            <a:endParaRPr lang="zh-CN" altLang="en-US" sz="2200" dirty="0">
              <a:solidFill>
                <a:schemeClr val="dk1"/>
              </a:solidFill>
              <a:effectLst/>
              <a:latin typeface="幼圆" charset="0"/>
              <a:ea typeface="楷体" panose="02010609060101010101" pitchFamily="49" charset="-122"/>
              <a:cs typeface="幼圆" charset="0"/>
            </a:endParaRPr>
          </a:p>
        </p:txBody>
      </p:sp>
    </p:spTree>
    <p:custDataLst>
      <p:tags r:id="rId1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224756" y="956647"/>
            <a:ext cx="6694487" cy="2799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凉</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热     落</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升     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尾    坐</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立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高</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低     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去     弯</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直    小</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大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外     南</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北     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西   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关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顽皮</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乖巧</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681956" y="1135241"/>
            <a:ext cx="6694487" cy="2799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八、词语搭配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的月儿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的船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的星星       </a:t>
            </a: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的天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en-US" altLang="zh-CN" sz="2200" dirty="0">
                <a:solidFill>
                  <a:schemeClr val="dk1"/>
                </a:solidFill>
                <a:effectLst/>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地说</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1808704" y="2043919"/>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宋体" panose="02010600030101010101" pitchFamily="2" charset="-122"/>
              </a:rPr>
              <a:t>弯弯</a:t>
            </a:r>
            <a:endParaRPr lang="zh-CN" altLang="en-US" sz="2200" dirty="0">
              <a:solidFill>
                <a:schemeClr val="dk1"/>
              </a:solidFill>
              <a:effectLst/>
              <a:latin typeface="幼圆" charset="0"/>
              <a:ea typeface="幼圆" charset="0"/>
              <a:cs typeface="宋体" panose="02010600030101010101" pitchFamily="2" charset="-122"/>
            </a:endParaRPr>
          </a:p>
        </p:txBody>
      </p:sp>
      <p:sp>
        <p:nvSpPr>
          <p:cNvPr id="5" name="文本框 4"/>
          <p:cNvSpPr txBox="1"/>
          <p:nvPr>
            <p:custDataLst>
              <p:tags r:id="rId12"/>
            </p:custDataLst>
          </p:nvPr>
        </p:nvSpPr>
        <p:spPr>
          <a:xfrm>
            <a:off x="4453095" y="204391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宋体" panose="02010600030101010101" pitchFamily="2" charset="-122"/>
              </a:rPr>
              <a:t>小小</a:t>
            </a:r>
            <a:endParaRPr lang="zh-CN" altLang="en-US" sz="2200" dirty="0">
              <a:solidFill>
                <a:schemeClr val="dk1"/>
              </a:solidFill>
              <a:latin typeface="幼圆" charset="0"/>
              <a:ea typeface="幼圆" charset="0"/>
              <a:cs typeface="宋体" panose="02010600030101010101" pitchFamily="2" charset="-122"/>
            </a:endParaRPr>
          </a:p>
        </p:txBody>
      </p:sp>
      <p:sp>
        <p:nvSpPr>
          <p:cNvPr id="6" name="文本框 5"/>
          <p:cNvSpPr txBox="1"/>
          <p:nvPr>
            <p:custDataLst>
              <p:tags r:id="rId13"/>
            </p:custDataLst>
          </p:nvPr>
        </p:nvSpPr>
        <p:spPr>
          <a:xfrm>
            <a:off x="1808704" y="271370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宋体" panose="02010600030101010101" pitchFamily="2" charset="-122"/>
              </a:rPr>
              <a:t>闪闪</a:t>
            </a:r>
            <a:endParaRPr lang="zh-CN" altLang="en-US" sz="2200" dirty="0">
              <a:solidFill>
                <a:schemeClr val="dk1"/>
              </a:solidFill>
              <a:latin typeface="幼圆" charset="0"/>
              <a:ea typeface="幼圆" charset="0"/>
              <a:cs typeface="宋体" panose="02010600030101010101" pitchFamily="2" charset="-122"/>
            </a:endParaRPr>
          </a:p>
        </p:txBody>
      </p:sp>
      <p:sp>
        <p:nvSpPr>
          <p:cNvPr id="7" name="文本框 6"/>
          <p:cNvSpPr txBox="1"/>
          <p:nvPr>
            <p:custDataLst>
              <p:tags r:id="rId14"/>
            </p:custDataLst>
          </p:nvPr>
        </p:nvSpPr>
        <p:spPr>
          <a:xfrm>
            <a:off x="4453095" y="273763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宋体" panose="02010600030101010101" pitchFamily="2" charset="-122"/>
              </a:rPr>
              <a:t>蓝蓝</a:t>
            </a:r>
            <a:endParaRPr lang="zh-CN" altLang="en-US" sz="2200" dirty="0">
              <a:solidFill>
                <a:schemeClr val="dk1"/>
              </a:solidFill>
              <a:latin typeface="幼圆" charset="0"/>
              <a:ea typeface="幼圆" charset="0"/>
              <a:cs typeface="宋体" panose="02010600030101010101" pitchFamily="2" charset="-122"/>
            </a:endParaRPr>
          </a:p>
        </p:txBody>
      </p:sp>
      <p:sp>
        <p:nvSpPr>
          <p:cNvPr id="8" name="文本框 7"/>
          <p:cNvSpPr txBox="1"/>
          <p:nvPr>
            <p:custDataLst>
              <p:tags r:id="rId15"/>
            </p:custDataLst>
          </p:nvPr>
        </p:nvSpPr>
        <p:spPr>
          <a:xfrm>
            <a:off x="1808704" y="338348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宋体" panose="02010600030101010101" pitchFamily="2" charset="-122"/>
              </a:rPr>
              <a:t>顽皮</a:t>
            </a:r>
            <a:endParaRPr lang="zh-CN" altLang="en-US" sz="2200" dirty="0">
              <a:solidFill>
                <a:schemeClr val="dk1"/>
              </a:solidFill>
              <a:latin typeface="幼圆" charset="0"/>
              <a:ea typeface="幼圆" charset="0"/>
              <a:cs typeface="宋体" panose="02010600030101010101" pitchFamily="2" charset="-122"/>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PART.04</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第四单元课文知识点</a:t>
            </a:r>
            <a:endParaRPr lang="zh-CN" altLang="en-US" sz="1300" dirty="0">
              <a:solidFill>
                <a:schemeClr val="accent1">
                  <a:lumMod val="75000"/>
                </a:schemeClr>
              </a:solidFill>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91169" y="1704044"/>
            <a:ext cx="7961662" cy="2192020"/>
          </a:xfrm>
          <a:prstGeom prst="rect">
            <a:avLst/>
          </a:prstGeom>
          <a:noFill/>
          <a:ln w="9525">
            <a:noFill/>
          </a:ln>
        </p:spPr>
        <p:txBody>
          <a:bodyPr wrap="square" lIns="68580" tIns="34290" rIns="68580" bIns="34290" anchor="t">
            <a:spAutoFit/>
          </a:bodyPr>
          <a:lstStyle/>
          <a:p>
            <a:pPr>
              <a:lnSpc>
                <a:spcPct val="150000"/>
              </a:lnSpc>
            </a:pPr>
            <a:r>
              <a:rPr lang="en-US" altLang="zh-CN" sz="3600" b="1" dirty="0">
                <a:solidFill>
                  <a:schemeClr val="dk1"/>
                </a:solidFill>
                <a:latin typeface="幼圆" charset="0"/>
                <a:ea typeface="仿宋" panose="02010609060101010101" pitchFamily="49" charset="-122"/>
                <a:cs typeface="幼圆" charset="0"/>
              </a:rPr>
              <a:t>  </a:t>
            </a:r>
            <a:r>
              <a:rPr lang="en-US" altLang="zh-CN" sz="2800" dirty="0">
                <a:solidFill>
                  <a:schemeClr val="dk1"/>
                </a:solidFill>
                <a:latin typeface="幼圆" charset="0"/>
                <a:ea typeface="宋体" panose="02010600030101010101" pitchFamily="2" charset="-122"/>
                <a:cs typeface="幼圆" charset="0"/>
              </a:rPr>
              <a:t>《</a:t>
            </a:r>
            <a:r>
              <a:rPr lang="zh-CN" altLang="zh-CN" sz="2800" dirty="0">
                <a:solidFill>
                  <a:schemeClr val="dk1"/>
                </a:solidFill>
                <a:latin typeface="幼圆" charset="0"/>
                <a:ea typeface="宋体" panose="02010600030101010101" pitchFamily="2" charset="-122"/>
                <a:cs typeface="幼圆" charset="0"/>
              </a:rPr>
              <a:t>秋天</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抓住天气、树叶、天空、大雁等事物的特点，描写了秋高气爽、黄叶飘落、北雁南飞的景象，表达了作者对秋天的喜爱之情。</a:t>
            </a:r>
            <a:endParaRPr lang="zh-CN" altLang="en-US" sz="28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b="1" dirty="0">
                <a:solidFill>
                  <a:schemeClr val="dk1">
                    <a:lumMod val="85000"/>
                    <a:lumOff val="15000"/>
                  </a:schemeClr>
                </a:solidFill>
                <a:effectLst/>
                <a:latin typeface="幼圆" charset="0"/>
                <a:ea typeface="幼圆" charset="0"/>
              </a:rPr>
              <a:t>本单元知识点</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550248"/>
            <a:ext cx="8631555" cy="265366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ea typeface="仿宋" panose="02010609060101010101" pitchFamily="49" charset="-122"/>
                <a:cs typeface="幼圆" charset="0"/>
              </a:rPr>
              <a:t>   </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小小的船</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是一首儿童诗，诗歌将弯弯的月儿和小小的船巧妙的联系起来。文中一共出现了三个</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小小的船</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，第一次指的是真实的小船，第二次和第三次指的是弯弯的月亮。</a:t>
            </a:r>
            <a:endParaRPr lang="zh-CN" altLang="en-US" sz="28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b="1" dirty="0">
                <a:solidFill>
                  <a:schemeClr val="dk1">
                    <a:lumMod val="85000"/>
                    <a:lumOff val="15000"/>
                  </a:schemeClr>
                </a:solidFill>
                <a:effectLst/>
                <a:latin typeface="幼圆" charset="0"/>
                <a:ea typeface="幼圆" charset="0"/>
              </a:rPr>
              <a:t>本单元知识点</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375107" y="2027715"/>
            <a:ext cx="7961662" cy="136080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ea typeface="仿宋" panose="02010609060101010101" pitchFamily="49" charset="-122"/>
                <a:cs typeface="幼圆" charset="0"/>
              </a:rPr>
              <a:t>   </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江南</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这首诗歌语言简洁明快，意境优美隽永，反映了采莲时的光景和采莲人欢乐的心情。</a:t>
            </a:r>
            <a:endParaRPr lang="zh-CN" altLang="en-US" sz="28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b="1" dirty="0">
                <a:solidFill>
                  <a:schemeClr val="dk1">
                    <a:lumMod val="85000"/>
                    <a:lumOff val="15000"/>
                  </a:schemeClr>
                </a:solidFill>
                <a:effectLst/>
                <a:latin typeface="幼圆" charset="0"/>
                <a:ea typeface="幼圆" charset="0"/>
              </a:rPr>
              <a:t>本单元知识点</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93395" y="1719474"/>
            <a:ext cx="8157210" cy="265366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ea typeface="仿宋" panose="02010609060101010101" pitchFamily="49" charset="-122"/>
                <a:cs typeface="幼圆" charset="0"/>
              </a:rPr>
              <a:t>   </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四季</a:t>
            </a:r>
            <a:r>
              <a:rPr lang="en-US" altLang="zh-CN" sz="2800" dirty="0">
                <a:solidFill>
                  <a:schemeClr val="dk1"/>
                </a:solidFill>
                <a:latin typeface="幼圆" charset="0"/>
                <a:ea typeface="宋体" panose="02010600030101010101" pitchFamily="2" charset="-122"/>
                <a:cs typeface="幼圆" charset="0"/>
              </a:rPr>
              <a:t>》</a:t>
            </a:r>
            <a:r>
              <a:rPr lang="zh-CN" altLang="en-US" sz="2800" dirty="0">
                <a:solidFill>
                  <a:schemeClr val="dk1"/>
                </a:solidFill>
                <a:latin typeface="幼圆" charset="0"/>
                <a:ea typeface="宋体" panose="02010600030101010101" pitchFamily="2" charset="-122"/>
                <a:cs typeface="幼圆" charset="0"/>
              </a:rPr>
              <a:t>通过对春天的草芽、夏天的荷叶、秋天的谷穗和冬天的雪人这几种代表性事物的描述，表现了春、夏、秋、冬四季的不同特点，表达了对四季的喜爱之情。</a:t>
            </a:r>
            <a:endParaRPr lang="zh-CN" altLang="en-US" sz="28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b="1" dirty="0">
                <a:solidFill>
                  <a:schemeClr val="dk1">
                    <a:lumMod val="85000"/>
                    <a:lumOff val="15000"/>
                  </a:schemeClr>
                </a:solidFill>
                <a:effectLst/>
                <a:latin typeface="幼圆" charset="0"/>
                <a:ea typeface="幼圆" charset="0"/>
              </a:rPr>
              <a:t>本单元知识点</a:t>
            </a:r>
            <a:endParaRPr lang="zh-CN" altLang="en-US" sz="2800" b="1"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207295" y="1134616"/>
            <a:ext cx="6843712" cy="3138170"/>
          </a:xfrm>
          <a:prstGeom prst="rect">
            <a:avLst/>
          </a:prstGeom>
          <a:noFill/>
        </p:spPr>
        <p:txBody>
          <a:bodyPr wrap="square">
            <a:spAutoFit/>
          </a:bodyPr>
          <a:lstStyle/>
          <a:p>
            <a:pPr algn="just">
              <a:lnSpc>
                <a:spcPct val="150000"/>
              </a:lnSpc>
            </a:pPr>
            <a:r>
              <a:rPr lang="zh-CN" altLang="zh-CN" sz="2200" b="1" spc="150" dirty="0">
                <a:solidFill>
                  <a:srgbClr val="000000"/>
                </a:solidFill>
                <a:effectLst/>
                <a:latin typeface="幼圆" charset="0"/>
                <a:ea typeface="宋体" panose="02010600030101010101" pitchFamily="2" charset="-122"/>
                <a:cs typeface="幼圆" charset="0"/>
              </a:rPr>
              <a:t>一、易读错的字</a:t>
            </a:r>
            <a:endParaRPr lang="zh-CN" altLang="zh-CN" sz="2200" spc="15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zh-CN" sz="2200" spc="150" dirty="0">
                <a:solidFill>
                  <a:srgbClr val="000000"/>
                </a:solidFill>
                <a:effectLst/>
                <a:latin typeface="幼圆" charset="0"/>
                <a:ea typeface="宋体" panose="02010600030101010101" pitchFamily="2" charset="-122"/>
                <a:cs typeface="幼圆" charset="0"/>
              </a:rPr>
              <a:t>三（</a:t>
            </a:r>
            <a:r>
              <a:rPr lang="en-US" altLang="zh-CN" sz="2200" spc="150" dirty="0" err="1">
                <a:solidFill>
                  <a:srgbClr val="000000"/>
                </a:solidFill>
                <a:effectLst/>
                <a:latin typeface="幼圆" charset="0"/>
                <a:ea typeface="宋体" panose="02010600030101010101" pitchFamily="2" charset="-122"/>
                <a:cs typeface="幼圆" charset="0"/>
              </a:rPr>
              <a:t>sān</a:t>
            </a:r>
            <a:r>
              <a:rPr lang="zh-CN" altLang="zh-CN" sz="2200" spc="150" dirty="0">
                <a:solidFill>
                  <a:srgbClr val="000000"/>
                </a:solidFill>
                <a:effectLst/>
                <a:latin typeface="幼圆" charset="0"/>
                <a:ea typeface="宋体" panose="02010600030101010101" pitchFamily="2" charset="-122"/>
                <a:cs typeface="幼圆" charset="0"/>
              </a:rPr>
              <a:t>）月</a:t>
            </a:r>
            <a:r>
              <a:rPr lang="en-US" altLang="zh-CN" sz="2200" spc="150" dirty="0">
                <a:solidFill>
                  <a:srgbClr val="000000"/>
                </a:solidFill>
                <a:effectLst/>
                <a:latin typeface="幼圆" charset="0"/>
                <a:ea typeface="宋体" panose="02010600030101010101" pitchFamily="2" charset="-122"/>
                <a:cs typeface="幼圆" charset="0"/>
              </a:rPr>
              <a:t>	    </a:t>
            </a:r>
            <a:r>
              <a:rPr lang="zh-CN" altLang="zh-CN" sz="2200" spc="150" dirty="0">
                <a:solidFill>
                  <a:srgbClr val="000000"/>
                </a:solidFill>
                <a:effectLst/>
                <a:latin typeface="幼圆" charset="0"/>
                <a:ea typeface="宋体" panose="02010600030101010101" pitchFamily="2" charset="-122"/>
                <a:cs typeface="幼圆" charset="0"/>
              </a:rPr>
              <a:t>四（</a:t>
            </a:r>
            <a:r>
              <a:rPr lang="en-US" altLang="zh-CN" sz="2200" spc="150" dirty="0" err="1">
                <a:solidFill>
                  <a:srgbClr val="000000"/>
                </a:solidFill>
                <a:effectLst/>
                <a:latin typeface="幼圆" charset="0"/>
                <a:ea typeface="宋体" panose="02010600030101010101" pitchFamily="2" charset="-122"/>
                <a:cs typeface="幼圆" charset="0"/>
              </a:rPr>
              <a:t>sì</a:t>
            </a:r>
            <a:r>
              <a:rPr lang="zh-CN" altLang="zh-CN" sz="2200" spc="150" dirty="0">
                <a:solidFill>
                  <a:srgbClr val="000000"/>
                </a:solidFill>
                <a:effectLst/>
                <a:latin typeface="幼圆" charset="0"/>
                <a:ea typeface="宋体" panose="02010600030101010101" pitchFamily="2" charset="-122"/>
                <a:cs typeface="幼圆" charset="0"/>
              </a:rPr>
              <a:t>）个</a:t>
            </a:r>
            <a:endParaRPr lang="zh-CN" altLang="zh-CN" sz="2200" spc="15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zh-CN" sz="2200" spc="150" dirty="0">
                <a:solidFill>
                  <a:srgbClr val="000000"/>
                </a:solidFill>
                <a:effectLst/>
                <a:latin typeface="幼圆" charset="0"/>
                <a:ea typeface="宋体" panose="02010600030101010101" pitchFamily="2" charset="-122"/>
                <a:cs typeface="幼圆" charset="0"/>
              </a:rPr>
              <a:t>上（</a:t>
            </a:r>
            <a:r>
              <a:rPr lang="en-US" altLang="zh-CN" sz="2200" spc="150" dirty="0" err="1">
                <a:solidFill>
                  <a:srgbClr val="000000"/>
                </a:solidFill>
                <a:effectLst/>
                <a:latin typeface="幼圆" charset="0"/>
                <a:ea typeface="宋体" panose="02010600030101010101" pitchFamily="2" charset="-122"/>
                <a:cs typeface="幼圆" charset="0"/>
              </a:rPr>
              <a:t>shàng</a:t>
            </a:r>
            <a:r>
              <a:rPr lang="zh-CN" altLang="zh-CN" sz="2200" spc="150" dirty="0">
                <a:solidFill>
                  <a:srgbClr val="000000"/>
                </a:solidFill>
                <a:effectLst/>
                <a:latin typeface="幼圆" charset="0"/>
                <a:ea typeface="宋体" panose="02010600030101010101" pitchFamily="2" charset="-122"/>
                <a:cs typeface="幼圆" charset="0"/>
              </a:rPr>
              <a:t>） 下</a:t>
            </a:r>
            <a:r>
              <a:rPr lang="en-US" altLang="zh-CN" sz="2200" spc="150" dirty="0">
                <a:solidFill>
                  <a:srgbClr val="000000"/>
                </a:solidFill>
                <a:effectLst/>
                <a:latin typeface="幼圆" charset="0"/>
                <a:ea typeface="宋体" panose="02010600030101010101" pitchFamily="2" charset="-122"/>
                <a:cs typeface="幼圆" charset="0"/>
              </a:rPr>
              <a:t>	    </a:t>
            </a:r>
            <a:r>
              <a:rPr lang="zh-CN" altLang="zh-CN" sz="2200" spc="150" dirty="0">
                <a:solidFill>
                  <a:srgbClr val="000000"/>
                </a:solidFill>
                <a:effectLst/>
                <a:latin typeface="幼圆" charset="0"/>
                <a:ea typeface="宋体" panose="02010600030101010101" pitchFamily="2" charset="-122"/>
                <a:cs typeface="幼圆" charset="0"/>
              </a:rPr>
              <a:t>小手（</a:t>
            </a:r>
            <a:r>
              <a:rPr lang="en-US" altLang="zh-CN" sz="2200" spc="150" dirty="0" err="1">
                <a:solidFill>
                  <a:srgbClr val="000000"/>
                </a:solidFill>
                <a:effectLst/>
                <a:latin typeface="幼圆" charset="0"/>
                <a:ea typeface="宋体" panose="02010600030101010101" pitchFamily="2" charset="-122"/>
                <a:cs typeface="幼圆" charset="0"/>
              </a:rPr>
              <a:t>shǒu</a:t>
            </a:r>
            <a:r>
              <a:rPr lang="zh-CN" altLang="zh-CN" sz="2200" spc="150" dirty="0">
                <a:solidFill>
                  <a:srgbClr val="000000"/>
                </a:solidFill>
                <a:effectLst/>
                <a:latin typeface="幼圆" charset="0"/>
                <a:ea typeface="宋体" panose="02010600030101010101" pitchFamily="2" charset="-122"/>
                <a:cs typeface="幼圆" charset="0"/>
              </a:rPr>
              <a:t>） </a:t>
            </a:r>
            <a:endParaRPr lang="zh-CN" altLang="zh-CN" sz="2200" spc="15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zh-CN" sz="2200" spc="150" dirty="0">
                <a:solidFill>
                  <a:srgbClr val="000000"/>
                </a:solidFill>
                <a:effectLst/>
                <a:latin typeface="幼圆" charset="0"/>
                <a:ea typeface="宋体" panose="02010600030101010101" pitchFamily="2" charset="-122"/>
                <a:cs typeface="幼圆" charset="0"/>
              </a:rPr>
              <a:t>足（</a:t>
            </a:r>
            <a:r>
              <a:rPr lang="en-US" altLang="zh-CN" sz="2200" spc="150" dirty="0" err="1">
                <a:solidFill>
                  <a:srgbClr val="000000"/>
                </a:solidFill>
                <a:effectLst/>
                <a:latin typeface="幼圆" charset="0"/>
                <a:ea typeface="宋体" panose="02010600030101010101" pitchFamily="2" charset="-122"/>
                <a:cs typeface="幼圆" charset="0"/>
              </a:rPr>
              <a:t>zú</a:t>
            </a:r>
            <a:r>
              <a:rPr lang="zh-CN" altLang="zh-CN" sz="2200" spc="150" dirty="0">
                <a:solidFill>
                  <a:srgbClr val="000000"/>
                </a:solidFill>
                <a:effectLst/>
                <a:latin typeface="幼圆" charset="0"/>
                <a:ea typeface="宋体" panose="02010600030101010101" pitchFamily="2" charset="-122"/>
                <a:cs typeface="幼圆" charset="0"/>
              </a:rPr>
              <a:t>）球</a:t>
            </a:r>
            <a:r>
              <a:rPr lang="en-US" altLang="zh-CN" sz="2200" spc="150" dirty="0">
                <a:solidFill>
                  <a:srgbClr val="000000"/>
                </a:solidFill>
                <a:effectLst/>
                <a:latin typeface="幼圆" charset="0"/>
                <a:ea typeface="宋体" panose="02010600030101010101" pitchFamily="2" charset="-122"/>
                <a:cs typeface="幼圆" charset="0"/>
              </a:rPr>
              <a:t>	    </a:t>
            </a:r>
            <a:r>
              <a:rPr lang="zh-CN" altLang="zh-CN" sz="2200" spc="150" dirty="0">
                <a:solidFill>
                  <a:srgbClr val="000000"/>
                </a:solidFill>
                <a:effectLst/>
                <a:latin typeface="幼圆" charset="0"/>
                <a:ea typeface="宋体" panose="02010600030101010101" pitchFamily="2" charset="-122"/>
                <a:cs typeface="幼圆" charset="0"/>
              </a:rPr>
              <a:t>站（</a:t>
            </a:r>
            <a:r>
              <a:rPr lang="en-US" altLang="zh-CN" sz="2200" spc="150" dirty="0" err="1">
                <a:solidFill>
                  <a:srgbClr val="000000"/>
                </a:solidFill>
                <a:effectLst/>
                <a:latin typeface="幼圆" charset="0"/>
                <a:ea typeface="宋体" panose="02010600030101010101" pitchFamily="2" charset="-122"/>
                <a:cs typeface="幼圆" charset="0"/>
              </a:rPr>
              <a:t>zhàn</a:t>
            </a:r>
            <a:r>
              <a:rPr lang="zh-CN" altLang="zh-CN" sz="2200" spc="150" dirty="0">
                <a:solidFill>
                  <a:srgbClr val="000000"/>
                </a:solidFill>
                <a:effectLst/>
                <a:latin typeface="幼圆" charset="0"/>
                <a:ea typeface="宋体" panose="02010600030101010101" pitchFamily="2" charset="-122"/>
                <a:cs typeface="幼圆" charset="0"/>
              </a:rPr>
              <a:t>） 立</a:t>
            </a:r>
            <a:endParaRPr lang="zh-CN" altLang="zh-CN" sz="2200" spc="15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zh-CN" sz="2200" spc="150" dirty="0">
                <a:solidFill>
                  <a:srgbClr val="000000"/>
                </a:solidFill>
                <a:effectLst/>
                <a:latin typeface="幼圆" charset="0"/>
                <a:ea typeface="宋体" panose="02010600030101010101" pitchFamily="2" charset="-122"/>
                <a:cs typeface="幼圆" charset="0"/>
              </a:rPr>
              <a:t>坐（</a:t>
            </a:r>
            <a:r>
              <a:rPr lang="en-US" altLang="zh-CN" sz="2200" spc="150" dirty="0" err="1">
                <a:solidFill>
                  <a:srgbClr val="000000"/>
                </a:solidFill>
                <a:effectLst/>
                <a:latin typeface="幼圆" charset="0"/>
                <a:ea typeface="宋体" panose="02010600030101010101" pitchFamily="2" charset="-122"/>
                <a:cs typeface="幼圆" charset="0"/>
              </a:rPr>
              <a:t>zuò</a:t>
            </a:r>
            <a:r>
              <a:rPr lang="zh-CN" altLang="zh-CN" sz="2200" spc="150" dirty="0">
                <a:solidFill>
                  <a:srgbClr val="000000"/>
                </a:solidFill>
                <a:effectLst/>
                <a:latin typeface="幼圆" charset="0"/>
                <a:ea typeface="宋体" panose="02010600030101010101" pitchFamily="2" charset="-122"/>
                <a:cs typeface="幼圆" charset="0"/>
              </a:rPr>
              <a:t>）下</a:t>
            </a:r>
            <a:r>
              <a:rPr lang="en-US" altLang="zh-CN" sz="2200" spc="150" dirty="0">
                <a:solidFill>
                  <a:srgbClr val="000000"/>
                </a:solidFill>
                <a:effectLst/>
                <a:latin typeface="幼圆" charset="0"/>
                <a:ea typeface="宋体" panose="02010600030101010101" pitchFamily="2" charset="-122"/>
                <a:cs typeface="幼圆" charset="0"/>
              </a:rPr>
              <a:t>	    </a:t>
            </a:r>
            <a:r>
              <a:rPr lang="zh-CN" altLang="zh-CN" sz="2200" spc="150" dirty="0">
                <a:solidFill>
                  <a:srgbClr val="000000"/>
                </a:solidFill>
                <a:effectLst/>
                <a:latin typeface="幼圆" charset="0"/>
                <a:ea typeface="宋体" panose="02010600030101010101" pitchFamily="2" charset="-122"/>
                <a:cs typeface="幼圆" charset="0"/>
              </a:rPr>
              <a:t>水（</a:t>
            </a:r>
            <a:r>
              <a:rPr lang="en-US" altLang="zh-CN" sz="2200" spc="150" dirty="0" err="1">
                <a:solidFill>
                  <a:srgbClr val="000000"/>
                </a:solidFill>
                <a:effectLst/>
                <a:latin typeface="幼圆" charset="0"/>
                <a:ea typeface="宋体" panose="02010600030101010101" pitchFamily="2" charset="-122"/>
                <a:cs typeface="幼圆" charset="0"/>
              </a:rPr>
              <a:t>shuǐ</a:t>
            </a:r>
            <a:r>
              <a:rPr lang="zh-CN" altLang="zh-CN" sz="2200" spc="150" dirty="0">
                <a:solidFill>
                  <a:srgbClr val="000000"/>
                </a:solidFill>
                <a:effectLst/>
                <a:latin typeface="幼圆" charset="0"/>
                <a:ea typeface="宋体" panose="02010600030101010101" pitchFamily="2" charset="-122"/>
                <a:cs typeface="幼圆" charset="0"/>
              </a:rPr>
              <a:t>）火</a:t>
            </a:r>
            <a:endParaRPr lang="zh-CN" altLang="zh-CN" sz="2200" spc="15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zh-CN" sz="2200" spc="150" dirty="0">
                <a:solidFill>
                  <a:srgbClr val="000000"/>
                </a:solidFill>
                <a:effectLst/>
                <a:latin typeface="幼圆" charset="0"/>
                <a:ea typeface="宋体" panose="02010600030101010101" pitchFamily="2" charset="-122"/>
                <a:cs typeface="幼圆" charset="0"/>
              </a:rPr>
              <a:t>虫（</a:t>
            </a:r>
            <a:r>
              <a:rPr lang="en-US" altLang="zh-CN" sz="2200" spc="150" dirty="0" err="1">
                <a:solidFill>
                  <a:srgbClr val="000000"/>
                </a:solidFill>
                <a:effectLst/>
                <a:latin typeface="幼圆" charset="0"/>
                <a:ea typeface="宋体" panose="02010600030101010101" pitchFamily="2" charset="-122"/>
                <a:cs typeface="幼圆" charset="0"/>
              </a:rPr>
              <a:t>chónɡ</a:t>
            </a:r>
            <a:r>
              <a:rPr lang="zh-CN" altLang="zh-CN" sz="2200" spc="150" dirty="0">
                <a:solidFill>
                  <a:srgbClr val="000000"/>
                </a:solidFill>
                <a:effectLst/>
                <a:latin typeface="幼圆" charset="0"/>
                <a:ea typeface="宋体" panose="02010600030101010101" pitchFamily="2" charset="-122"/>
                <a:cs typeface="幼圆" charset="0"/>
              </a:rPr>
              <a:t>）子</a:t>
            </a:r>
            <a:endParaRPr lang="zh-CN" altLang="zh-CN" sz="2200" spc="15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86105" y="280035"/>
            <a:ext cx="7300595" cy="4661535"/>
          </a:xfrm>
          <a:prstGeom prst="rect">
            <a:avLst/>
          </a:prstGeom>
          <a:noFill/>
        </p:spPr>
        <p:txBody>
          <a:bodyPr wrap="square">
            <a:spAutoFit/>
          </a:bodyPr>
          <a:lstStyle/>
          <a:p>
            <a:pPr algn="just" fontAlgn="auto">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口：第二笔是横折。</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耳：第三笔是竖。</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手：第一笔是撇，第四笔是弯钩。</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火：注意笔顺是点、撇、撇、捺，先写两边后写中间，中间是“人”。</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云：第二横要比第一横长一点。</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禾：最后一笔是捺。</a:t>
            </a:r>
            <a:endParaRPr lang="zh-CN" altLang="en-US" sz="2200" dirty="0">
              <a:solidFill>
                <a:schemeClr val="dk1"/>
              </a:solidFill>
              <a:effectLst/>
              <a:latin typeface="幼圆" charset="0"/>
              <a:ea typeface="宋体" panose="02010600030101010101" pitchFamily="2" charset="-122"/>
              <a:cs typeface="幼圆" charset="0"/>
            </a:endParaRPr>
          </a:p>
          <a:p>
            <a:pPr algn="just" fontAlgn="auto">
              <a:lnSpc>
                <a:spcPct val="150000"/>
              </a:lnSpc>
            </a:pPr>
            <a:r>
              <a:rPr lang="zh-CN" altLang="en-US" sz="2200" dirty="0">
                <a:solidFill>
                  <a:schemeClr val="dk1"/>
                </a:solidFill>
                <a:effectLst/>
                <a:latin typeface="幼圆" charset="0"/>
                <a:ea typeface="宋体" panose="02010600030101010101" pitchFamily="2" charset="-122"/>
                <a:cs typeface="幼圆" charset="0"/>
              </a:rPr>
              <a:t>虫：第五笔是提。</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50465" y="1270833"/>
            <a:ext cx="7558086" cy="212280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一二     三人     上下     人口     耳目     小手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日光     田地     禾苗     大火     虫子     云朵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山上     八十</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108337" y="776128"/>
            <a:ext cx="6236494"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一（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二（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三（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王（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上（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土（    ）（    ）（    ）</a:t>
            </a:r>
            <a:endParaRPr lang="zh-CN" altLang="en-US" sz="2200" dirty="0">
              <a:solidFill>
                <a:schemeClr val="dk1"/>
              </a:solidFill>
              <a:latin typeface="幼圆" charset="0"/>
              <a:ea typeface="宋体" panose="02010600030101010101" pitchFamily="2" charset="-122"/>
              <a:cs typeface="幼圆" charset="0"/>
            </a:endParaRPr>
          </a:p>
        </p:txBody>
      </p:sp>
      <p:sp>
        <p:nvSpPr>
          <p:cNvPr id="8" name="文本框 7"/>
          <p:cNvSpPr txBox="1"/>
          <p:nvPr>
            <p:custDataLst>
              <p:tags r:id="rId11"/>
            </p:custDataLst>
          </p:nvPr>
        </p:nvSpPr>
        <p:spPr>
          <a:xfrm>
            <a:off x="2734496" y="140970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一人</a:t>
            </a:r>
            <a:endParaRPr lang="zh-CN" altLang="en-US" sz="2200" dirty="0">
              <a:solidFill>
                <a:schemeClr val="dk1"/>
              </a:solidFill>
              <a:latin typeface="幼圆" charset="0"/>
              <a:ea typeface="幼圆" charset="0"/>
              <a:cs typeface="?"/>
            </a:endParaRPr>
          </a:p>
        </p:txBody>
      </p:sp>
      <p:sp>
        <p:nvSpPr>
          <p:cNvPr id="9" name="文本框 8"/>
          <p:cNvSpPr txBox="1"/>
          <p:nvPr>
            <p:custDataLst>
              <p:tags r:id="rId12"/>
            </p:custDataLst>
          </p:nvPr>
        </p:nvSpPr>
        <p:spPr>
          <a:xfrm>
            <a:off x="4913334" y="139975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一只</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3"/>
            </p:custDataLst>
          </p:nvPr>
        </p:nvSpPr>
        <p:spPr>
          <a:xfrm>
            <a:off x="3769105" y="138252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一个</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4"/>
            </p:custDataLst>
          </p:nvPr>
        </p:nvSpPr>
        <p:spPr>
          <a:xfrm>
            <a:off x="2729290" y="191263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二十</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5"/>
            </p:custDataLst>
          </p:nvPr>
        </p:nvSpPr>
        <p:spPr>
          <a:xfrm>
            <a:off x="3809315" y="191263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二月</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6"/>
            </p:custDataLst>
          </p:nvPr>
        </p:nvSpPr>
        <p:spPr>
          <a:xfrm>
            <a:off x="4913334" y="191263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二人</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17"/>
            </p:custDataLst>
          </p:nvPr>
        </p:nvSpPr>
        <p:spPr>
          <a:xfrm>
            <a:off x="2729289" y="24459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三个</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8"/>
            </p:custDataLst>
          </p:nvPr>
        </p:nvSpPr>
        <p:spPr>
          <a:xfrm>
            <a:off x="3786315" y="241981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三月</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9"/>
            </p:custDataLst>
          </p:nvPr>
        </p:nvSpPr>
        <p:spPr>
          <a:xfrm>
            <a:off x="2624722" y="340749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上天</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0"/>
            </p:custDataLst>
          </p:nvPr>
        </p:nvSpPr>
        <p:spPr>
          <a:xfrm>
            <a:off x="4914837" y="241200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三天</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1"/>
            </p:custDataLst>
          </p:nvPr>
        </p:nvSpPr>
        <p:spPr>
          <a:xfrm>
            <a:off x="2729288" y="289519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大王</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2"/>
            </p:custDataLst>
          </p:nvPr>
        </p:nvSpPr>
        <p:spPr>
          <a:xfrm>
            <a:off x="3816533" y="292700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帝王</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23"/>
            </p:custDataLst>
          </p:nvPr>
        </p:nvSpPr>
        <p:spPr>
          <a:xfrm>
            <a:off x="4913334" y="292430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王府</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24"/>
            </p:custDataLst>
          </p:nvPr>
        </p:nvSpPr>
        <p:spPr>
          <a:xfrm>
            <a:off x="3769105" y="342003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上去</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25"/>
            </p:custDataLst>
          </p:nvPr>
        </p:nvSpPr>
        <p:spPr>
          <a:xfrm>
            <a:off x="4890333" y="340740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上来</a:t>
            </a:r>
            <a:endParaRPr lang="zh-CN" altLang="en-US" sz="2200" dirty="0">
              <a:solidFill>
                <a:schemeClr val="dk1"/>
              </a:solidFill>
              <a:latin typeface="幼圆" charset="0"/>
              <a:ea typeface="幼圆" charset="0"/>
              <a:cs typeface="?"/>
            </a:endParaRPr>
          </a:p>
        </p:txBody>
      </p:sp>
      <p:sp>
        <p:nvSpPr>
          <p:cNvPr id="25" name="文本框 24"/>
          <p:cNvSpPr txBox="1"/>
          <p:nvPr>
            <p:custDataLst>
              <p:tags r:id="rId26"/>
            </p:custDataLst>
          </p:nvPr>
        </p:nvSpPr>
        <p:spPr>
          <a:xfrm>
            <a:off x="2641932" y="39163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土地</a:t>
            </a:r>
            <a:endParaRPr lang="zh-CN" altLang="en-US" sz="2200" dirty="0">
              <a:solidFill>
                <a:schemeClr val="dk1"/>
              </a:solidFill>
              <a:latin typeface="幼圆" charset="0"/>
              <a:ea typeface="幼圆" charset="0"/>
              <a:cs typeface="?"/>
            </a:endParaRPr>
          </a:p>
        </p:txBody>
      </p:sp>
      <p:sp>
        <p:nvSpPr>
          <p:cNvPr id="26" name="文本框 25"/>
          <p:cNvSpPr txBox="1"/>
          <p:nvPr>
            <p:custDataLst>
              <p:tags r:id="rId27"/>
            </p:custDataLst>
          </p:nvPr>
        </p:nvSpPr>
        <p:spPr>
          <a:xfrm>
            <a:off x="3816533" y="391471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泥土</a:t>
            </a:r>
            <a:endParaRPr lang="zh-CN" altLang="en-US" sz="2200" dirty="0">
              <a:solidFill>
                <a:schemeClr val="dk1"/>
              </a:solidFill>
              <a:latin typeface="幼圆" charset="0"/>
              <a:ea typeface="幼圆" charset="0"/>
              <a:cs typeface="?"/>
            </a:endParaRPr>
          </a:p>
        </p:txBody>
      </p:sp>
      <p:sp>
        <p:nvSpPr>
          <p:cNvPr id="27" name="文本框 26"/>
          <p:cNvSpPr txBox="1"/>
          <p:nvPr>
            <p:custDataLst>
              <p:tags r:id="rId28"/>
            </p:custDataLst>
          </p:nvPr>
        </p:nvSpPr>
        <p:spPr>
          <a:xfrm>
            <a:off x="4913334" y="391694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尘土</a:t>
            </a:r>
            <a:endParaRPr lang="zh-CN" altLang="en-US" sz="2200" dirty="0">
              <a:solidFill>
                <a:schemeClr val="dk1"/>
              </a:solidFill>
              <a:latin typeface="幼圆" charset="0"/>
              <a:ea typeface="幼圆" charset="0"/>
              <a:cs typeface="?"/>
            </a:endParaRPr>
          </a:p>
        </p:txBody>
      </p:sp>
    </p:spTree>
    <p:custDataLst>
      <p:tags r:id="rId2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ppt_x"/>
                                          </p:val>
                                        </p:tav>
                                        <p:tav tm="100000">
                                          <p:val>
                                            <p:strVal val="#ppt_x"/>
                                          </p:val>
                                        </p:tav>
                                      </p:tavLst>
                                    </p:anim>
                                    <p:anim calcmode="lin" valueType="num">
                                      <p:cBhvr additive="base">
                                        <p:cTn id="7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fill="hold"/>
                                        <p:tgtEl>
                                          <p:spTgt spid="23"/>
                                        </p:tgtEl>
                                        <p:attrNameLst>
                                          <p:attrName>ppt_x</p:attrName>
                                        </p:attrNameLst>
                                      </p:cBhvr>
                                      <p:tavLst>
                                        <p:tav tm="0">
                                          <p:val>
                                            <p:strVal val="#ppt_x"/>
                                          </p:val>
                                        </p:tav>
                                        <p:tav tm="100000">
                                          <p:val>
                                            <p:strVal val="#ppt_x"/>
                                          </p:val>
                                        </p:tav>
                                      </p:tavLst>
                                    </p:anim>
                                    <p:anim calcmode="lin" valueType="num">
                                      <p:cBhvr additive="base">
                                        <p:cTn id="8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ppt_x"/>
                                          </p:val>
                                        </p:tav>
                                        <p:tav tm="100000">
                                          <p:val>
                                            <p:strVal val="#ppt_x"/>
                                          </p:val>
                                        </p:tav>
                                      </p:tavLst>
                                    </p:anim>
                                    <p:anim calcmode="lin" valueType="num">
                                      <p:cBhvr additive="base">
                                        <p:cTn id="9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6"/>
                                        </p:tgtEl>
                                        <p:attrNameLst>
                                          <p:attrName>style.visibility</p:attrName>
                                        </p:attrNameLst>
                                      </p:cBhvr>
                                      <p:to>
                                        <p:strVal val="visible"/>
                                      </p:to>
                                    </p:set>
                                    <p:anim calcmode="lin" valueType="num">
                                      <p:cBhvr additive="base">
                                        <p:cTn id="103" dur="500" fill="hold"/>
                                        <p:tgtEl>
                                          <p:spTgt spid="26"/>
                                        </p:tgtEl>
                                        <p:attrNameLst>
                                          <p:attrName>ppt_x</p:attrName>
                                        </p:attrNameLst>
                                      </p:cBhvr>
                                      <p:tavLst>
                                        <p:tav tm="0">
                                          <p:val>
                                            <p:strVal val="#ppt_x"/>
                                          </p:val>
                                        </p:tav>
                                        <p:tav tm="100000">
                                          <p:val>
                                            <p:strVal val="#ppt_x"/>
                                          </p:val>
                                        </p:tav>
                                      </p:tavLst>
                                    </p:anim>
                                    <p:anim calcmode="lin" valueType="num">
                                      <p:cBhvr additive="base">
                                        <p:cTn id="10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additive="base">
                                        <p:cTn id="109" dur="500" fill="hold"/>
                                        <p:tgtEl>
                                          <p:spTgt spid="27"/>
                                        </p:tgtEl>
                                        <p:attrNameLst>
                                          <p:attrName>ppt_x</p:attrName>
                                        </p:attrNameLst>
                                      </p:cBhvr>
                                      <p:tavLst>
                                        <p:tav tm="0">
                                          <p:val>
                                            <p:strVal val="#ppt_x"/>
                                          </p:val>
                                        </p:tav>
                                        <p:tav tm="100000">
                                          <p:val>
                                            <p:strVal val="#ppt_x"/>
                                          </p:val>
                                        </p:tav>
                                      </p:tavLst>
                                    </p:anim>
                                    <p:anim calcmode="lin" valueType="num">
                                      <p:cBhvr additive="base">
                                        <p:cTn id="11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9" grpId="0"/>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5" name="组合 24"/>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099344" y="631530"/>
            <a:ext cx="4182104"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口（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日（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虫（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中（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田（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四（    ）（    ）（    ）</a:t>
            </a:r>
            <a:endParaRPr lang="zh-CN" altLang="en-US"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873837" y="136317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873837" y="241544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873837" y="3396786"/>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4"/>
            </p:custDataLst>
          </p:nvPr>
        </p:nvSpPr>
        <p:spPr>
          <a:xfrm>
            <a:off x="1665163" y="125258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人口</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2798720" y="125258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入口</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3893181" y="129156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出口</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1662834" y="178406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日子</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2792300" y="173544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日月</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3925634" y="177904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生日</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1646278" y="226255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虫子</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2762037" y="226255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小虫</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3877796" y="224517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飞虫</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1639197" y="277498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中国</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2781740" y="278009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中间</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5"/>
            </p:custDataLst>
          </p:nvPr>
        </p:nvSpPr>
        <p:spPr>
          <a:xfrm>
            <a:off x="3877795" y="276941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中午</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6"/>
            </p:custDataLst>
          </p:nvPr>
        </p:nvSpPr>
        <p:spPr>
          <a:xfrm>
            <a:off x="1646278" y="329738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水田</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7"/>
            </p:custDataLst>
          </p:nvPr>
        </p:nvSpPr>
        <p:spPr>
          <a:xfrm>
            <a:off x="2762037" y="327012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田地</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8"/>
            </p:custDataLst>
          </p:nvPr>
        </p:nvSpPr>
        <p:spPr>
          <a:xfrm>
            <a:off x="3877795" y="328488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田里</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29"/>
            </p:custDataLst>
          </p:nvPr>
        </p:nvSpPr>
        <p:spPr>
          <a:xfrm>
            <a:off x="1639197" y="376905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四方</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30"/>
            </p:custDataLst>
          </p:nvPr>
        </p:nvSpPr>
        <p:spPr>
          <a:xfrm>
            <a:off x="2762037" y="376769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四个</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31"/>
            </p:custDataLst>
          </p:nvPr>
        </p:nvSpPr>
        <p:spPr>
          <a:xfrm>
            <a:off x="3877794" y="376769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四年</a:t>
            </a:r>
            <a:endParaRPr lang="zh-CN" altLang="en-US" sz="2200" dirty="0">
              <a:solidFill>
                <a:schemeClr val="dk1"/>
              </a:solidFill>
              <a:latin typeface="幼圆" charset="0"/>
              <a:ea typeface="幼圆" charset="0"/>
              <a:cs typeface="?"/>
            </a:endParaRPr>
          </a:p>
        </p:txBody>
      </p:sp>
    </p:spTree>
    <p:custDataLst>
      <p:tags r:id="rId3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additive="base">
                                        <p:cTn id="91" dur="500" fill="hold"/>
                                        <p:tgtEl>
                                          <p:spTgt spid="21"/>
                                        </p:tgtEl>
                                        <p:attrNameLst>
                                          <p:attrName>ppt_x</p:attrName>
                                        </p:attrNameLst>
                                      </p:cBhvr>
                                      <p:tavLst>
                                        <p:tav tm="0">
                                          <p:val>
                                            <p:strVal val="#ppt_x"/>
                                          </p:val>
                                        </p:tav>
                                        <p:tav tm="100000">
                                          <p:val>
                                            <p:strVal val="#ppt_x"/>
                                          </p:val>
                                        </p:tav>
                                      </p:tavLst>
                                    </p:anim>
                                    <p:anim calcmode="lin" valueType="num">
                                      <p:cBhvr additive="base">
                                        <p:cTn id="9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ppt_x"/>
                                          </p:val>
                                        </p:tav>
                                        <p:tav tm="100000">
                                          <p:val>
                                            <p:strVal val="#ppt_x"/>
                                          </p:val>
                                        </p:tav>
                                      </p:tavLst>
                                    </p:anim>
                                    <p:anim calcmode="lin" valueType="num">
                                      <p:cBhvr additive="base">
                                        <p:cTn id="9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fill="hold"/>
                                        <p:tgtEl>
                                          <p:spTgt spid="23"/>
                                        </p:tgtEl>
                                        <p:attrNameLst>
                                          <p:attrName>ppt_x</p:attrName>
                                        </p:attrNameLst>
                                      </p:cBhvr>
                                      <p:tavLst>
                                        <p:tav tm="0">
                                          <p:val>
                                            <p:strVal val="#ppt_x"/>
                                          </p:val>
                                        </p:tav>
                                        <p:tav tm="100000">
                                          <p:val>
                                            <p:strVal val="#ppt_x"/>
                                          </p:val>
                                        </p:tav>
                                      </p:tavLst>
                                    </p:anim>
                                    <p:anim calcmode="lin" valueType="num">
                                      <p:cBhvr additive="base">
                                        <p:cTn id="10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ppt_x"/>
                                          </p:val>
                                        </p:tav>
                                        <p:tav tm="100000">
                                          <p:val>
                                            <p:strVal val="#ppt_x"/>
                                          </p:val>
                                        </p:tav>
                                      </p:tavLst>
                                    </p:anim>
                                    <p:anim calcmode="lin" valueType="num">
                                      <p:cBhvr additive="base">
                                        <p:cTn id="11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13744" y="736715"/>
            <a:ext cx="6236494"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手（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毛（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人（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天（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耳（    ）（    ）（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目（    ）（    ）（    ）</a:t>
            </a:r>
            <a:endParaRPr lang="zh-CN" altLang="en-US" sz="2200" dirty="0">
              <a:solidFill>
                <a:schemeClr val="dk1"/>
              </a:solidFill>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2578757" y="137230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双手</a:t>
            </a:r>
            <a:endParaRPr lang="zh-CN" altLang="en-US" sz="2200" dirty="0">
              <a:solidFill>
                <a:schemeClr val="dk1"/>
              </a:solidFill>
              <a:latin typeface="幼圆" charset="0"/>
              <a:ea typeface="幼圆" charset="0"/>
              <a:cs typeface="?"/>
            </a:endParaRPr>
          </a:p>
        </p:txBody>
      </p:sp>
      <p:sp>
        <p:nvSpPr>
          <p:cNvPr id="8" name="文本框 7"/>
          <p:cNvSpPr txBox="1"/>
          <p:nvPr>
            <p:custDataLst>
              <p:tags r:id="rId12"/>
            </p:custDataLst>
          </p:nvPr>
        </p:nvSpPr>
        <p:spPr>
          <a:xfrm>
            <a:off x="3691174" y="137230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小手</a:t>
            </a:r>
            <a:endParaRPr lang="zh-CN" altLang="en-US" sz="2200" dirty="0">
              <a:solidFill>
                <a:schemeClr val="dk1"/>
              </a:solidFill>
              <a:latin typeface="幼圆" charset="0"/>
              <a:ea typeface="幼圆" charset="0"/>
              <a:cs typeface="?"/>
            </a:endParaRPr>
          </a:p>
        </p:txBody>
      </p:sp>
      <p:sp>
        <p:nvSpPr>
          <p:cNvPr id="9" name="文本框 8"/>
          <p:cNvSpPr txBox="1"/>
          <p:nvPr>
            <p:custDataLst>
              <p:tags r:id="rId13"/>
            </p:custDataLst>
          </p:nvPr>
        </p:nvSpPr>
        <p:spPr>
          <a:xfrm>
            <a:off x="4858289" y="135032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大手</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14"/>
            </p:custDataLst>
          </p:nvPr>
        </p:nvSpPr>
        <p:spPr>
          <a:xfrm>
            <a:off x="2578756" y="186623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毛衣</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15"/>
            </p:custDataLst>
          </p:nvPr>
        </p:nvSpPr>
        <p:spPr>
          <a:xfrm>
            <a:off x="3691173" y="185438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毛皮</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6"/>
            </p:custDataLst>
          </p:nvPr>
        </p:nvSpPr>
        <p:spPr>
          <a:xfrm>
            <a:off x="4794016" y="186622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毛发</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7"/>
            </p:custDataLst>
          </p:nvPr>
        </p:nvSpPr>
        <p:spPr>
          <a:xfrm>
            <a:off x="2576039" y="236016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大人</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18"/>
            </p:custDataLst>
          </p:nvPr>
        </p:nvSpPr>
        <p:spPr>
          <a:xfrm>
            <a:off x="3691173" y="236090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人们</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19"/>
            </p:custDataLst>
          </p:nvPr>
        </p:nvSpPr>
        <p:spPr>
          <a:xfrm>
            <a:off x="4833120" y="235404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三人</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0"/>
            </p:custDataLst>
          </p:nvPr>
        </p:nvSpPr>
        <p:spPr>
          <a:xfrm>
            <a:off x="2576038" y="28699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白天</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1"/>
            </p:custDataLst>
          </p:nvPr>
        </p:nvSpPr>
        <p:spPr>
          <a:xfrm>
            <a:off x="3716885" y="285823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天上</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2"/>
            </p:custDataLst>
          </p:nvPr>
        </p:nvSpPr>
        <p:spPr>
          <a:xfrm>
            <a:off x="4771208" y="28699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一天</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23"/>
            </p:custDataLst>
          </p:nvPr>
        </p:nvSpPr>
        <p:spPr>
          <a:xfrm>
            <a:off x="2576038" y="337973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耳目</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24"/>
            </p:custDataLst>
          </p:nvPr>
        </p:nvSpPr>
        <p:spPr>
          <a:xfrm>
            <a:off x="3689258" y="336594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耳朵</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25"/>
            </p:custDataLst>
          </p:nvPr>
        </p:nvSpPr>
        <p:spPr>
          <a:xfrm>
            <a:off x="4802478" y="337973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耳边</a:t>
            </a:r>
            <a:endParaRPr lang="zh-CN" altLang="en-US" sz="2200" dirty="0">
              <a:solidFill>
                <a:schemeClr val="dk1"/>
              </a:solidFill>
              <a:latin typeface="幼圆" charset="0"/>
              <a:ea typeface="幼圆" charset="0"/>
              <a:cs typeface="?"/>
            </a:endParaRPr>
          </a:p>
        </p:txBody>
      </p:sp>
      <p:sp>
        <p:nvSpPr>
          <p:cNvPr id="26" name="文本框 25"/>
          <p:cNvSpPr txBox="1"/>
          <p:nvPr>
            <p:custDataLst>
              <p:tags r:id="rId26"/>
            </p:custDataLst>
          </p:nvPr>
        </p:nvSpPr>
        <p:spPr>
          <a:xfrm>
            <a:off x="2576037" y="388951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目光</a:t>
            </a:r>
            <a:endParaRPr lang="zh-CN" altLang="en-US" sz="2200" dirty="0">
              <a:solidFill>
                <a:schemeClr val="dk1"/>
              </a:solidFill>
              <a:latin typeface="幼圆" charset="0"/>
              <a:ea typeface="幼圆" charset="0"/>
              <a:cs typeface="?"/>
            </a:endParaRPr>
          </a:p>
        </p:txBody>
      </p:sp>
      <p:sp>
        <p:nvSpPr>
          <p:cNvPr id="27" name="文本框 26"/>
          <p:cNvSpPr txBox="1"/>
          <p:nvPr>
            <p:custDataLst>
              <p:tags r:id="rId27"/>
            </p:custDataLst>
          </p:nvPr>
        </p:nvSpPr>
        <p:spPr>
          <a:xfrm>
            <a:off x="3704579" y="390688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目的</a:t>
            </a:r>
            <a:endParaRPr lang="zh-CN" altLang="en-US" sz="2200" dirty="0">
              <a:solidFill>
                <a:schemeClr val="dk1"/>
              </a:solidFill>
              <a:latin typeface="幼圆" charset="0"/>
              <a:ea typeface="幼圆" charset="0"/>
              <a:cs typeface="?"/>
            </a:endParaRPr>
          </a:p>
        </p:txBody>
      </p:sp>
      <p:sp>
        <p:nvSpPr>
          <p:cNvPr id="28" name="文本框 27"/>
          <p:cNvSpPr txBox="1"/>
          <p:nvPr>
            <p:custDataLst>
              <p:tags r:id="rId28"/>
            </p:custDataLst>
          </p:nvPr>
        </p:nvSpPr>
        <p:spPr>
          <a:xfrm>
            <a:off x="4831613" y="388759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双目</a:t>
            </a:r>
            <a:endParaRPr lang="zh-CN" altLang="en-US" sz="2200" dirty="0">
              <a:solidFill>
                <a:schemeClr val="dk1"/>
              </a:solidFill>
              <a:latin typeface="幼圆" charset="0"/>
              <a:ea typeface="幼圆" charset="0"/>
              <a:cs typeface="?"/>
            </a:endParaRPr>
          </a:p>
        </p:txBody>
      </p:sp>
    </p:spTree>
    <p:custDataLst>
      <p:tags r:id="rId2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fill="hold"/>
                                        <p:tgtEl>
                                          <p:spTgt spid="23"/>
                                        </p:tgtEl>
                                        <p:attrNameLst>
                                          <p:attrName>ppt_x</p:attrName>
                                        </p:attrNameLst>
                                      </p:cBhvr>
                                      <p:tavLst>
                                        <p:tav tm="0">
                                          <p:val>
                                            <p:strVal val="#ppt_x"/>
                                          </p:val>
                                        </p:tav>
                                        <p:tav tm="100000">
                                          <p:val>
                                            <p:strVal val="#ppt_x"/>
                                          </p:val>
                                        </p:tav>
                                      </p:tavLst>
                                    </p:anim>
                                    <p:anim calcmode="lin" valueType="num">
                                      <p:cBhvr additive="base">
                                        <p:cTn id="8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additive="base">
                                        <p:cTn id="97" dur="500" fill="hold"/>
                                        <p:tgtEl>
                                          <p:spTgt spid="26"/>
                                        </p:tgtEl>
                                        <p:attrNameLst>
                                          <p:attrName>ppt_x</p:attrName>
                                        </p:attrNameLst>
                                      </p:cBhvr>
                                      <p:tavLst>
                                        <p:tav tm="0">
                                          <p:val>
                                            <p:strVal val="#ppt_x"/>
                                          </p:val>
                                        </p:tav>
                                        <p:tav tm="100000">
                                          <p:val>
                                            <p:strVal val="#ppt_x"/>
                                          </p:val>
                                        </p:tav>
                                      </p:tavLst>
                                    </p:anim>
                                    <p:anim calcmode="lin" valueType="num">
                                      <p:cBhvr additive="base">
                                        <p:cTn id="9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ppt_x"/>
                                          </p:val>
                                        </p:tav>
                                        <p:tav tm="100000">
                                          <p:val>
                                            <p:strVal val="#ppt_x"/>
                                          </p:val>
                                        </p:tav>
                                      </p:tavLst>
                                    </p:anim>
                                    <p:anim calcmode="lin" valueType="num">
                                      <p:cBhvr additive="base">
                                        <p:cTn id="10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ppt_x"/>
                                          </p:val>
                                        </p:tav>
                                        <p:tav tm="100000">
                                          <p:val>
                                            <p:strVal val="#ppt_x"/>
                                          </p:val>
                                        </p:tav>
                                      </p:tavLst>
                                    </p:anim>
                                    <p:anim calcmode="lin" valueType="num">
                                      <p:cBhvr additive="base">
                                        <p:cTn id="11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3" grpId="0"/>
      <p:bldP spid="14" grpId="0"/>
      <p:bldP spid="15" grpId="0"/>
      <p:bldP spid="16" grpId="0"/>
      <p:bldP spid="17" grpId="0"/>
      <p:bldP spid="18" grpId="0"/>
      <p:bldP spid="19" grpId="0"/>
      <p:bldP spid="20" grpId="0"/>
      <p:bldP spid="21" grpId="0"/>
      <p:bldP spid="22" grpId="0"/>
      <p:bldP spid="23" grpId="0"/>
      <p:bldP spid="24" grpId="0"/>
      <p:bldP spid="26" grpId="0"/>
      <p:bldP spid="27" grpId="0"/>
      <p:bldP spid="28"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242.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244.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4.xml><?xml version="1.0" encoding="utf-8"?>
<p:tagLst xmlns:p="http://schemas.openxmlformats.org/presentationml/2006/main">
  <p:tag name="KSO_WM_SLIDE_BK_DARK_LIGHT" val="2"/>
  <p:tag name="KSO_WM_SLIDE_BACKGROUND_TYPE" val="general"/>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65.xml><?xml version="1.0" encoding="utf-8"?>
<p:tagLst xmlns:p="http://schemas.openxmlformats.org/presentationml/2006/main">
  <p:tag name="KSO_WM_SLIDE_BK_DARK_LIGHT" val="2"/>
  <p:tag name="KSO_WM_SLIDE_BACKGROUND_TYPE" val="general"/>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p="http://schemas.openxmlformats.org/presentationml/2006/main">
  <p:tag name="KSO_WM_SLIDE_BK_DARK_LIGHT" val="2"/>
  <p:tag name="KSO_WM_SLIDE_BACKGROUND_TYPE" val="general"/>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5.xml><?xml version="1.0" encoding="utf-8"?>
<p:tagLst xmlns:p="http://schemas.openxmlformats.org/presentationml/2006/main">
  <p:tag name="KSO_WM_SLIDE_BK_DARK_LIGHT" val="2"/>
  <p:tag name="KSO_WM_SLIDE_BACKGROUND_TYPE" val="general"/>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SLIDE_BK_DARK_LIGHT" val="2"/>
  <p:tag name="KSO_WM_SLIDE_BACKGROUND_TYPE" val="general"/>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SLIDE_BK_DARK_LIGHT" val="2"/>
  <p:tag name="KSO_WM_SLIDE_BACKGROUND_TYPE" val="general"/>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2.xml><?xml version="1.0" encoding="utf-8"?>
<p:tagLst xmlns:p="http://schemas.openxmlformats.org/presentationml/2006/main">
  <p:tag name="KSO_WM_SLIDE_BK_DARK_LIGHT" val="2"/>
  <p:tag name="KSO_WM_SLIDE_BACKGROUND_TYPE" val="general"/>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8.xml><?xml version="1.0" encoding="utf-8"?>
<p:tagLst xmlns:p="http://schemas.openxmlformats.org/presentationml/2006/main">
  <p:tag name="KSO_WM_SLIDE_BK_DARK_LIGHT" val="2"/>
  <p:tag name="KSO_WM_SLIDE_BACKGROUND_TYPE" val="general"/>
</p:tagLst>
</file>

<file path=ppt/tags/tag409.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2"/>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411.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9.xml><?xml version="1.0" encoding="utf-8"?>
<p:tagLst xmlns:p="http://schemas.openxmlformats.org/presentationml/2006/main">
  <p:tag name="KSO_WM_SLIDE_BK_DARK_LIGHT" val="2"/>
  <p:tag name="KSO_WM_SLIDE_BACKGROUND_TYPE" val="gener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9.xml><?xml version="1.0" encoding="utf-8"?>
<p:tagLst xmlns:p="http://schemas.openxmlformats.org/presentationml/2006/main">
  <p:tag name="REFSHAPE" val="294874380"/>
  <p:tag name="KSO_WM_UNIT_PLACING_PICTURE_USER_VIEWPORT" val="{&quot;height&quot;:7659,&quot;width&quot;:8308}"/>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BEAUTIFY_FLAG" val="#wm#"/>
  <p:tag name="KSO_WM_TEMPLATE_CATEGORY" val="custom"/>
  <p:tag name="KSO_WM_TEMPLATE_INDEX" val="20187308"/>
  <p:tag name="KSO_WM_SLIDE_BK_DARK_LIGHT" val="2"/>
  <p:tag name="KSO_WM_SLIDE_BACKGROUND_TYPE" val="general"/>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1.xml><?xml version="1.0" encoding="utf-8"?>
<p:tagLst xmlns:p="http://schemas.openxmlformats.org/presentationml/2006/main">
  <p:tag name="KSO_WM_SLIDE_BK_DARK_LIGHT" val="2"/>
  <p:tag name="KSO_WM_SLIDE_BACKGROUND_TYPE" val="general"/>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2.xml><?xml version="1.0" encoding="utf-8"?>
<p:tagLst xmlns:p="http://schemas.openxmlformats.org/presentationml/2006/main">
  <p:tag name="KSO_WM_SLIDE_BK_DARK_LIGHT" val="2"/>
  <p:tag name="KSO_WM_SLIDE_BACKGROUND_TYPE" val="general"/>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4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4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3"/>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546.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5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56.xml><?xml version="1.0" encoding="utf-8"?>
<p:tagLst xmlns:p="http://schemas.openxmlformats.org/presentationml/2006/main">
  <p:tag name="KSO_WM_SLIDE_BK_DARK_LIGHT" val="2"/>
  <p:tag name="KSO_WM_SLIDE_BACKGROUND_TYPE" val="general"/>
</p:tagLst>
</file>

<file path=ppt/tags/tag5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67.xml><?xml version="1.0" encoding="utf-8"?>
<p:tagLst xmlns:p="http://schemas.openxmlformats.org/presentationml/2006/main">
  <p:tag name="KSO_WM_SLIDE_BK_DARK_LIGHT" val="2"/>
  <p:tag name="KSO_WM_SLIDE_BACKGROUND_TYPE" val="general"/>
</p:tagLst>
</file>

<file path=ppt/tags/tag5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78.xml><?xml version="1.0" encoding="utf-8"?>
<p:tagLst xmlns:p="http://schemas.openxmlformats.org/presentationml/2006/main">
  <p:tag name="KSO_WM_SLIDE_BK_DARK_LIGHT" val="2"/>
  <p:tag name="KSO_WM_SLIDE_BACKGROUND_TYPE" val="general"/>
</p:tagLst>
</file>

<file path=ppt/tags/tag5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59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5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04.xml><?xml version="1.0" encoding="utf-8"?>
<p:tagLst xmlns:p="http://schemas.openxmlformats.org/presentationml/2006/main">
  <p:tag name="KSO_WM_SLIDE_BK_DARK_LIGHT" val="2"/>
  <p:tag name="KSO_WM_SLIDE_BACKGROUND_TYPE" val="general"/>
</p:tagLst>
</file>

<file path=ppt/tags/tag6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6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1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1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19.xml><?xml version="1.0" encoding="utf-8"?>
<p:tagLst xmlns:p="http://schemas.openxmlformats.org/presentationml/2006/main">
  <p:tag name="KSO_WM_SLIDE_BK_DARK_LIGHT" val="2"/>
  <p:tag name="KSO_WM_SLIDE_BACKGROUND_TYPE" val="general"/>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6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3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52.xml><?xml version="1.0" encoding="utf-8"?>
<p:tagLst xmlns:p="http://schemas.openxmlformats.org/presentationml/2006/main">
  <p:tag name="KSO_WM_SLIDE_BK_DARK_LIGHT" val="2"/>
  <p:tag name="KSO_WM_SLIDE_BACKGROUND_TYPE" val="general"/>
</p:tagLst>
</file>

<file path=ppt/tags/tag6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6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63.xml><?xml version="1.0" encoding="utf-8"?>
<p:tagLst xmlns:p="http://schemas.openxmlformats.org/presentationml/2006/main">
  <p:tag name="KSO_WM_SLIDE_BK_DARK_LIGHT" val="2"/>
  <p:tag name="KSO_WM_SLIDE_BACKGROUND_TYPE" val="general"/>
</p:tagLst>
</file>

<file path=ppt/tags/tag6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6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74.xml><?xml version="1.0" encoding="utf-8"?>
<p:tagLst xmlns:p="http://schemas.openxmlformats.org/presentationml/2006/main">
  <p:tag name="KSO_WM_SLIDE_BK_DARK_LIGHT" val="2"/>
  <p:tag name="KSO_WM_SLIDE_BACKGROUND_TYPE" val="general"/>
</p:tagLst>
</file>

<file path=ppt/tags/tag6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6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0.xml><?xml version="1.0" encoding="utf-8"?>
<p:tagLst xmlns:p="http://schemas.openxmlformats.org/presentationml/2006/main">
  <p:tag name="KSO_WM_SLIDE_BK_DARK_LIGHT" val="2"/>
  <p:tag name="KSO_WM_SLIDE_BACKGROUND_TYPE" val="general"/>
</p:tagLst>
</file>

<file path=ppt/tags/tag691.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4"/>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693.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6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6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0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7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7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7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7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7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6922997-75b6-4244-9ecf-5c92cd4adf9e}"/>
  <p:tag name="KSO_WM_UNIT_TYPE" val="i"/>
</p:tagLst>
</file>

<file path=ppt/tags/tag7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3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738.xml><?xml version="1.0" encoding="utf-8"?>
<p:tagLst xmlns:p="http://schemas.openxmlformats.org/presentationml/2006/main">
  <p:tag name="COMMONDATA" val="eyJoZGlkIjoiZWE3NjZlYjJkMjNiZjRmNDUwNDg2MDIyMjNiOTJhMjAifQ=="/>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2807</Words>
  <Application>WPS 演示</Application>
  <PresentationFormat>全屏显示(16:9)</PresentationFormat>
  <Paragraphs>456</Paragraphs>
  <Slides>39</Slides>
  <Notes>14</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39</vt:i4>
      </vt:variant>
    </vt:vector>
  </HeadingPairs>
  <TitlesOfParts>
    <vt:vector size="58" baseType="lpstr">
      <vt:lpstr>Arial</vt:lpstr>
      <vt:lpstr>宋体</vt:lpstr>
      <vt:lpstr>Wingdings</vt:lpstr>
      <vt:lpstr>黑体</vt:lpstr>
      <vt:lpstr>微软雅黑</vt:lpstr>
      <vt:lpstr>?</vt:lpstr>
      <vt:lpstr>Segoe Print</vt:lpstr>
      <vt:lpstr>等线</vt:lpstr>
      <vt:lpstr>Arial Unicode MS</vt:lpstr>
      <vt:lpstr>Calibri</vt:lpstr>
      <vt:lpstr>Times New Roman</vt:lpstr>
      <vt:lpstr>楷体</vt:lpstr>
      <vt:lpstr>仿宋</vt:lpstr>
      <vt:lpstr>幼圆</vt:lpstr>
      <vt:lpstr>汉仪乐喵体W</vt:lpstr>
      <vt:lpstr>Arial</vt:lpstr>
      <vt:lpstr>幼圆</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52</cp:revision>
  <dcterms:created xsi:type="dcterms:W3CDTF">2020-02-14T00:12:00Z</dcterms:created>
  <dcterms:modified xsi:type="dcterms:W3CDTF">2022-05-29T03:49:18Z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B18E59B89BCC4C27897DD11EFDC2E9A1</vt:lpwstr>
  </property>
</Properties>
</file>