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18" r:id="rId3"/>
    <p:sldMasterId id="2147483721" r:id="rId4"/>
  </p:sldMasterIdLst>
  <p:notesMasterIdLst>
    <p:notesMasterId r:id="rId13"/>
  </p:notesMasterIdLst>
  <p:handoutMasterIdLst>
    <p:handoutMasterId r:id="rId26"/>
  </p:handoutMasterIdLst>
  <p:sldIdLst>
    <p:sldId id="398" r:id="rId5"/>
    <p:sldId id="399" r:id="rId6"/>
    <p:sldId id="400" r:id="rId7"/>
    <p:sldId id="401" r:id="rId8"/>
    <p:sldId id="402" r:id="rId9"/>
    <p:sldId id="403" r:id="rId10"/>
    <p:sldId id="404" r:id="rId11"/>
    <p:sldId id="405" r:id="rId12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13" r:id="rId21"/>
    <p:sldId id="414" r:id="rId22"/>
    <p:sldId id="415" r:id="rId23"/>
    <p:sldId id="416" r:id="rId24"/>
    <p:sldId id="417" r:id="rId25"/>
  </p:sldIdLst>
  <p:sldSz cx="12192000" cy="6858000"/>
  <p:notesSz cx="6858000" cy="9144000"/>
  <p:custDataLst>
    <p:tags r:id="rId3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66"/>
    <a:srgbClr val="FF0066"/>
    <a:srgbClr val="0099CC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620" y="52"/>
      </p:cViewPr>
      <p:guideLst>
        <p:guide orient="horz" pos="983"/>
        <p:guide pos="12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gs" Target="tags/tag432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2700" y="6483350"/>
            <a:ext cx="2844800" cy="365125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483350"/>
            <a:ext cx="3860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23917" y="6483350"/>
            <a:ext cx="2844800" cy="365125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1" Type="http://schemas.openxmlformats.org/officeDocument/2006/relationships/theme" Target="../theme/theme1.xml"/><Relationship Id="rId70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0.xml"/><Relationship Id="rId8" Type="http://schemas.openxmlformats.org/officeDocument/2006/relationships/slideLayout" Target="../slideLayouts/slideLayout79.xml"/><Relationship Id="rId7" Type="http://schemas.openxmlformats.org/officeDocument/2006/relationships/slideLayout" Target="../slideLayouts/slideLayout78.xml"/><Relationship Id="rId6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4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73.xml"/><Relationship Id="rId19" Type="http://schemas.openxmlformats.org/officeDocument/2006/relationships/slideLayout" Target="../slideLayouts/slideLayout90.xml"/><Relationship Id="rId18" Type="http://schemas.openxmlformats.org/officeDocument/2006/relationships/slideLayout" Target="../slideLayouts/slideLayout89.xml"/><Relationship Id="rId17" Type="http://schemas.openxmlformats.org/officeDocument/2006/relationships/slideLayout" Target="../slideLayouts/slideLayout88.xml"/><Relationship Id="rId16" Type="http://schemas.openxmlformats.org/officeDocument/2006/relationships/slideLayout" Target="../slideLayouts/slideLayout87.xml"/><Relationship Id="rId15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1.xml"/><Relationship Id="rId1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3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3.xml"/><Relationship Id="rId8" Type="http://schemas.openxmlformats.org/officeDocument/2006/relationships/tags" Target="../tags/tag332.xml"/><Relationship Id="rId7" Type="http://schemas.openxmlformats.org/officeDocument/2006/relationships/tags" Target="../tags/tag331.xml"/><Relationship Id="rId6" Type="http://schemas.openxmlformats.org/officeDocument/2006/relationships/tags" Target="../tags/tag330.xml"/><Relationship Id="rId5" Type="http://schemas.openxmlformats.org/officeDocument/2006/relationships/tags" Target="../tags/tag329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tags" Target="../tags/tag326.xml"/><Relationship Id="rId14" Type="http://schemas.openxmlformats.org/officeDocument/2006/relationships/slideLayout" Target="../slideLayouts/slideLayout78.xml"/><Relationship Id="rId13" Type="http://schemas.openxmlformats.org/officeDocument/2006/relationships/tags" Target="../tags/tag337.xml"/><Relationship Id="rId12" Type="http://schemas.openxmlformats.org/officeDocument/2006/relationships/tags" Target="../tags/tag336.xml"/><Relationship Id="rId11" Type="http://schemas.openxmlformats.org/officeDocument/2006/relationships/tags" Target="../tags/tag335.xml"/><Relationship Id="rId10" Type="http://schemas.openxmlformats.org/officeDocument/2006/relationships/tags" Target="../tags/tag334.xml"/><Relationship Id="rId1" Type="http://schemas.openxmlformats.org/officeDocument/2006/relationships/tags" Target="../tags/tag325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4.xml"/><Relationship Id="rId4" Type="http://schemas.openxmlformats.org/officeDocument/2006/relationships/tags" Target="../tags/tag340.xml"/><Relationship Id="rId3" Type="http://schemas.openxmlformats.org/officeDocument/2006/relationships/tags" Target="../tags/tag339.xml"/><Relationship Id="rId2" Type="http://schemas.openxmlformats.org/officeDocument/2006/relationships/image" Target="../media/image16.jpeg"/><Relationship Id="rId1" Type="http://schemas.openxmlformats.org/officeDocument/2006/relationships/tags" Target="../tags/tag33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9.xml"/><Relationship Id="rId8" Type="http://schemas.openxmlformats.org/officeDocument/2006/relationships/tags" Target="../tags/tag348.xml"/><Relationship Id="rId7" Type="http://schemas.openxmlformats.org/officeDocument/2006/relationships/tags" Target="../tags/tag347.xml"/><Relationship Id="rId6" Type="http://schemas.openxmlformats.org/officeDocument/2006/relationships/tags" Target="../tags/tag346.xml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" Type="http://schemas.openxmlformats.org/officeDocument/2006/relationships/tags" Target="../tags/tag342.xml"/><Relationship Id="rId12" Type="http://schemas.openxmlformats.org/officeDocument/2006/relationships/slideLayout" Target="../slideLayouts/slideLayout78.xml"/><Relationship Id="rId11" Type="http://schemas.openxmlformats.org/officeDocument/2006/relationships/tags" Target="../tags/tag350.xml"/><Relationship Id="rId10" Type="http://schemas.openxmlformats.org/officeDocument/2006/relationships/image" Target="../media/image17.jpeg"/><Relationship Id="rId1" Type="http://schemas.openxmlformats.org/officeDocument/2006/relationships/tags" Target="../tags/tag34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tags" Target="../tags/tag354.xml"/><Relationship Id="rId3" Type="http://schemas.openxmlformats.org/officeDocument/2006/relationships/tags" Target="../tags/tag353.xml"/><Relationship Id="rId2" Type="http://schemas.openxmlformats.org/officeDocument/2006/relationships/tags" Target="../tags/tag352.xml"/><Relationship Id="rId12" Type="http://schemas.openxmlformats.org/officeDocument/2006/relationships/slideLayout" Target="../slideLayouts/slideLayout78.xml"/><Relationship Id="rId11" Type="http://schemas.openxmlformats.org/officeDocument/2006/relationships/tags" Target="../tags/tag360.xml"/><Relationship Id="rId10" Type="http://schemas.openxmlformats.org/officeDocument/2006/relationships/image" Target="../media/image18.png"/><Relationship Id="rId1" Type="http://schemas.openxmlformats.org/officeDocument/2006/relationships/tags" Target="../tags/tag35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9.xml"/><Relationship Id="rId8" Type="http://schemas.openxmlformats.org/officeDocument/2006/relationships/tags" Target="../tags/tag368.xml"/><Relationship Id="rId7" Type="http://schemas.openxmlformats.org/officeDocument/2006/relationships/tags" Target="../tags/tag367.xml"/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2" Type="http://schemas.openxmlformats.org/officeDocument/2006/relationships/slideLayout" Target="../slideLayouts/slideLayout78.xml"/><Relationship Id="rId11" Type="http://schemas.openxmlformats.org/officeDocument/2006/relationships/tags" Target="../tags/tag370.xml"/><Relationship Id="rId10" Type="http://schemas.openxmlformats.org/officeDocument/2006/relationships/image" Target="../media/image19.jpeg"/><Relationship Id="rId1" Type="http://schemas.openxmlformats.org/officeDocument/2006/relationships/tags" Target="../tags/tag36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79.xml"/><Relationship Id="rId8" Type="http://schemas.openxmlformats.org/officeDocument/2006/relationships/tags" Target="../tags/tag378.xml"/><Relationship Id="rId7" Type="http://schemas.openxmlformats.org/officeDocument/2006/relationships/tags" Target="../tags/tag377.xml"/><Relationship Id="rId6" Type="http://schemas.openxmlformats.org/officeDocument/2006/relationships/tags" Target="../tags/tag376.xml"/><Relationship Id="rId5" Type="http://schemas.openxmlformats.org/officeDocument/2006/relationships/tags" Target="../tags/tag375.xml"/><Relationship Id="rId4" Type="http://schemas.openxmlformats.org/officeDocument/2006/relationships/tags" Target="../tags/tag374.xml"/><Relationship Id="rId3" Type="http://schemas.openxmlformats.org/officeDocument/2006/relationships/tags" Target="../tags/tag373.xml"/><Relationship Id="rId2" Type="http://schemas.openxmlformats.org/officeDocument/2006/relationships/tags" Target="../tags/tag372.xml"/><Relationship Id="rId14" Type="http://schemas.openxmlformats.org/officeDocument/2006/relationships/slideLayout" Target="../slideLayouts/slideLayout78.xml"/><Relationship Id="rId13" Type="http://schemas.openxmlformats.org/officeDocument/2006/relationships/tags" Target="../tags/tag382.xml"/><Relationship Id="rId12" Type="http://schemas.openxmlformats.org/officeDocument/2006/relationships/image" Target="../media/image13.png"/><Relationship Id="rId11" Type="http://schemas.openxmlformats.org/officeDocument/2006/relationships/tags" Target="../tags/tag381.xml"/><Relationship Id="rId10" Type="http://schemas.openxmlformats.org/officeDocument/2006/relationships/tags" Target="../tags/tag380.xml"/><Relationship Id="rId1" Type="http://schemas.openxmlformats.org/officeDocument/2006/relationships/tags" Target="../tags/tag37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tags" Target="../tags/tag386.xml"/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3" Type="http://schemas.openxmlformats.org/officeDocument/2006/relationships/slideLayout" Target="../slideLayouts/slideLayout78.xml"/><Relationship Id="rId12" Type="http://schemas.openxmlformats.org/officeDocument/2006/relationships/tags" Target="../tags/tag393.xml"/><Relationship Id="rId11" Type="http://schemas.openxmlformats.org/officeDocument/2006/relationships/image" Target="../media/image20.png"/><Relationship Id="rId10" Type="http://schemas.openxmlformats.org/officeDocument/2006/relationships/tags" Target="../tags/tag392.xml"/><Relationship Id="rId1" Type="http://schemas.openxmlformats.org/officeDocument/2006/relationships/tags" Target="../tags/tag38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2.xml"/><Relationship Id="rId8" Type="http://schemas.openxmlformats.org/officeDocument/2006/relationships/tags" Target="../tags/tag401.xml"/><Relationship Id="rId7" Type="http://schemas.openxmlformats.org/officeDocument/2006/relationships/tags" Target="../tags/tag400.xml"/><Relationship Id="rId6" Type="http://schemas.openxmlformats.org/officeDocument/2006/relationships/tags" Target="../tags/tag399.xml"/><Relationship Id="rId5" Type="http://schemas.openxmlformats.org/officeDocument/2006/relationships/tags" Target="../tags/tag398.xml"/><Relationship Id="rId4" Type="http://schemas.openxmlformats.org/officeDocument/2006/relationships/tags" Target="../tags/tag397.xml"/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3" Type="http://schemas.openxmlformats.org/officeDocument/2006/relationships/slideLayout" Target="../slideLayouts/slideLayout78.xml"/><Relationship Id="rId12" Type="http://schemas.openxmlformats.org/officeDocument/2006/relationships/tags" Target="../tags/tag405.xml"/><Relationship Id="rId11" Type="http://schemas.openxmlformats.org/officeDocument/2006/relationships/tags" Target="../tags/tag404.xml"/><Relationship Id="rId10" Type="http://schemas.openxmlformats.org/officeDocument/2006/relationships/tags" Target="../tags/tag403.xml"/><Relationship Id="rId1" Type="http://schemas.openxmlformats.org/officeDocument/2006/relationships/tags" Target="../tags/tag394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tags" Target="../tags/tag413.xml"/><Relationship Id="rId7" Type="http://schemas.openxmlformats.org/officeDocument/2006/relationships/tags" Target="../tags/tag412.xml"/><Relationship Id="rId6" Type="http://schemas.openxmlformats.org/officeDocument/2006/relationships/tags" Target="../tags/tag411.xml"/><Relationship Id="rId5" Type="http://schemas.openxmlformats.org/officeDocument/2006/relationships/tags" Target="../tags/tag410.xml"/><Relationship Id="rId4" Type="http://schemas.openxmlformats.org/officeDocument/2006/relationships/tags" Target="../tags/tag409.xml"/><Relationship Id="rId3" Type="http://schemas.openxmlformats.org/officeDocument/2006/relationships/tags" Target="../tags/tag408.xml"/><Relationship Id="rId2" Type="http://schemas.openxmlformats.org/officeDocument/2006/relationships/tags" Target="../tags/tag407.xml"/><Relationship Id="rId16" Type="http://schemas.openxmlformats.org/officeDocument/2006/relationships/slideLayout" Target="../slideLayouts/slideLayout78.xml"/><Relationship Id="rId15" Type="http://schemas.openxmlformats.org/officeDocument/2006/relationships/tags" Target="../tags/tag417.xml"/><Relationship Id="rId14" Type="http://schemas.openxmlformats.org/officeDocument/2006/relationships/slide" Target="slide8.xml"/><Relationship Id="rId13" Type="http://schemas.openxmlformats.org/officeDocument/2006/relationships/tags" Target="../tags/tag416.xml"/><Relationship Id="rId12" Type="http://schemas.openxmlformats.org/officeDocument/2006/relationships/image" Target="../media/image22.GIF"/><Relationship Id="rId11" Type="http://schemas.openxmlformats.org/officeDocument/2006/relationships/image" Target="../media/image21.jpeg"/><Relationship Id="rId10" Type="http://schemas.openxmlformats.org/officeDocument/2006/relationships/tags" Target="../tags/tag415.xml"/><Relationship Id="rId1" Type="http://schemas.openxmlformats.org/officeDocument/2006/relationships/tags" Target="../tags/tag406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tags" Target="../tags/tag424.xml"/><Relationship Id="rId6" Type="http://schemas.openxmlformats.org/officeDocument/2006/relationships/tags" Target="../tags/tag423.xml"/><Relationship Id="rId5" Type="http://schemas.openxmlformats.org/officeDocument/2006/relationships/tags" Target="../tags/tag422.xml"/><Relationship Id="rId4" Type="http://schemas.openxmlformats.org/officeDocument/2006/relationships/tags" Target="../tags/tag421.xml"/><Relationship Id="rId3" Type="http://schemas.openxmlformats.org/officeDocument/2006/relationships/tags" Target="../tags/tag420.xml"/><Relationship Id="rId2" Type="http://schemas.openxmlformats.org/officeDocument/2006/relationships/tags" Target="../tags/tag419.xml"/><Relationship Id="rId12" Type="http://schemas.openxmlformats.org/officeDocument/2006/relationships/slideLayout" Target="../slideLayouts/slideLayout78.xml"/><Relationship Id="rId11" Type="http://schemas.openxmlformats.org/officeDocument/2006/relationships/tags" Target="../tags/tag428.xml"/><Relationship Id="rId10" Type="http://schemas.openxmlformats.org/officeDocument/2006/relationships/tags" Target="../tags/tag427.xml"/><Relationship Id="rId1" Type="http://schemas.openxmlformats.org/officeDocument/2006/relationships/tags" Target="../tags/tag41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2" Type="http://schemas.openxmlformats.org/officeDocument/2006/relationships/slideLayout" Target="../slideLayouts/slideLayout78.xml"/><Relationship Id="rId11" Type="http://schemas.openxmlformats.org/officeDocument/2006/relationships/tags" Target="../tags/tag242.xml"/><Relationship Id="rId10" Type="http://schemas.openxmlformats.org/officeDocument/2006/relationships/image" Target="../media/image11.jpeg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82.xml"/><Relationship Id="rId4" Type="http://schemas.openxmlformats.org/officeDocument/2006/relationships/tags" Target="../tags/tag431.xml"/><Relationship Id="rId3" Type="http://schemas.openxmlformats.org/officeDocument/2006/relationships/tags" Target="../tags/tag430.xml"/><Relationship Id="rId2" Type="http://schemas.openxmlformats.org/officeDocument/2006/relationships/image" Target="../media/image3.png"/><Relationship Id="rId1" Type="http://schemas.openxmlformats.org/officeDocument/2006/relationships/tags" Target="../tags/tag42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1.xml"/><Relationship Id="rId8" Type="http://schemas.openxmlformats.org/officeDocument/2006/relationships/tags" Target="../tags/tag250.xml"/><Relationship Id="rId7" Type="http://schemas.openxmlformats.org/officeDocument/2006/relationships/tags" Target="../tags/tag249.xml"/><Relationship Id="rId6" Type="http://schemas.openxmlformats.org/officeDocument/2006/relationships/tags" Target="../tags/tag24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9" Type="http://schemas.openxmlformats.org/officeDocument/2006/relationships/slideLayout" Target="../slideLayouts/slideLayout78.xml"/><Relationship Id="rId18" Type="http://schemas.openxmlformats.org/officeDocument/2006/relationships/tags" Target="../tags/tag260.xml"/><Relationship Id="rId17" Type="http://schemas.openxmlformats.org/officeDocument/2006/relationships/tags" Target="../tags/tag259.xml"/><Relationship Id="rId16" Type="http://schemas.openxmlformats.org/officeDocument/2006/relationships/tags" Target="../tags/tag258.xml"/><Relationship Id="rId15" Type="http://schemas.openxmlformats.org/officeDocument/2006/relationships/tags" Target="../tags/tag257.xml"/><Relationship Id="rId14" Type="http://schemas.openxmlformats.org/officeDocument/2006/relationships/tags" Target="../tags/tag256.xml"/><Relationship Id="rId13" Type="http://schemas.openxmlformats.org/officeDocument/2006/relationships/tags" Target="../tags/tag255.xml"/><Relationship Id="rId12" Type="http://schemas.openxmlformats.org/officeDocument/2006/relationships/tags" Target="../tags/tag254.xml"/><Relationship Id="rId11" Type="http://schemas.openxmlformats.org/officeDocument/2006/relationships/tags" Target="../tags/tag253.xml"/><Relationship Id="rId10" Type="http://schemas.openxmlformats.org/officeDocument/2006/relationships/tags" Target="../tags/tag252.xml"/><Relationship Id="rId1" Type="http://schemas.openxmlformats.org/officeDocument/2006/relationships/tags" Target="../tags/tag24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6" Type="http://schemas.openxmlformats.org/officeDocument/2006/relationships/slideLayout" Target="../slideLayouts/slideLayout72.xml"/><Relationship Id="rId15" Type="http://schemas.openxmlformats.org/officeDocument/2006/relationships/tags" Target="../tags/tag274.xml"/><Relationship Id="rId14" Type="http://schemas.openxmlformats.org/officeDocument/2006/relationships/tags" Target="../tags/tag273.xml"/><Relationship Id="rId13" Type="http://schemas.openxmlformats.org/officeDocument/2006/relationships/tags" Target="../tags/tag272.xml"/><Relationship Id="rId12" Type="http://schemas.openxmlformats.org/officeDocument/2006/relationships/image" Target="../media/image12.png"/><Relationship Id="rId11" Type="http://schemas.openxmlformats.org/officeDocument/2006/relationships/tags" Target="../tags/tag271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1" Type="http://schemas.openxmlformats.org/officeDocument/2006/relationships/slideLayout" Target="../slideLayouts/slideLayout77.xml"/><Relationship Id="rId10" Type="http://schemas.openxmlformats.org/officeDocument/2006/relationships/tags" Target="../tags/tag284.xml"/><Relationship Id="rId1" Type="http://schemas.openxmlformats.org/officeDocument/2006/relationships/tags" Target="../tags/tag275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4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image" Target="../media/image13.png"/><Relationship Id="rId1" Type="http://schemas.openxmlformats.org/officeDocument/2006/relationships/tags" Target="../tags/tag28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tags" Target="../tags/tag291.xml"/><Relationship Id="rId25" Type="http://schemas.openxmlformats.org/officeDocument/2006/relationships/vmlDrawing" Target="../drawings/vmlDrawing1.vml"/><Relationship Id="rId24" Type="http://schemas.openxmlformats.org/officeDocument/2006/relationships/slideLayout" Target="../slideLayouts/slideLayout78.xml"/><Relationship Id="rId23" Type="http://schemas.openxmlformats.org/officeDocument/2006/relationships/tags" Target="../tags/tag307.xml"/><Relationship Id="rId22" Type="http://schemas.openxmlformats.org/officeDocument/2006/relationships/tags" Target="../tags/tag306.xml"/><Relationship Id="rId21" Type="http://schemas.openxmlformats.org/officeDocument/2006/relationships/tags" Target="../tags/tag305.xml"/><Relationship Id="rId20" Type="http://schemas.openxmlformats.org/officeDocument/2006/relationships/tags" Target="../tags/tag304.xml"/><Relationship Id="rId2" Type="http://schemas.openxmlformats.org/officeDocument/2006/relationships/tags" Target="../tags/tag290.xml"/><Relationship Id="rId19" Type="http://schemas.openxmlformats.org/officeDocument/2006/relationships/tags" Target="../tags/tag303.xml"/><Relationship Id="rId18" Type="http://schemas.openxmlformats.org/officeDocument/2006/relationships/tags" Target="../tags/tag302.xml"/><Relationship Id="rId17" Type="http://schemas.openxmlformats.org/officeDocument/2006/relationships/tags" Target="../tags/tag301.xml"/><Relationship Id="rId16" Type="http://schemas.openxmlformats.org/officeDocument/2006/relationships/image" Target="../media/image15.png"/><Relationship Id="rId15" Type="http://schemas.openxmlformats.org/officeDocument/2006/relationships/slide" Target="slide1.xml"/><Relationship Id="rId14" Type="http://schemas.openxmlformats.org/officeDocument/2006/relationships/tags" Target="../tags/tag300.xml"/><Relationship Id="rId13" Type="http://schemas.openxmlformats.org/officeDocument/2006/relationships/tags" Target="../tags/tag299.xml"/><Relationship Id="rId12" Type="http://schemas.openxmlformats.org/officeDocument/2006/relationships/image" Target="../media/image14.png"/><Relationship Id="rId11" Type="http://schemas.openxmlformats.org/officeDocument/2006/relationships/oleObject" Target="../embeddings/oleObject1.bin"/><Relationship Id="rId10" Type="http://schemas.openxmlformats.org/officeDocument/2006/relationships/tags" Target="../tags/tag298.xml"/><Relationship Id="rId1" Type="http://schemas.openxmlformats.org/officeDocument/2006/relationships/tags" Target="../tags/tag28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6.xml"/><Relationship Id="rId8" Type="http://schemas.openxmlformats.org/officeDocument/2006/relationships/tags" Target="../tags/tag315.xml"/><Relationship Id="rId7" Type="http://schemas.openxmlformats.org/officeDocument/2006/relationships/tags" Target="../tags/tag314.xml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tags" Target="../tags/tag310.xml"/><Relationship Id="rId2" Type="http://schemas.openxmlformats.org/officeDocument/2006/relationships/tags" Target="../tags/tag309.xml"/><Relationship Id="rId17" Type="http://schemas.openxmlformats.org/officeDocument/2006/relationships/notesSlide" Target="../notesSlides/notesSlide1.xml"/><Relationship Id="rId16" Type="http://schemas.openxmlformats.org/officeDocument/2006/relationships/slideLayout" Target="../slideLayouts/slideLayout78.xml"/><Relationship Id="rId15" Type="http://schemas.openxmlformats.org/officeDocument/2006/relationships/tags" Target="../tags/tag320.xml"/><Relationship Id="rId14" Type="http://schemas.openxmlformats.org/officeDocument/2006/relationships/image" Target="../media/image13.png"/><Relationship Id="rId13" Type="http://schemas.openxmlformats.org/officeDocument/2006/relationships/tags" Target="../tags/tag319.xml"/><Relationship Id="rId12" Type="http://schemas.openxmlformats.org/officeDocument/2006/relationships/tags" Target="../tags/tag318.xml"/><Relationship Id="rId11" Type="http://schemas.openxmlformats.org/officeDocument/2006/relationships/slide" Target="slide1.xml"/><Relationship Id="rId10" Type="http://schemas.openxmlformats.org/officeDocument/2006/relationships/tags" Target="../tags/tag317.xml"/><Relationship Id="rId1" Type="http://schemas.openxmlformats.org/officeDocument/2006/relationships/tags" Target="../tags/tag308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4.xml"/><Relationship Id="rId4" Type="http://schemas.openxmlformats.org/officeDocument/2006/relationships/tags" Target="../tags/tag324.xml"/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" Type="http://schemas.openxmlformats.org/officeDocument/2006/relationships/tags" Target="../tags/tag3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1938784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识字（二）  6 画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9" name="文本框 9218"/>
          <p:cNvSpPr txBox="1"/>
          <p:nvPr>
            <p:custDataLst>
              <p:tags r:id="rId10"/>
            </p:custDataLst>
          </p:nvPr>
        </p:nvSpPr>
        <p:spPr>
          <a:xfrm>
            <a:off x="4191000" y="2514600"/>
            <a:ext cx="3941445" cy="310769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远 看 ／山／ 有 色 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,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近 听 ／水／ 无 声 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春 去 ／花／ 还 在 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,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人 来 ／鸟／ 不 惊 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9220" name="文本框 9219"/>
          <p:cNvSpPr txBox="1"/>
          <p:nvPr>
            <p:custDataLst>
              <p:tags r:id="rId11"/>
            </p:custDataLst>
          </p:nvPr>
        </p:nvSpPr>
        <p:spPr>
          <a:xfrm>
            <a:off x="5638800" y="1633855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</a:rPr>
              <a:t>画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5068" name="云形标注 45067"/>
          <p:cNvSpPr/>
          <p:nvPr>
            <p:custDataLst>
              <p:tags r:id="rId12"/>
            </p:custDataLst>
          </p:nvPr>
        </p:nvSpPr>
        <p:spPr>
          <a:xfrm>
            <a:off x="7573010" y="494030"/>
            <a:ext cx="2057400" cy="1066800"/>
          </a:xfrm>
          <a:prstGeom prst="cloudCallout">
            <a:avLst>
              <a:gd name="adj1" fmla="val -72144"/>
              <a:gd name="adj2" fmla="val 86606"/>
            </a:avLst>
          </a:prstGeom>
          <a:noFill/>
          <a:ln w="12700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我会读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im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95015" y="1412775"/>
            <a:ext cx="4580573" cy="331236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47728" y="4725144"/>
            <a:ext cx="5601970" cy="15068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buClrTx/>
            </a:pPr>
            <a:r>
              <a:rPr lang="en-US" altLang="zh-CN" sz="60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</a:rPr>
              <a:t> </a:t>
            </a:r>
            <a:r>
              <a:rPr lang="zh-CN" altLang="en-US" sz="60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charset="-122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远看山有色</a:t>
            </a:r>
            <a:endParaRPr lang="zh-CN" altLang="en-US" sz="32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  <a:p>
            <a:pPr>
              <a:buClrTx/>
            </a:pPr>
            <a:endParaRPr lang="zh-CN" altLang="en-US" sz="32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细读感悟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5843" name="文本占位符 35842"/>
          <p:cNvSpPr>
            <a:spLocks noGrp="1"/>
          </p:cNvSpPr>
          <p:nvPr>
            <p:ph type="body" sz="half" idx="4294967295"/>
          </p:nvPr>
        </p:nvSpPr>
        <p:spPr>
          <a:xfrm>
            <a:off x="8159750" y="610235"/>
            <a:ext cx="4032250" cy="761365"/>
          </a:xfrm>
        </p:spPr>
        <p:txBody>
          <a:bodyPr>
            <a:normAutofit fontScale="27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80000"/>
              </a:lnSpc>
              <a:buClrTx/>
              <a:buSzTx/>
              <a:buNone/>
            </a:pPr>
            <a:r>
              <a:rPr lang="en-US" altLang="zh-CN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      </a:t>
            </a:r>
            <a:endParaRPr lang="en-US" altLang="zh-CN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80000"/>
              </a:lnSpc>
              <a:buClrTx/>
              <a:buSzTx/>
              <a:buNone/>
            </a:pPr>
            <a:endParaRPr lang="en-US" altLang="zh-CN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80000"/>
              </a:lnSpc>
              <a:buClrTx/>
              <a:buSzTx/>
              <a:buNone/>
            </a:pPr>
            <a:r>
              <a:rPr lang="en-US" altLang="zh-CN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</a:t>
            </a:r>
            <a:endParaRPr lang="en-US" altLang="zh-CN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35845" name="矩形 35844"/>
          <p:cNvSpPr/>
          <p:nvPr/>
        </p:nvSpPr>
        <p:spPr>
          <a:xfrm>
            <a:off x="1868805" y="1751965"/>
            <a:ext cx="2808288" cy="2889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sz="6000" b="1" dirty="0">
              <a:solidFill>
                <a:srgbClr val="0000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5846" name="矩形 35845"/>
          <p:cNvSpPr/>
          <p:nvPr/>
        </p:nvSpPr>
        <p:spPr>
          <a:xfrm>
            <a:off x="7860348" y="1919275"/>
            <a:ext cx="2808287" cy="2889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sz="6000" b="1" dirty="0">
              <a:solidFill>
                <a:srgbClr val="0000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8" name="图片 7" descr="tim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6841" y="1269613"/>
            <a:ext cx="4609946" cy="338018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677093" y="4972402"/>
            <a:ext cx="27311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近听水无声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" name="图片 4" descr="爱奇艺201805081421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31704" y="1341756"/>
            <a:ext cx="4932516" cy="3348350"/>
          </a:xfrm>
          <a:prstGeom prst="rect">
            <a:avLst/>
          </a:prstGeom>
        </p:spPr>
      </p:pic>
      <p:sp>
        <p:nvSpPr>
          <p:cNvPr id="36870" name="矩形 36869"/>
          <p:cNvSpPr/>
          <p:nvPr/>
        </p:nvSpPr>
        <p:spPr>
          <a:xfrm>
            <a:off x="2063750" y="1341438"/>
            <a:ext cx="1150938" cy="1444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sz="6000" b="1" dirty="0">
              <a:solidFill>
                <a:srgbClr val="0000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6872" name="矩形 36871"/>
          <p:cNvSpPr/>
          <p:nvPr/>
        </p:nvSpPr>
        <p:spPr>
          <a:xfrm>
            <a:off x="8543925" y="549275"/>
            <a:ext cx="1655763" cy="714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lvl="0"/>
            <a:endParaRPr lang="en-US" altLang="zh-CN">
              <a:solidFill>
                <a:srgbClr val="CC33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83832" y="4797152"/>
            <a:ext cx="24320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春去花还在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7891" name="矩形 37890"/>
          <p:cNvSpPr/>
          <p:nvPr/>
        </p:nvSpPr>
        <p:spPr>
          <a:xfrm>
            <a:off x="8401050" y="1484313"/>
            <a:ext cx="936625" cy="2889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sz="6000" b="1" dirty="0">
              <a:solidFill>
                <a:srgbClr val="0000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7892" name="矩形 37891"/>
          <p:cNvSpPr/>
          <p:nvPr/>
        </p:nvSpPr>
        <p:spPr>
          <a:xfrm>
            <a:off x="2135188" y="1557338"/>
            <a:ext cx="1150937" cy="1444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sz="6000" b="1" dirty="0">
              <a:solidFill>
                <a:srgbClr val="0000FF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87888" y="5085184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人来鸟不惊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7" name="图片 6" descr="QQ图片2020081914474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47728" y="1120775"/>
            <a:ext cx="4938107" cy="360651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4" name="文本框 8193"/>
          <p:cNvSpPr txBox="1"/>
          <p:nvPr>
            <p:custDataLst>
              <p:tags r:id="rId10"/>
            </p:custDataLst>
          </p:nvPr>
        </p:nvSpPr>
        <p:spPr>
          <a:xfrm>
            <a:off x="3055620" y="1946275"/>
            <a:ext cx="5034280" cy="3987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◆ </a:t>
            </a: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为什么人走近了听，还是听不到水声？ 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196" name="文本框 8195"/>
          <p:cNvSpPr txBox="1"/>
          <p:nvPr>
            <p:custDataLst>
              <p:tags r:id="rId11"/>
            </p:custDataLst>
          </p:nvPr>
        </p:nvSpPr>
        <p:spPr>
          <a:xfrm>
            <a:off x="3055620" y="2891700"/>
            <a:ext cx="4906010" cy="17068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◆ </a:t>
            </a: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春天开的花，为什么春天已经过去了，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花还没谢？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◆</a:t>
            </a: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为什么人走近了，鸟没飞走？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8458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3432" y="4581128"/>
            <a:ext cx="1258570" cy="1651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7" name="云形标注 11266"/>
          <p:cNvSpPr/>
          <p:nvPr>
            <p:custDataLst>
              <p:tags r:id="rId10"/>
            </p:custDataLst>
          </p:nvPr>
        </p:nvSpPr>
        <p:spPr>
          <a:xfrm>
            <a:off x="2151380" y="1891030"/>
            <a:ext cx="3944620" cy="1249938"/>
          </a:xfrm>
          <a:prstGeom prst="cloudCallout">
            <a:avLst>
              <a:gd name="adj1" fmla="val 61819"/>
              <a:gd name="adj2" fmla="val 130356"/>
            </a:avLst>
          </a:prstGeom>
          <a:solidFill>
            <a:srgbClr val="FFFFFF"/>
          </a:solidFill>
          <a:ln w="19050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algn="just" eaLnBrk="0" hangingPunct="0"/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</a:rPr>
              <a:t>试试配上动作边表演边朗读。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1268" name="图片 11267" descr="teacher00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672064" y="2301903"/>
            <a:ext cx="2448272" cy="2405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9" name="文本框 9218"/>
          <p:cNvSpPr txBox="1"/>
          <p:nvPr>
            <p:custDataLst>
              <p:tags r:id="rId10"/>
            </p:custDataLst>
          </p:nvPr>
        </p:nvSpPr>
        <p:spPr>
          <a:xfrm>
            <a:off x="4191000" y="2514600"/>
            <a:ext cx="3941445" cy="310769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远 看 ／山／ 有 色 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,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近 听 ／水／ 无 声 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春 去 ／花／ 还 在 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,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人 来 ／鸟／ 不 惊 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9220" name="文本框 9219"/>
          <p:cNvSpPr txBox="1"/>
          <p:nvPr>
            <p:custDataLst>
              <p:tags r:id="rId11"/>
            </p:custDataLst>
          </p:nvPr>
        </p:nvSpPr>
        <p:spPr>
          <a:xfrm>
            <a:off x="5638800" y="1633855"/>
            <a:ext cx="5403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</a:rPr>
              <a:t>画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3554" name="图片 23553" descr="tnpic044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911423" y="4293096"/>
            <a:ext cx="1627907" cy="1881273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00CCFF"/>
              </a:gs>
            </a:gsLst>
            <a:lin ang="5400000" scaled="1"/>
            <a:tileRect/>
          </a:gradFill>
          <a:ln w="9525">
            <a:noFill/>
          </a:ln>
        </p:spPr>
      </p:pic>
      <p:pic>
        <p:nvPicPr>
          <p:cNvPr id="23555" name="图片 23554" descr="hude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56040" y="3933056"/>
            <a:ext cx="1000125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文本框 23555"/>
          <p:cNvSpPr txBox="1"/>
          <p:nvPr/>
        </p:nvSpPr>
        <p:spPr>
          <a:xfrm>
            <a:off x="3461385" y="1517173"/>
            <a:ext cx="2316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远看山有色，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3557" name="文本框 23556"/>
          <p:cNvSpPr txBox="1"/>
          <p:nvPr/>
        </p:nvSpPr>
        <p:spPr>
          <a:xfrm>
            <a:off x="3461385" y="2438717"/>
            <a:ext cx="2316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</a:rPr>
              <a:t>近听水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无声。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3558" name="文本框 23557"/>
          <p:cNvSpPr txBox="1"/>
          <p:nvPr/>
        </p:nvSpPr>
        <p:spPr>
          <a:xfrm>
            <a:off x="3461385" y="3268662"/>
            <a:ext cx="2316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春去花还在，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3559" name="文本框 23558"/>
          <p:cNvSpPr txBox="1"/>
          <p:nvPr>
            <p:custDataLst>
              <p:tags r:id="rId13"/>
            </p:custDataLst>
          </p:nvPr>
        </p:nvSpPr>
        <p:spPr>
          <a:xfrm>
            <a:off x="1055440" y="1527076"/>
            <a:ext cx="1249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hlinkClick r:id="rId14" action="ppaction://hlinksldjump"/>
              </a:rPr>
              <a:t>反义词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hlinkClick r:id="rId14" action="ppaction://hlinksldjump"/>
            </a:endParaRPr>
          </a:p>
        </p:txBody>
      </p:sp>
      <p:sp>
        <p:nvSpPr>
          <p:cNvPr id="23560" name="文本框 23559"/>
          <p:cNvSpPr txBox="1"/>
          <p:nvPr/>
        </p:nvSpPr>
        <p:spPr>
          <a:xfrm>
            <a:off x="3461385" y="4098607"/>
            <a:ext cx="23164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</a:rPr>
              <a:t>人来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鸟不惊。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内容占位符 32770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415480" y="1741170"/>
            <a:ext cx="8693596" cy="3375660"/>
          </a:xfr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Bef>
                <a:spcPts val="700"/>
              </a:spcBef>
              <a:buNone/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王维的田园山水诗直接继承了陶渊明明净淡泊而深远的艺术风格，以观察细致，感觉敏锐著称，“诗中有画”是王维诗的一个显著特点。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 fontAlgn="auto">
              <a:lnSpc>
                <a:spcPct val="150000"/>
              </a:lnSpc>
              <a:spcBef>
                <a:spcPts val="700"/>
              </a:spcBef>
            </a:pPr>
            <a:endParaRPr lang="en-US" altLang="zh-CN" sz="32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 marL="0" indent="0">
              <a:buNone/>
            </a:pPr>
            <a:endParaRPr lang="en-US" altLang="zh-CN" sz="32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 descr="timg_看图王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877185" y="1412775"/>
            <a:ext cx="5595079" cy="384819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082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randomBa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760106" y="1196752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7109" name="文本框 47108"/>
          <p:cNvSpPr txBox="1"/>
          <p:nvPr>
            <p:custDataLst>
              <p:tags r:id="rId10"/>
            </p:custDataLst>
          </p:nvPr>
        </p:nvSpPr>
        <p:spPr>
          <a:xfrm>
            <a:off x="3818890" y="2207895"/>
            <a:ext cx="4484370" cy="400939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远   看   山   有  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色 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,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30000"/>
              </a:lnSpc>
            </a:pPr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近   听   水   无  声 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30000"/>
              </a:lnSpc>
            </a:pP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春   去   花   还  在 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,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30000"/>
              </a:lnSpc>
            </a:pPr>
            <a:endParaRPr lang="en-US" altLang="zh-CN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人   来   鸟   不  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惊 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7110" name="文本框 47109"/>
          <p:cNvSpPr txBox="1"/>
          <p:nvPr>
            <p:custDataLst>
              <p:tags r:id="rId11"/>
            </p:custDataLst>
          </p:nvPr>
        </p:nvSpPr>
        <p:spPr>
          <a:xfrm>
            <a:off x="5053330" y="1384300"/>
            <a:ext cx="309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7111" name="文本框 47110"/>
          <p:cNvSpPr txBox="1"/>
          <p:nvPr>
            <p:custDataLst>
              <p:tags r:id="rId12"/>
            </p:custDataLst>
          </p:nvPr>
        </p:nvSpPr>
        <p:spPr>
          <a:xfrm>
            <a:off x="3672840" y="1917700"/>
            <a:ext cx="50088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yuǎn  k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à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n  shān   yǒu   sè</a:t>
            </a:r>
            <a:endParaRPr lang="en-US" altLang="zh-CN" sz="2800" b="1" dirty="0" err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7112" name="文本框 47111"/>
          <p:cNvSpPr txBox="1"/>
          <p:nvPr>
            <p:custDataLst>
              <p:tags r:id="rId13"/>
            </p:custDataLst>
          </p:nvPr>
        </p:nvSpPr>
        <p:spPr>
          <a:xfrm>
            <a:off x="3764915" y="3041650"/>
            <a:ext cx="571944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jìn     tīn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g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shuǐ    wú  shēn</a:t>
            </a:r>
            <a:r>
              <a:rPr lang="en-US" altLang="zh-CN" sz="2700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g</a:t>
            </a:r>
            <a:endParaRPr lang="en-US" altLang="zh-CN" sz="2700" dirty="0" err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7113" name="文本框 47112"/>
          <p:cNvSpPr txBox="1"/>
          <p:nvPr>
            <p:custDataLst>
              <p:tags r:id="rId14"/>
            </p:custDataLst>
          </p:nvPr>
        </p:nvSpPr>
        <p:spPr>
          <a:xfrm>
            <a:off x="3688715" y="4051300"/>
            <a:ext cx="570166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chūn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qù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huā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h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á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i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z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à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i</a:t>
            </a:r>
            <a:endParaRPr lang="en-US" altLang="zh-CN" sz="2800" b="1" dirty="0" err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7114" name="文本框 47113"/>
          <p:cNvSpPr txBox="1"/>
          <p:nvPr>
            <p:custDataLst>
              <p:tags r:id="rId15"/>
            </p:custDataLst>
          </p:nvPr>
        </p:nvSpPr>
        <p:spPr>
          <a:xfrm>
            <a:off x="3742690" y="5249545"/>
            <a:ext cx="626491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rén    l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á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i     niǎo     bù    jīn</a:t>
            </a:r>
            <a:r>
              <a:rPr lang="en-US" altLang="zh-CN" sz="2800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g</a:t>
            </a:r>
            <a:endParaRPr lang="en-US" altLang="zh-CN" sz="2800" dirty="0" err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7116" name="云形标注 47115"/>
          <p:cNvSpPr/>
          <p:nvPr>
            <p:custDataLst>
              <p:tags r:id="rId16"/>
            </p:custDataLst>
          </p:nvPr>
        </p:nvSpPr>
        <p:spPr>
          <a:xfrm>
            <a:off x="7467600" y="609600"/>
            <a:ext cx="2057400" cy="1066800"/>
          </a:xfrm>
          <a:prstGeom prst="cloudCallout">
            <a:avLst>
              <a:gd name="adj1" fmla="val -72144"/>
              <a:gd name="adj2" fmla="val 86606"/>
            </a:avLst>
          </a:prstGeom>
          <a:noFill/>
          <a:ln w="12700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我会读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082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7"/>
            </p:custDataLst>
          </p:nvPr>
        </p:nvSpPr>
        <p:spPr>
          <a:xfrm>
            <a:off x="5359756" y="1143000"/>
            <a:ext cx="5600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画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498910" y="4428604"/>
            <a:ext cx="5184576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60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     </a:t>
            </a:r>
            <a:r>
              <a:rPr lang="zh-CN" alt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声　去 　还　来　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2077658" y="2036723"/>
            <a:ext cx="881973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 err="1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charset="-122"/>
              </a:rPr>
              <a:t>yuǎn</a:t>
            </a:r>
            <a:endParaRPr lang="en-US" altLang="zh-CN" sz="2800" dirty="0" err="1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3980496" y="2052757"/>
            <a:ext cx="567690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2800" dirty="0" err="1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charset="-122"/>
              </a:rPr>
              <a:t>sè</a:t>
            </a:r>
            <a:endParaRPr lang="en-US" altLang="zh-CN" sz="2800" dirty="0" err="1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4701564" y="2042656"/>
            <a:ext cx="562975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 err="1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charset="-122"/>
              </a:rPr>
              <a:t>jìn</a:t>
            </a:r>
            <a:endParaRPr lang="en-US" altLang="zh-CN" sz="2800" dirty="0" err="1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5303959" y="2036703"/>
            <a:ext cx="742511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 err="1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charset="-122"/>
              </a:rPr>
              <a:t>tīng</a:t>
            </a:r>
            <a:endParaRPr lang="en-US" altLang="zh-CN" sz="2800" dirty="0" err="1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5975988" y="2067124"/>
            <a:ext cx="623889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 err="1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charset="-122"/>
              </a:rPr>
              <a:t>wú</a:t>
            </a:r>
            <a:endParaRPr lang="en-US" altLang="zh-CN" sz="2800" dirty="0" err="1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1" name="矩形 10"/>
          <p:cNvSpPr/>
          <p:nvPr>
            <p:custDataLst>
              <p:tags r:id="rId6"/>
            </p:custDataLst>
          </p:nvPr>
        </p:nvSpPr>
        <p:spPr>
          <a:xfrm>
            <a:off x="3398273" y="4039241"/>
            <a:ext cx="90281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dirty="0" err="1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charset="-122"/>
              </a:rPr>
              <a:t>shēng</a:t>
            </a:r>
            <a:endParaRPr lang="en-US" altLang="zh-CN" sz="2400" dirty="0" err="1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2" name="矩形 11"/>
          <p:cNvSpPr/>
          <p:nvPr>
            <p:custDataLst>
              <p:tags r:id="rId7"/>
            </p:custDataLst>
          </p:nvPr>
        </p:nvSpPr>
        <p:spPr>
          <a:xfrm>
            <a:off x="5406231" y="4039241"/>
            <a:ext cx="577402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dirty="0" err="1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charset="-122"/>
              </a:rPr>
              <a:t>h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charset="-122"/>
                <a:ea typeface="黑体" panose="02010609060101010101" charset="-122"/>
              </a:rPr>
              <a:t>á</a:t>
            </a:r>
            <a:r>
              <a:rPr lang="en-US" altLang="zh-CN" sz="2400" dirty="0" err="1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charset="-122"/>
              </a:rPr>
              <a:t>i</a:t>
            </a:r>
            <a:endParaRPr lang="en-US" altLang="zh-CN" sz="2400" dirty="0" err="1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3" name="矩形 12"/>
          <p:cNvSpPr/>
          <p:nvPr>
            <p:custDataLst>
              <p:tags r:id="rId8"/>
            </p:custDataLst>
          </p:nvPr>
        </p:nvSpPr>
        <p:spPr>
          <a:xfrm>
            <a:off x="6377510" y="4070018"/>
            <a:ext cx="508473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dirty="0" err="1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charset="-122"/>
              </a:rPr>
              <a:t>l</a:t>
            </a:r>
            <a:r>
              <a:rPr lang="en-US" altLang="zh-CN" sz="2400" dirty="0" err="1">
                <a:solidFill>
                  <a:schemeClr val="dk1"/>
                </a:solidFill>
                <a:latin typeface="黑体" panose="02010609060101010101" charset="-122"/>
                <a:ea typeface="黑体" panose="02010609060101010101" charset="-122"/>
              </a:rPr>
              <a:t>á</a:t>
            </a:r>
            <a:r>
              <a:rPr lang="en-US" altLang="zh-CN" sz="2400" dirty="0" err="1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charset="-122"/>
              </a:rPr>
              <a:t>i</a:t>
            </a:r>
            <a:endParaRPr lang="en-US" altLang="zh-CN" sz="2400" dirty="0" err="1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9"/>
            </p:custDataLst>
          </p:nvPr>
        </p:nvSpPr>
        <p:spPr>
          <a:xfrm>
            <a:off x="3080214" y="2066925"/>
            <a:ext cx="8819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dirty="0" err="1">
                <a:solidFill>
                  <a:schemeClr val="dk1"/>
                </a:solidFill>
                <a:ea typeface="黑体" panose="02010609060101010101" charset="-122"/>
              </a:rPr>
              <a:t>y</a:t>
            </a:r>
            <a:r>
              <a:rPr lang="en-US" altLang="zh-CN" sz="2800" dirty="0" err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黑体" panose="02010609060101010101" charset="-122"/>
                <a:sym typeface="+mn-ea"/>
              </a:rPr>
              <a:t>ǒ</a:t>
            </a:r>
            <a:r>
              <a:rPr lang="en-US" altLang="zh-CN" sz="2800" dirty="0" err="1">
                <a:solidFill>
                  <a:schemeClr val="dk1"/>
                </a:solidFill>
                <a:ea typeface="黑体" panose="02010609060101010101" charset="-122"/>
              </a:rPr>
              <a:t>u</a:t>
            </a:r>
            <a:endParaRPr lang="en-US" altLang="zh-CN" sz="2800" b="1" dirty="0" err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dk1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黑体" panose="0201060906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0"/>
            </p:custDataLst>
          </p:nvPr>
        </p:nvSpPr>
        <p:spPr>
          <a:xfrm>
            <a:off x="4366631" y="4008463"/>
            <a:ext cx="912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dk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黑体" panose="02010609060101010101" charset="-122"/>
                <a:sym typeface="+mn-ea"/>
              </a:rPr>
              <a:t> </a:t>
            </a:r>
            <a:r>
              <a:rPr lang="en-US" altLang="zh-CN" sz="2800" dirty="0" err="1">
                <a:solidFill>
                  <a:schemeClr val="dk1"/>
                </a:solidFill>
                <a:ea typeface="黑体" panose="02010609060101010101" charset="-122"/>
              </a:rPr>
              <a:t>qù</a:t>
            </a:r>
            <a:endParaRPr lang="en-US" altLang="zh-CN" sz="2800" dirty="0" err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dk1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黑体" panose="02010609060101010101" charset="-122"/>
            </a:endParaRPr>
          </a:p>
        </p:txBody>
      </p:sp>
      <p:pic>
        <p:nvPicPr>
          <p:cNvPr id="16" name="Picture 4" descr="70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8027727" y="2020643"/>
            <a:ext cx="1062037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标题 2"/>
          <p:cNvSpPr>
            <a:spLocks noGrp="1"/>
          </p:cNvSpPr>
          <p:nvPr>
            <p:custDataLst>
              <p:tags r:id="rId13"/>
            </p:custDataLst>
          </p:nvPr>
        </p:nvSpPr>
        <p:spPr>
          <a:xfrm>
            <a:off x="1631246" y="836541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60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14"/>
            </p:custDataLst>
          </p:nvPr>
        </p:nvSpPr>
        <p:spPr>
          <a:xfrm>
            <a:off x="695257" y="254577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远     有    色　近　听　无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1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44"/>
          <p:cNvSpPr txBox="1"/>
          <p:nvPr>
            <p:custDataLst>
              <p:tags r:id="rId1"/>
            </p:custDataLst>
          </p:nvPr>
        </p:nvSpPr>
        <p:spPr>
          <a:xfrm>
            <a:off x="7226935" y="189155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 fontScale="7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大水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水火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水果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8" name="文本框 23"/>
          <p:cNvSpPr txBox="1"/>
          <p:nvPr>
            <p:custDataLst>
              <p:tags r:id="rId2"/>
            </p:custDataLst>
          </p:nvPr>
        </p:nvSpPr>
        <p:spPr>
          <a:xfrm>
            <a:off x="6371590" y="1907425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0" i="0" kern="1200" cap="none" spc="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水</a:t>
            </a:r>
            <a:endParaRPr kumimoji="0" lang="zh-CN" altLang="en-US" sz="2800" b="0" i="0" kern="1200" cap="none" spc="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5" name="文本框 27"/>
          <p:cNvSpPr txBox="1"/>
          <p:nvPr>
            <p:custDataLst>
              <p:tags r:id="rId3"/>
            </p:custDataLst>
          </p:nvPr>
        </p:nvSpPr>
        <p:spPr>
          <a:xfrm>
            <a:off x="7226935" y="2683395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 fontScale="7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来去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回去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下去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9" name="文本框 26"/>
          <p:cNvSpPr txBox="1"/>
          <p:nvPr>
            <p:custDataLst>
              <p:tags r:id="rId4"/>
            </p:custDataLst>
          </p:nvPr>
        </p:nvSpPr>
        <p:spPr>
          <a:xfrm>
            <a:off x="6371590" y="2699270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0" i="0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去</a:t>
            </a:r>
            <a:endParaRPr kumimoji="0" lang="zh-CN" altLang="en-US" sz="2800" b="0" i="0" kern="1200" cap="none" spc="0" normalizeH="0" noProof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6" name="文本框 30"/>
          <p:cNvSpPr txBox="1"/>
          <p:nvPr>
            <p:custDataLst>
              <p:tags r:id="rId5"/>
            </p:custDataLst>
          </p:nvPr>
        </p:nvSpPr>
        <p:spPr>
          <a:xfrm>
            <a:off x="7226935" y="347524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 fontScale="7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回来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后来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上来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0" name="文本框 29"/>
          <p:cNvSpPr txBox="1"/>
          <p:nvPr>
            <p:custDataLst>
              <p:tags r:id="rId6"/>
            </p:custDataLst>
          </p:nvPr>
        </p:nvSpPr>
        <p:spPr>
          <a:xfrm>
            <a:off x="6371590" y="3491115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0" i="0" kern="1200" cap="none" spc="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来</a:t>
            </a:r>
            <a:endParaRPr kumimoji="0" lang="zh-CN" altLang="en-US" sz="2800" b="0" i="0" kern="1200" cap="none" spc="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7" name="文本框 33"/>
          <p:cNvSpPr txBox="1"/>
          <p:nvPr>
            <p:custDataLst>
              <p:tags r:id="rId7"/>
            </p:custDataLst>
          </p:nvPr>
        </p:nvSpPr>
        <p:spPr>
          <a:xfrm>
            <a:off x="7226935" y="4267085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 fontScale="7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不行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不同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  <a:p>
            <a:pPr marL="0" marR="0" lvl="0" indent="-285750" algn="l" defTabSz="914400" rtl="0" eaLnBrk="1" fontAlgn="ctr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kumimoji="0" lang="zh-CN" altLang="en-US" sz="1000" b="0" i="0" kern="1200" cap="none" spc="200" normalizeH="0" noProof="0" dirty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不好</a:t>
            </a:r>
            <a:endParaRPr kumimoji="0" lang="zh-CN" altLang="en-US" sz="1000" b="0" i="0" kern="1200" cap="none" spc="200" normalizeH="0" noProof="0" dirty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1" name="文本框 32"/>
          <p:cNvSpPr txBox="1"/>
          <p:nvPr>
            <p:custDataLst>
              <p:tags r:id="rId8"/>
            </p:custDataLst>
          </p:nvPr>
        </p:nvSpPr>
        <p:spPr>
          <a:xfrm>
            <a:off x="6371590" y="4282960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0" i="0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不</a:t>
            </a:r>
            <a:endParaRPr kumimoji="0" lang="zh-CN" altLang="en-US" sz="2800" b="0" i="0" kern="1200" cap="none" spc="0" normalizeH="0" noProof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9"/>
            </p:custDataLst>
          </p:nvPr>
        </p:nvSpPr>
        <p:spPr>
          <a:xfrm>
            <a:off x="1961775" y="1679158"/>
            <a:ext cx="2047812" cy="752674"/>
          </a:xfrm>
          <a:prstGeom prst="rect">
            <a:avLst/>
          </a:prstGeom>
          <a:noFill/>
        </p:spPr>
        <p:txBody>
          <a:bodyPr wrap="square" rtlCol="0" anchor="ctr" anchorCtr="1">
            <a:normAutofit fontScale="65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600" spc="300">
                <a:solidFill>
                  <a:schemeClr val="lt1"/>
                </a:solidFill>
                <a:latin typeface="Arial" panose="020B0604020202020204" pitchFamily="34" charset="0"/>
                <a:ea typeface="汉仪乐喵体W" panose="00020600040101010101" pitchFamily="18" charset="-122"/>
              </a:rPr>
              <a:t>字词梳理</a:t>
            </a:r>
            <a:endParaRPr lang="zh-CN" altLang="en-US" sz="4600" spc="300">
              <a:solidFill>
                <a:schemeClr val="lt1"/>
              </a:solidFill>
              <a:latin typeface="Arial" panose="020B0604020202020204" pitchFamily="34" charset="0"/>
              <a:ea typeface="汉仪乐喵体W" panose="00020600040101010101" pitchFamily="18" charset="-122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9117553" y="1988840"/>
            <a:ext cx="1188085" cy="206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9155" name="左大括号 49154"/>
          <p:cNvSpPr/>
          <p:nvPr>
            <p:custDataLst>
              <p:tags r:id="rId10"/>
            </p:custDataLst>
          </p:nvPr>
        </p:nvSpPr>
        <p:spPr>
          <a:xfrm>
            <a:off x="4438860" y="2128617"/>
            <a:ext cx="459740" cy="3702496"/>
          </a:xfrm>
          <a:prstGeom prst="leftBrace">
            <a:avLst>
              <a:gd name="adj1" fmla="val 46153"/>
              <a:gd name="adj2" fmla="val 50000"/>
            </a:avLst>
          </a:prstGeom>
          <a:noFill/>
          <a:ln w="57150" cap="flat" cmpd="sng">
            <a:solidFill>
              <a:schemeClr val="dk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2400" dirty="0">
              <a:solidFill>
                <a:srgbClr val="FF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graphicFrame>
        <p:nvGraphicFramePr>
          <p:cNvPr id="49156" name="对象 49155"/>
          <p:cNvGraphicFramePr/>
          <p:nvPr/>
        </p:nvGraphicFramePr>
        <p:xfrm>
          <a:off x="5210233" y="1985514"/>
          <a:ext cx="905294" cy="1016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" r:id="rId11" imgW="1295400" imgH="1276350" progId="PBrush">
                  <p:embed/>
                </p:oleObj>
              </mc:Choice>
              <mc:Fallback>
                <p:oleObj name="" r:id="rId11" imgW="1295400" imgH="1276350" progId="PBrush">
                  <p:embed/>
                  <p:pic>
                    <p:nvPicPr>
                      <p:cNvPr id="0" name="图片 1024" descr="image8"/>
                      <p:cNvPicPr/>
                      <p:nvPr/>
                    </p:nvPicPr>
                    <p:blipFill>
                      <a:blip r:embed="rId1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210233" y="1985514"/>
                        <a:ext cx="905294" cy="101612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7" name="文本框 49156"/>
          <p:cNvSpPr txBox="1"/>
          <p:nvPr>
            <p:custDataLst>
              <p:tags r:id="rId13"/>
            </p:custDataLst>
          </p:nvPr>
        </p:nvSpPr>
        <p:spPr>
          <a:xfrm>
            <a:off x="6962279" y="1994842"/>
            <a:ext cx="551815" cy="1615440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>
            <a:spAutoFit/>
          </a:bodyPr>
          <a:lstStyle/>
          <a:p>
            <a:pPr>
              <a:buClrTx/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半包围结构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9158" name="文本框 49157"/>
          <p:cNvSpPr txBox="1"/>
          <p:nvPr>
            <p:custDataLst>
              <p:tags r:id="rId14"/>
            </p:custDataLst>
          </p:nvPr>
        </p:nvSpPr>
        <p:spPr>
          <a:xfrm>
            <a:off x="5422271" y="2065154"/>
            <a:ext cx="69342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Tx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不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49159" name="图片 49158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2329" y="3119608"/>
            <a:ext cx="1199292" cy="13154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60" name="文本框 49159"/>
          <p:cNvSpPr txBox="1"/>
          <p:nvPr>
            <p:custDataLst>
              <p:tags r:id="rId17"/>
            </p:custDataLst>
          </p:nvPr>
        </p:nvSpPr>
        <p:spPr>
          <a:xfrm>
            <a:off x="5422271" y="3489714"/>
            <a:ext cx="69342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Tx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幼圆" charset="0"/>
              </a:rPr>
              <a:t>元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49161" name="图片 49160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3806" y="3512669"/>
            <a:ext cx="805154" cy="88317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62" name="文本框 49161"/>
          <p:cNvSpPr txBox="1"/>
          <p:nvPr>
            <p:custDataLst>
              <p:tags r:id="rId18"/>
            </p:custDataLst>
          </p:nvPr>
        </p:nvSpPr>
        <p:spPr>
          <a:xfrm>
            <a:off x="5487059" y="5226685"/>
            <a:ext cx="74422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Tx/>
            </a:pPr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幼圆" charset="0"/>
              </a:rPr>
              <a:t>斤</a:t>
            </a:r>
            <a:endParaRPr lang="zh-CN" altLang="en-US" sz="4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49163" name="图片 49162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0233" y="5226685"/>
            <a:ext cx="952500" cy="104479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64" name="文本框 49163"/>
          <p:cNvSpPr txBox="1"/>
          <p:nvPr>
            <p:custDataLst>
              <p:tags r:id="rId19"/>
            </p:custDataLst>
          </p:nvPr>
        </p:nvSpPr>
        <p:spPr>
          <a:xfrm>
            <a:off x="1185469" y="3210560"/>
            <a:ext cx="141224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Tx/>
            </a:pP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zǒu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zhī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buClrTx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走   之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9165" name="矩形 49164"/>
          <p:cNvSpPr/>
          <p:nvPr>
            <p:custDataLst>
              <p:tags r:id="rId20"/>
            </p:custDataLst>
          </p:nvPr>
        </p:nvSpPr>
        <p:spPr>
          <a:xfrm>
            <a:off x="5444035" y="1594290"/>
            <a:ext cx="6400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hái</a:t>
            </a:r>
            <a:endParaRPr lang="en-US" altLang="zh-CN" sz="2400" dirty="0" err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9166" name="文本框 49165"/>
          <p:cNvSpPr txBox="1"/>
          <p:nvPr>
            <p:custDataLst>
              <p:tags r:id="rId21"/>
            </p:custDataLst>
          </p:nvPr>
        </p:nvSpPr>
        <p:spPr>
          <a:xfrm>
            <a:off x="5233806" y="3001637"/>
            <a:ext cx="8940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yuǎn</a:t>
            </a:r>
            <a:endParaRPr lang="en-US" altLang="zh-CN" sz="2800" dirty="0" err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9167" name="矩形 49166"/>
          <p:cNvSpPr/>
          <p:nvPr>
            <p:custDataLst>
              <p:tags r:id="rId22"/>
            </p:custDataLst>
          </p:nvPr>
        </p:nvSpPr>
        <p:spPr>
          <a:xfrm>
            <a:off x="5377744" y="4769201"/>
            <a:ext cx="7924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jìn</a:t>
            </a:r>
            <a:endParaRPr lang="en-US" altLang="zh-CN" sz="3200" dirty="0" err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915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4915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491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4916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491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" fill="hold"/>
                                        <p:tgtEl>
                                          <p:spTgt spid="4916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/>
      <p:bldP spid="49160" grpId="0"/>
      <p:bldP spid="49162" grpId="0"/>
      <p:bldP spid="49165" grpId="0"/>
      <p:bldP spid="49166" grpId="0"/>
      <p:bldP spid="491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4034" name="标题 44033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4210685" y="637540"/>
            <a:ext cx="4674235" cy="1325880"/>
          </a:xfrm>
        </p:spPr>
        <p:txBody>
          <a:bodyPr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3200" dirty="0">
                <a:solidFill>
                  <a:schemeClr val="dk1"/>
                </a:solidFill>
                <a:latin typeface="汉仪乐喵体W" charset="0"/>
                <a:ea typeface="汉仪乐喵体W" charset="0"/>
                <a:sym typeface="+mn-ea"/>
                <a:hlinkClick r:id="rId11" action="ppaction://hlinksldjump"/>
              </a:rPr>
              <a:t>反义词</a:t>
            </a:r>
            <a:endParaRPr lang="zh-CN" altLang="en-US" sz="3200" dirty="0">
              <a:solidFill>
                <a:schemeClr val="dk1"/>
              </a:solidFill>
              <a:latin typeface="汉仪乐喵体W" charset="0"/>
              <a:ea typeface="汉仪乐喵体W" charset="0"/>
              <a:sym typeface="+mn-ea"/>
              <a:hlinkClick r:id="rId11" action="ppaction://hlinksldjump"/>
            </a:endParaRPr>
          </a:p>
        </p:txBody>
      </p:sp>
      <p:sp>
        <p:nvSpPr>
          <p:cNvPr id="44035" name="内容占位符 44034"/>
          <p:cNvSpPr>
            <a:spLocks noGrp="1"/>
          </p:cNvSpPr>
          <p:nvPr>
            <p:ph idx="4294967295"/>
          </p:nvPr>
        </p:nvSpPr>
        <p:spPr>
          <a:xfrm>
            <a:off x="4034790" y="1339691"/>
            <a:ext cx="9700260" cy="7681912"/>
          </a:xfr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      </a:t>
            </a:r>
            <a:endParaRPr lang="en-US" altLang="zh-CN" sz="60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有 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-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无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  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来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-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去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 </a:t>
            </a:r>
            <a:endParaRPr lang="en-US" altLang="zh-CN" sz="60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高 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-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低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    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笑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-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哭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</a:t>
            </a:r>
            <a:endParaRPr lang="en-US" altLang="zh-CN" sz="60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白 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- 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黑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    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早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-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晚  </a:t>
            </a:r>
            <a:endParaRPr lang="en-US" altLang="zh-CN" sz="60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endParaRPr lang="en-US" altLang="zh-CN" sz="60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endParaRPr lang="en-US" altLang="zh-CN" sz="60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44038" name="矩形 44037"/>
          <p:cNvSpPr/>
          <p:nvPr>
            <p:custDataLst>
              <p:tags r:id="rId12"/>
            </p:custDataLst>
          </p:nvPr>
        </p:nvSpPr>
        <p:spPr>
          <a:xfrm>
            <a:off x="7295833" y="1677353"/>
            <a:ext cx="93503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endParaRPr lang="zh-CN" altLang="en-US" sz="3600" b="1">
              <a:ln w="13462">
                <a:solidFill>
                  <a:schemeClr val="lt1"/>
                </a:solidFill>
                <a:prstDash val="solid"/>
              </a:ln>
              <a:solidFill>
                <a:schemeClr val="dk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4039" name="矩形 44038"/>
          <p:cNvSpPr/>
          <p:nvPr>
            <p:custDataLst>
              <p:tags r:id="rId13"/>
            </p:custDataLst>
          </p:nvPr>
        </p:nvSpPr>
        <p:spPr>
          <a:xfrm>
            <a:off x="8377238" y="1403350"/>
            <a:ext cx="93503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endParaRPr lang="zh-CN" altLang="en-US" sz="3600" b="1">
              <a:ln w="13462">
                <a:solidFill>
                  <a:schemeClr val="lt1"/>
                </a:solidFill>
                <a:prstDash val="solid"/>
              </a:ln>
              <a:solidFill>
                <a:schemeClr val="dk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70458" y="657255"/>
            <a:ext cx="258953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60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远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-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近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250" y="224790"/>
            <a:ext cx="191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8458" name="Picture 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9496" y="2255912"/>
            <a:ext cx="1258570" cy="210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407368" y="2292002"/>
            <a:ext cx="10104755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米</a:t>
            </a:r>
            <a:r>
              <a:rPr lang="en-US" altLang="zh-CN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-</a:t>
            </a:r>
            <a:r>
              <a:rPr lang="zh-CN" altLang="en-US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来     无</a:t>
            </a:r>
            <a:r>
              <a:rPr lang="en-US" altLang="zh-CN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-</a:t>
            </a:r>
            <a:r>
              <a:rPr lang="zh-CN" altLang="en-US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天</a:t>
            </a:r>
            <a:endParaRPr lang="zh-CN" altLang="en-US" sz="2800" b="1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ctr"/>
            <a:r>
              <a:rPr lang="zh-CN" altLang="en-US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endParaRPr lang="zh-CN" altLang="en-US" sz="2800" b="1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ctr"/>
            <a:r>
              <a:rPr lang="zh-CN" altLang="en-US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近</a:t>
            </a:r>
            <a:r>
              <a:rPr lang="en-US" altLang="zh-CN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-</a:t>
            </a:r>
            <a:r>
              <a:rPr lang="zh-CN" altLang="en-US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听     爸</a:t>
            </a:r>
            <a:r>
              <a:rPr lang="en-US" altLang="zh-CN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-</a:t>
            </a:r>
            <a:r>
              <a:rPr lang="zh-CN" altLang="en-US" sz="28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色</a:t>
            </a:r>
            <a:endParaRPr lang="zh-CN" altLang="en-US" sz="2800" b="1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椭圆形标注 4"/>
          <p:cNvSpPr/>
          <p:nvPr>
            <p:custDataLst>
              <p:tags r:id="rId2"/>
            </p:custDataLst>
          </p:nvPr>
        </p:nvSpPr>
        <p:spPr>
          <a:xfrm>
            <a:off x="7104112" y="1536700"/>
            <a:ext cx="2221230" cy="889000"/>
          </a:xfrm>
          <a:prstGeom prst="wedgeEllipseCallout">
            <a:avLst/>
          </a:prstGeom>
          <a:solidFill>
            <a:schemeClr val="lt2"/>
          </a:solidFill>
          <a:ln>
            <a:solidFill>
              <a:schemeClr val="accent2">
                <a:shade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600">
                <a:solidFill>
                  <a:schemeClr val="dk1"/>
                </a:solidFill>
              </a:rPr>
              <a:t>斜刀头</a:t>
            </a:r>
            <a:endParaRPr lang="zh-CN" altLang="en-US" sz="3600">
              <a:solidFill>
                <a:schemeClr val="dk1"/>
              </a:solidFill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UNIT_PLACING_PICTURE_USER_VIEWPORT" val="{&quot;height&quot;:2332.5007874015746,&quot;width&quot;:1672.4992125984252}"/>
</p:tagLst>
</file>

<file path=ppt/tags/tag272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1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TEXT_FILL_FORE_SCHEMECOLOR_INDEX" val="13"/>
  <p:tag name="KSO_WM_UNIT_TEXT_FILL_TYPE" val="1"/>
  <p:tag name="KSO_WM_UNIT_USESOURCEFORMAT_APPLY" val="1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2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TEXT_FILL_FORE_SCHEMECOLOR_INDEX" val="13"/>
  <p:tag name="KSO_WM_UNIT_TEXT_FILL_TYPE" val="1"/>
  <p:tag name="KSO_WM_UNIT_USESOURCEFORMAT_APPLY" val="1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3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3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3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UNIT_TEXT_FILL_FORE_SCHEMECOLOR_INDEX" val="13"/>
  <p:tag name="KSO_WM_UNIT_TEXT_FILL_TYPE" val="1"/>
  <p:tag name="KSO_WM_UNIT_USESOURCEFORMAT_APPLY" val="1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4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4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4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4_1"/>
  <p:tag name="KSO_WM_UNIT_TEXT_FILL_FORE_SCHEMECOLOR_INDEX" val="13"/>
  <p:tag name="KSO_WM_UNIT_TEXT_FILL_TYPE" val="1"/>
  <p:tag name="KSO_WM_UNIT_USESOURCEFORMAT_APPLY" val="1"/>
</p:tagLst>
</file>

<file path=ppt/tags/tag283.xml><?xml version="1.0" encoding="utf-8"?>
<p:tagLst xmlns:p="http://schemas.openxmlformats.org/presentationml/2006/main">
  <p:tag name="KSO_WM_UNIT_ISCONTENTSTITLE" val="1"/>
  <p:tag name="KSO_WM_UNIT_ISNUMDGMTITLE" val="0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2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DIAGRAM_GROUP_CODE" val="l1-1"/>
  <p:tag name="KSO_WM_UNIT_PRESET_TEXT" val="目录"/>
  <p:tag name="KSO_WM_UNIT_TEXT_FILL_FORE_SCHEMECOLOR_INDEX" val="14"/>
  <p:tag name="KSO_WM_UNIT_TEXT_FILL_TYPE" val="1"/>
  <p:tag name="KSO_WM_UNIT_USESOURCEFORMAT_APPLY" val="1"/>
</p:tagLst>
</file>

<file path=ppt/tags/tag284.xml><?xml version="1.0" encoding="utf-8"?>
<p:tagLst xmlns:p="http://schemas.openxmlformats.org/presentationml/2006/main">
  <p:tag name="KSO_WM_SLIDE_ID" val="custom20205259_4"/>
  <p:tag name="KSO_WM_TEMPLATE_SUBCATEGORY" val="0"/>
  <p:tag name="KSO_WM_TEMPLATE_MASTER_TYPE" val="1"/>
  <p:tag name="KSO_WM_TEMPLATE_COLOR_TYPE" val="1"/>
  <p:tag name="KSO_WM_SLIDE_ITEM_CNT" val="4"/>
  <p:tag name="KSO_WM_SLIDE_INDEX" val="4"/>
  <p:tag name="KSO_WM_TAG_VERSION" val="1.0"/>
  <p:tag name="KSO_WM_BEAUTIFY_FLAG" val="#wm#"/>
  <p:tag name="KSO_WM_TEMPLATE_CATEGORY" val="custom"/>
  <p:tag name="KSO_WM_TEMPLATE_INDEX" val="20205259"/>
  <p:tag name="KSO_WM_SLIDE_LAYOUT" val="a_l"/>
  <p:tag name="KSO_WM_SLIDE_LAYOUT_CNT" val="1_1"/>
  <p:tag name="KSO_WM_DIAGRAM_GROUP_CODE" val="l1-1"/>
  <p:tag name="KSO_WM_SLIDE_DIAGTYPE" val="l"/>
  <p:tag name="KSO_WM_SLIDE_TYPE" val="contents"/>
  <p:tag name="KSO_WM_SLIDE_SUBTYPE" val="diag"/>
</p:tagLst>
</file>

<file path=ppt/tags/tag285.xml><?xml version="1.0" encoding="utf-8"?>
<p:tagLst xmlns:p="http://schemas.openxmlformats.org/presentationml/2006/main">
  <p:tag name="KSO_WM_UNIT_PLACING_PICTURE_USER_VIEWPORT" val="{&quot;height&quot;:3251.0944881889764,&quot;width&quot;:1871}"/>
</p:tagLst>
</file>

<file path=ppt/tags/tag28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88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  <p:tag name="KSO_WM_UNIT_TEXT_FORE_SCHEMECOLOR_INDEX_BRIGHTNESS" val="0"/>
  <p:tag name="KSO_WM_UNIT_TEXT_FORE_SCHEMECOLOR_INDEX" val="14"/>
  <p:tag name="KSO_WM_UNIT_TEXT_LINE_FILL_TYPE" val="2"/>
  <p:tag name="KSO_WM_UNIT_TEXT_SHADOW_SCHEMECOLOR_INDEX_BRIGHTNESS" val="0"/>
  <p:tag name="KSO_WM_UNIT_TEXT_SHADOW_SCHEMECOLOR_INDEX" val="9"/>
</p:tagLst>
</file>

<file path=ppt/tags/tag319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  <p:tag name="KSO_WM_UNIT_TEXT_FORE_SCHEMECOLOR_INDEX_BRIGHTNESS" val="0"/>
  <p:tag name="KSO_WM_UNIT_TEXT_FORE_SCHEMECOLOR_INDEX" val="14"/>
  <p:tag name="KSO_WM_UNIT_TEXT_LINE_FILL_TYPE" val="2"/>
  <p:tag name="KSO_WM_UNIT_TEXT_SHADOW_SCHEMECOLOR_INDEX_BRIGHTNESS" val="0"/>
  <p:tag name="KSO_WM_UNIT_TEXT_SHADOW_SCHEMECOLOR_INDEX" val="9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322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24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8.xml><?xml version="1.0" encoding="utf-8"?>
<p:tagLst xmlns:p="http://schemas.openxmlformats.org/presentationml/2006/main">
  <p:tag name="KSO_WM_UNIT_PLACING_PICTURE_USER_VIEWPORT" val="{&quot;height&quot;:5216.329133858268,&quot;width&quot;:7213.500787401575}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5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34cad4b-1d74-4e85-baec-04f7148fbe82}"/>
  <p:tag name="KSO_WM_UNIT_TYPE" val="i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9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31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32.xml><?xml version="1.0" encoding="utf-8"?>
<p:tagLst xmlns:p="http://schemas.openxmlformats.org/presentationml/2006/main">
  <p:tag name="COMMONDATA" val="eyJoZGlkIjoiZWE3NjZlYjJkMjNiZjRmNDUwNDg2MDIyMjNiOTJhMjAifQ==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847</Words>
  <Application>WPS 演示</Application>
  <PresentationFormat>宽屏</PresentationFormat>
  <Paragraphs>204</Paragraphs>
  <Slides>20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黑体</vt:lpstr>
      <vt:lpstr>Century Gothic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Wingdings</vt:lpstr>
      <vt:lpstr>汉仪乐喵体W</vt:lpstr>
      <vt:lpstr>Segoe Print</vt:lpstr>
      <vt:lpstr>1_Office 主题​​</vt:lpstr>
      <vt:lpstr>3_Office 主题​​</vt:lpstr>
      <vt:lpstr>4_Office 主题​​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反义词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fqun</dc:creator>
  <cp:lastModifiedBy>万润仪器贸易公司</cp:lastModifiedBy>
  <cp:revision>62</cp:revision>
  <dcterms:created xsi:type="dcterms:W3CDTF">2004-07-22T02:24:00Z</dcterms:created>
  <dcterms:modified xsi:type="dcterms:W3CDTF">2022-05-29T02:57:53Z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98F636EF316243BD8A91AB9282C1260C</vt:lpwstr>
  </property>
</Properties>
</file>