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2" r:id="rId3"/>
    <p:sldMasterId id="2147483725" r:id="rId4"/>
  </p:sldMasterIdLst>
  <p:notesMasterIdLst>
    <p:notesMasterId r:id="rId25"/>
  </p:notesMasterIdLst>
  <p:handoutMasterIdLst>
    <p:handoutMasterId r:id="rId26"/>
  </p:handoutMasterIdLst>
  <p:sldIdLst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67" d="100"/>
          <a:sy n="67" d="100"/>
        </p:scale>
        <p:origin x="604" y="52"/>
      </p:cViewPr>
      <p:guideLst>
        <p:guide orient="horz" pos="2122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56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charset="-122"/>
              <a:ea typeface="Times New Roman" panose="02020603050405020304" charset="0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Times New Roman" panose="02020603050405020304" charset="0"/>
              </a:rPr>
            </a:fld>
            <a:endParaRPr lang="zh-CN" altLang="en-US">
              <a:ea typeface="Times New Roman" panose="0202060305040502030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charset="-122"/>
              <a:ea typeface="Times New Roman" panose="02020603050405020304" charset="0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Times New Roman" panose="02020603050405020304" charset="0"/>
              </a:rPr>
            </a:fld>
            <a:endParaRPr lang="zh-CN" altLang="en-US">
              <a:ea typeface="Times New Roman" panose="0202060305040502030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charset="0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charset="0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charset="0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charset="0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charset="0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7627620"/>
            <a:ext cx="54864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7627620"/>
            <a:ext cx="3657600" cy="438150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黑体" panose="02010609060101010101" charset="-122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黑体" panose="02010609060101010101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黑体" panose="02010609060101010101" charset="-122"/>
                <a:ea typeface="Times New Roman" panose="02020603050405020304" charset="0"/>
                <a:cs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5" Type="http://schemas.openxmlformats.org/officeDocument/2006/relationships/theme" Target="../theme/theme1.xml"/><Relationship Id="rId74" Type="http://schemas.openxmlformats.org/officeDocument/2006/relationships/image" Target="../media/image1.jpeg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</p:sldLayoutIdLst>
  <p:hf sldNum="0" hdr="0" ftr="0" dt="0"/>
  <p:txStyles>
    <p:titleStyle>
      <a:lvl1pPr algn="l" defTabSz="617220" rtl="0" eaLnBrk="1" latinLnBrk="0" hangingPunct="1">
        <a:lnSpc>
          <a:spcPct val="90000"/>
        </a:lnSpc>
        <a:spcBef>
          <a:spcPct val="0"/>
        </a:spcBef>
        <a:buNone/>
        <a:defRPr sz="29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940" indent="-153670" algn="l" defTabSz="61722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216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77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5pPr>
      <a:lvl6pPr marL="169799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6pPr>
      <a:lvl7pPr marL="200660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7pPr>
      <a:lvl8pPr marL="231521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8pPr>
      <a:lvl9pPr marL="262382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617220" rtl="0" eaLnBrk="1" latinLnBrk="0" hangingPunct="1">
        <a:lnSpc>
          <a:spcPct val="90000"/>
        </a:lnSpc>
        <a:spcBef>
          <a:spcPct val="0"/>
        </a:spcBef>
        <a:buNone/>
        <a:defRPr sz="29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940" indent="-153670" algn="l" defTabSz="61722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216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77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5pPr>
      <a:lvl6pPr marL="169799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6pPr>
      <a:lvl7pPr marL="200660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7pPr>
      <a:lvl8pPr marL="231521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8pPr>
      <a:lvl9pPr marL="2623820" indent="-153670" algn="l" defTabSz="617220" rtl="0" eaLnBrk="1" latinLnBrk="0" hangingPunct="1">
        <a:lnSpc>
          <a:spcPct val="90000"/>
        </a:lnSpc>
        <a:spcBef>
          <a:spcPct val="68000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0" Type="http://schemas.openxmlformats.org/officeDocument/2006/relationships/slideLayout" Target="../slideLayouts/slideLayout82.xml"/><Relationship Id="rId2" Type="http://schemas.openxmlformats.org/officeDocument/2006/relationships/tags" Target="../tags/tag340.xml"/><Relationship Id="rId19" Type="http://schemas.openxmlformats.org/officeDocument/2006/relationships/tags" Target="../tags/tag356.xml"/><Relationship Id="rId18" Type="http://schemas.openxmlformats.org/officeDocument/2006/relationships/tags" Target="../tags/tag355.xml"/><Relationship Id="rId17" Type="http://schemas.openxmlformats.org/officeDocument/2006/relationships/tags" Target="../tags/tag354.xml"/><Relationship Id="rId16" Type="http://schemas.openxmlformats.org/officeDocument/2006/relationships/tags" Target="../tags/tag353.xml"/><Relationship Id="rId15" Type="http://schemas.openxmlformats.org/officeDocument/2006/relationships/tags" Target="../tags/tag352.xml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image" Target="../media/image21.GIF"/><Relationship Id="rId1" Type="http://schemas.openxmlformats.org/officeDocument/2006/relationships/tags" Target="../tags/tag33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7" Type="http://schemas.openxmlformats.org/officeDocument/2006/relationships/tags" Target="../tags/tag362.xml"/><Relationship Id="rId6" Type="http://schemas.openxmlformats.org/officeDocument/2006/relationships/tags" Target="../tags/tag361.xml"/><Relationship Id="rId5" Type="http://schemas.openxmlformats.org/officeDocument/2006/relationships/tags" Target="../tags/tag360.xml"/><Relationship Id="rId4" Type="http://schemas.openxmlformats.org/officeDocument/2006/relationships/tags" Target="../tags/tag359.xml"/><Relationship Id="rId3" Type="http://schemas.openxmlformats.org/officeDocument/2006/relationships/tags" Target="../tags/tag358.xml"/><Relationship Id="rId2" Type="http://schemas.openxmlformats.org/officeDocument/2006/relationships/image" Target="../media/image22.png"/><Relationship Id="rId1" Type="http://schemas.openxmlformats.org/officeDocument/2006/relationships/tags" Target="../tags/tag35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373.xml"/><Relationship Id="rId11" Type="http://schemas.openxmlformats.org/officeDocument/2006/relationships/tags" Target="../tags/tag372.xml"/><Relationship Id="rId10" Type="http://schemas.openxmlformats.org/officeDocument/2006/relationships/image" Target="../media/image23.jpeg"/><Relationship Id="rId1" Type="http://schemas.openxmlformats.org/officeDocument/2006/relationships/tags" Target="../tags/tag36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image" Target="../media/image24.jpeg"/><Relationship Id="rId1" Type="http://schemas.openxmlformats.org/officeDocument/2006/relationships/tags" Target="../tags/tag37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395.xml"/><Relationship Id="rId12" Type="http://schemas.openxmlformats.org/officeDocument/2006/relationships/tags" Target="../tags/tag394.xml"/><Relationship Id="rId11" Type="http://schemas.openxmlformats.org/officeDocument/2006/relationships/image" Target="../media/image26.jpeg"/><Relationship Id="rId10" Type="http://schemas.openxmlformats.org/officeDocument/2006/relationships/image" Target="../media/image25.jpeg"/><Relationship Id="rId1" Type="http://schemas.openxmlformats.org/officeDocument/2006/relationships/tags" Target="../tags/tag38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406.xml"/><Relationship Id="rId12" Type="http://schemas.openxmlformats.org/officeDocument/2006/relationships/image" Target="../media/image26.jpeg"/><Relationship Id="rId11" Type="http://schemas.openxmlformats.org/officeDocument/2006/relationships/image" Target="../media/image25.jpeg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417.xml"/><Relationship Id="rId12" Type="http://schemas.openxmlformats.org/officeDocument/2006/relationships/image" Target="../media/image28.jpeg"/><Relationship Id="rId11" Type="http://schemas.openxmlformats.org/officeDocument/2006/relationships/image" Target="../media/image27.jpeg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28.xml"/><Relationship Id="rId11" Type="http://schemas.openxmlformats.org/officeDocument/2006/relationships/image" Target="../media/image18.png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jpeg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image" Target="../media/image30.png"/><Relationship Id="rId3" Type="http://schemas.openxmlformats.org/officeDocument/2006/relationships/tags" Target="../tags/tag430.xml"/><Relationship Id="rId2" Type="http://schemas.openxmlformats.org/officeDocument/2006/relationships/image" Target="../media/image29.png"/><Relationship Id="rId13" Type="http://schemas.openxmlformats.org/officeDocument/2006/relationships/slideLayout" Target="../slideLayouts/slideLayout7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tags" Target="../tags/tag42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9" Type="http://schemas.openxmlformats.org/officeDocument/2006/relationships/slideLayout" Target="../slideLayouts/slideLayout82.xml"/><Relationship Id="rId18" Type="http://schemas.openxmlformats.org/officeDocument/2006/relationships/tags" Target="../tags/tag452.xml"/><Relationship Id="rId17" Type="http://schemas.openxmlformats.org/officeDocument/2006/relationships/tags" Target="../tags/tag451.xml"/><Relationship Id="rId16" Type="http://schemas.openxmlformats.org/officeDocument/2006/relationships/tags" Target="../tags/tag450.xml"/><Relationship Id="rId15" Type="http://schemas.openxmlformats.org/officeDocument/2006/relationships/tags" Target="../tags/tag449.xml"/><Relationship Id="rId14" Type="http://schemas.openxmlformats.org/officeDocument/2006/relationships/tags" Target="../tags/tag448.xml"/><Relationship Id="rId13" Type="http://schemas.openxmlformats.org/officeDocument/2006/relationships/tags" Target="../tags/tag447.xml"/><Relationship Id="rId12" Type="http://schemas.openxmlformats.org/officeDocument/2006/relationships/image" Target="../media/image30.png"/><Relationship Id="rId11" Type="http://schemas.openxmlformats.org/officeDocument/2006/relationships/image" Target="../media/image29.png"/><Relationship Id="rId10" Type="http://schemas.openxmlformats.org/officeDocument/2006/relationships/image" Target="../media/image24.jpeg"/><Relationship Id="rId1" Type="http://schemas.openxmlformats.org/officeDocument/2006/relationships/tags" Target="../tags/tag43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2" Type="http://schemas.openxmlformats.org/officeDocument/2006/relationships/slideLayout" Target="../slideLayouts/slideLayout82.xml"/><Relationship Id="rId11" Type="http://schemas.openxmlformats.org/officeDocument/2006/relationships/tags" Target="../tags/tag242.xml"/><Relationship Id="rId10" Type="http://schemas.openxmlformats.org/officeDocument/2006/relationships/image" Target="../media/image11.jpe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image" Target="../media/image3.png"/><Relationship Id="rId1" Type="http://schemas.openxmlformats.org/officeDocument/2006/relationships/tags" Target="../tags/tag45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1" Type="http://schemas.openxmlformats.org/officeDocument/2006/relationships/slideLayout" Target="../slideLayouts/slideLayout82.xml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7" Type="http://schemas.openxmlformats.org/officeDocument/2006/relationships/slideLayout" Target="../slideLayouts/slideLayout82.xml"/><Relationship Id="rId16" Type="http://schemas.openxmlformats.org/officeDocument/2006/relationships/tags" Target="../tags/tag264.xml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9" Type="http://schemas.openxmlformats.org/officeDocument/2006/relationships/slideLayout" Target="../slideLayouts/slideLayout82.xml"/><Relationship Id="rId18" Type="http://schemas.openxmlformats.org/officeDocument/2006/relationships/tags" Target="../tags/tag280.xml"/><Relationship Id="rId17" Type="http://schemas.openxmlformats.org/officeDocument/2006/relationships/image" Target="../media/image17.png"/><Relationship Id="rId16" Type="http://schemas.openxmlformats.org/officeDocument/2006/relationships/tags" Target="../tags/tag279.xml"/><Relationship Id="rId15" Type="http://schemas.openxmlformats.org/officeDocument/2006/relationships/tags" Target="../tags/tag278.xml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image" Target="../media/image16.jpeg"/><Relationship Id="rId1" Type="http://schemas.openxmlformats.org/officeDocument/2006/relationships/tags" Target="../tags/tag26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0" Type="http://schemas.openxmlformats.org/officeDocument/2006/relationships/slideLayout" Target="../slideLayouts/slideLayout82.xml"/><Relationship Id="rId2" Type="http://schemas.openxmlformats.org/officeDocument/2006/relationships/tags" Target="../tags/tag282.xml"/><Relationship Id="rId19" Type="http://schemas.openxmlformats.org/officeDocument/2006/relationships/tags" Target="../tags/tag297.xml"/><Relationship Id="rId18" Type="http://schemas.openxmlformats.org/officeDocument/2006/relationships/image" Target="../media/image18.png"/><Relationship Id="rId17" Type="http://schemas.openxmlformats.org/officeDocument/2006/relationships/tags" Target="../tags/tag296.xml"/><Relationship Id="rId16" Type="http://schemas.openxmlformats.org/officeDocument/2006/relationships/tags" Target="../tags/tag295.xml"/><Relationship Id="rId15" Type="http://schemas.openxmlformats.org/officeDocument/2006/relationships/tags" Target="../tags/tag294.xml"/><Relationship Id="rId14" Type="http://schemas.openxmlformats.org/officeDocument/2006/relationships/tags" Target="../tags/tag293.xml"/><Relationship Id="rId13" Type="http://schemas.openxmlformats.org/officeDocument/2006/relationships/tags" Target="../tags/tag292.xml"/><Relationship Id="rId12" Type="http://schemas.openxmlformats.org/officeDocument/2006/relationships/tags" Target="../tags/tag291.xml"/><Relationship Id="rId11" Type="http://schemas.openxmlformats.org/officeDocument/2006/relationships/image" Target="../media/image16.jpeg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8" Type="http://schemas.openxmlformats.org/officeDocument/2006/relationships/slideLayout" Target="../slideLayouts/slideLayout82.xml"/><Relationship Id="rId17" Type="http://schemas.openxmlformats.org/officeDocument/2006/relationships/tags" Target="../tags/tag312.xml"/><Relationship Id="rId16" Type="http://schemas.openxmlformats.org/officeDocument/2006/relationships/image" Target="../media/image20.jpeg"/><Relationship Id="rId15" Type="http://schemas.openxmlformats.org/officeDocument/2006/relationships/tags" Target="../tags/tag311.xml"/><Relationship Id="rId14" Type="http://schemas.openxmlformats.org/officeDocument/2006/relationships/tags" Target="../tags/tag310.xml"/><Relationship Id="rId13" Type="http://schemas.openxmlformats.org/officeDocument/2006/relationships/tags" Target="../tags/tag309.xml"/><Relationship Id="rId12" Type="http://schemas.openxmlformats.org/officeDocument/2006/relationships/tags" Target="../tags/tag308.xml"/><Relationship Id="rId11" Type="http://schemas.openxmlformats.org/officeDocument/2006/relationships/tags" Target="../tags/tag307.xml"/><Relationship Id="rId10" Type="http://schemas.openxmlformats.org/officeDocument/2006/relationships/image" Target="../media/image19.jpeg"/><Relationship Id="rId1" Type="http://schemas.openxmlformats.org/officeDocument/2006/relationships/tags" Target="../tags/tag29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0" Type="http://schemas.openxmlformats.org/officeDocument/2006/relationships/slideLayout" Target="../slideLayouts/slideLayout82.xml"/><Relationship Id="rId2" Type="http://schemas.openxmlformats.org/officeDocument/2006/relationships/tags" Target="../tags/tag314.xml"/><Relationship Id="rId19" Type="http://schemas.openxmlformats.org/officeDocument/2006/relationships/tags" Target="../tags/tag328.xml"/><Relationship Id="rId18" Type="http://schemas.openxmlformats.org/officeDocument/2006/relationships/image" Target="../media/image18.png"/><Relationship Id="rId17" Type="http://schemas.openxmlformats.org/officeDocument/2006/relationships/tags" Target="../tags/tag327.xml"/><Relationship Id="rId16" Type="http://schemas.openxmlformats.org/officeDocument/2006/relationships/image" Target="../media/image20.jpeg"/><Relationship Id="rId15" Type="http://schemas.openxmlformats.org/officeDocument/2006/relationships/tags" Target="../tags/tag326.xml"/><Relationship Id="rId14" Type="http://schemas.openxmlformats.org/officeDocument/2006/relationships/tags" Target="../tags/tag325.xml"/><Relationship Id="rId13" Type="http://schemas.openxmlformats.org/officeDocument/2006/relationships/tags" Target="../tags/tag324.xml"/><Relationship Id="rId12" Type="http://schemas.openxmlformats.org/officeDocument/2006/relationships/tags" Target="../tags/tag323.xml"/><Relationship Id="rId11" Type="http://schemas.openxmlformats.org/officeDocument/2006/relationships/tags" Target="../tags/tag322.xml"/><Relationship Id="rId10" Type="http://schemas.openxmlformats.org/officeDocument/2006/relationships/image" Target="../media/image19.jpeg"/><Relationship Id="rId1" Type="http://schemas.openxmlformats.org/officeDocument/2006/relationships/tags" Target="../tags/tag31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2" Type="http://schemas.openxmlformats.org/officeDocument/2006/relationships/slideLayout" Target="../slideLayouts/slideLayout82.xml"/><Relationship Id="rId11" Type="http://schemas.openxmlformats.org/officeDocument/2006/relationships/tags" Target="../tags/tag338.xml"/><Relationship Id="rId10" Type="http://schemas.openxmlformats.org/officeDocument/2006/relationships/image" Target="../media/image17.png"/><Relationship Id="rId1" Type="http://schemas.openxmlformats.org/officeDocument/2006/relationships/tags" Target="../tags/tag3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953642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8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识字（二）  7 大小多少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5642" name="Picture 5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16710" y="1630680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45348" y="2218690"/>
            <a:ext cx="1407160" cy="82994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charset="-122"/>
              </a:rPr>
              <a:t>黄牛</a:t>
            </a:r>
            <a:endParaRPr lang="zh-CN" altLang="en-US" sz="4800" b="1">
              <a:solidFill>
                <a:schemeClr val="l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40" name="Picture 8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46195" y="970280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9" name="Text Box 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418648" y="1539240"/>
            <a:ext cx="1407160" cy="82994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charset="-122"/>
              </a:rPr>
              <a:t>鸭子</a:t>
            </a:r>
            <a:endParaRPr lang="zh-CN" altLang="en-US" sz="4800" b="1">
              <a:solidFill>
                <a:schemeClr val="l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38" name="Picture 11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51245" y="1330325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2" name="Text Box 1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749733" y="1908810"/>
            <a:ext cx="1407160" cy="82994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>
                <a:solidFill>
                  <a:schemeClr val="l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黑体" panose="02010609060101010101" charset="-122"/>
              </a:rPr>
              <a:t>苹果</a:t>
            </a:r>
            <a:endParaRPr lang="zh-CN" altLang="en-US" sz="4800" b="1">
              <a:solidFill>
                <a:schemeClr val="l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36" name="Picture 14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27010" y="2392045"/>
            <a:ext cx="2236470" cy="17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5" name="Text Box 1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404543" y="2926715"/>
            <a:ext cx="1203960" cy="70675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>
                <a:solidFill>
                  <a:schemeClr val="l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黑体" panose="02010609060101010101" charset="-122"/>
              </a:rPr>
              <a:t>一边</a:t>
            </a:r>
            <a:endParaRPr lang="zh-CN" altLang="en-US" sz="4000" b="1">
              <a:solidFill>
                <a:schemeClr val="l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34" name="Picture 17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26965" y="3010535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8" name="Text Box 18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675313" y="3663950"/>
            <a:ext cx="1203960" cy="70675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>
                <a:solidFill>
                  <a:schemeClr val="l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黑体" panose="02010609060101010101" charset="-122"/>
              </a:rPr>
              <a:t>多少</a:t>
            </a:r>
            <a:endParaRPr lang="zh-CN" altLang="en-US" sz="4000" b="1">
              <a:solidFill>
                <a:schemeClr val="l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32" name="Picture 20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0215" y="3251200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41" name="Text Box 2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493318" y="3885565"/>
            <a:ext cx="1203960" cy="70675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>
                <a:solidFill>
                  <a:schemeClr val="l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黑体" panose="02010609060101010101" charset="-122"/>
              </a:rPr>
              <a:t>杏子</a:t>
            </a:r>
            <a:endParaRPr lang="zh-CN" altLang="en-US" sz="4000" b="1">
              <a:solidFill>
                <a:schemeClr val="l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30" name="Picture 30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39720" y="3599180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51" name="Text Box 3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588068" y="4252595"/>
            <a:ext cx="1203960" cy="70675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>
                <a:solidFill>
                  <a:schemeClr val="l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黑体" panose="02010609060101010101" charset="-122"/>
              </a:rPr>
              <a:t>小猫</a:t>
            </a:r>
            <a:endParaRPr lang="zh-CN" altLang="en-US" sz="4000" b="1">
              <a:solidFill>
                <a:schemeClr val="l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5628" name="Picture 33" descr="3a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42640" y="2170430"/>
            <a:ext cx="244665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54" name="Text Box 34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871913" y="2759075"/>
            <a:ext cx="1407160" cy="82994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lt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charset="-122"/>
              </a:rPr>
              <a:t>桃子</a:t>
            </a:r>
            <a:endParaRPr lang="zh-CN" altLang="en-US" sz="4800" b="1">
              <a:solidFill>
                <a:schemeClr val="l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田字格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38528" y="2836647"/>
            <a:ext cx="2038322" cy="188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田字格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53277" y="2836646"/>
            <a:ext cx="2038324" cy="188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765663" y="3180730"/>
            <a:ext cx="1184052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7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小</a:t>
            </a:r>
            <a:endParaRPr lang="zh-CN" altLang="en-US" sz="72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7608168" y="3180730"/>
            <a:ext cx="1117197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6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少</a:t>
            </a:r>
            <a:endParaRPr lang="zh-CN" altLang="en-US" sz="66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矩形 27"/>
          <p:cNvSpPr/>
          <p:nvPr>
            <p:custDataLst>
              <p:tags r:id="rId4"/>
            </p:custDataLst>
          </p:nvPr>
        </p:nvSpPr>
        <p:spPr>
          <a:xfrm>
            <a:off x="1703512" y="1844824"/>
            <a:ext cx="1266693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我会写</a:t>
            </a:r>
            <a:endParaRPr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5" name="文本框 107"/>
          <p:cNvSpPr txBox="1"/>
          <p:nvPr>
            <p:custDataLst>
              <p:tags r:id="rId5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7650" name="图片 3" descr="015454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07768" y="1250635"/>
            <a:ext cx="3991724" cy="298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911603" y="4663837"/>
            <a:ext cx="2368793" cy="1014730"/>
          </a:xfrm>
          <a:prstGeom prst="rect">
            <a:avLst/>
          </a:prstGeom>
          <a:solidFill>
            <a:schemeClr val="lt1">
              <a:alpha val="67842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一个大，一个小，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一头黄牛一只猫。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8674" name="图片 5" descr="dwadwda000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91744" y="1412776"/>
            <a:ext cx="4431982" cy="304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898839" y="4653136"/>
            <a:ext cx="2217792" cy="1014730"/>
          </a:xfrm>
          <a:prstGeom prst="rect">
            <a:avLst/>
          </a:prstGeom>
          <a:solidFill>
            <a:schemeClr val="lt1">
              <a:alpha val="67842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一边多，一边少，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一群鸭子一只鸟。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 descr="0001011101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73073" y="1650926"/>
            <a:ext cx="1959510" cy="177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zao00440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41100" y="2515394"/>
            <a:ext cx="966276" cy="91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527395" y="4005064"/>
            <a:ext cx="2810375" cy="1014730"/>
          </a:xfrm>
          <a:prstGeom prst="rect">
            <a:avLst/>
          </a:prstGeom>
          <a:solidFill>
            <a:schemeClr val="lt1">
              <a:alpha val="67842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一个大，一个小，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（  ）苹果（  ）枣。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Text Box 1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63752" y="4293096"/>
            <a:ext cx="3363079" cy="1014730"/>
          </a:xfrm>
          <a:prstGeom prst="rect">
            <a:avLst/>
          </a:prstGeom>
          <a:solidFill>
            <a:schemeClr val="lt1">
              <a:alpha val="67842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一个大，一个小，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（一个）苹果（一颗）枣。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30723" name="图片 5" descr="0001011101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81710" y="2065637"/>
            <a:ext cx="1740550" cy="15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图片 6" descr="zao00440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69742" y="2786089"/>
            <a:ext cx="908454" cy="85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 Box 1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59253" y="4365104"/>
            <a:ext cx="2273494" cy="1014730"/>
          </a:xfrm>
          <a:prstGeom prst="rect">
            <a:avLst/>
          </a:prstGeom>
          <a:solidFill>
            <a:schemeClr val="lt1">
              <a:alpha val="67842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一边多，一边少，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一堆杏子一个桃。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31747" name="图片 7" descr="xingzi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7688" y="2064858"/>
            <a:ext cx="2273494" cy="186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图片 8" descr="taozi.jpg"/>
          <p:cNvPicPr>
            <a:picLocks noChangeAspect="1"/>
          </p:cNvPicPr>
          <p:nvPr/>
        </p:nvPicPr>
        <p:blipFill>
          <a:blip r:embed="rId12"/>
          <a:srcRect b="6870"/>
          <a:stretch>
            <a:fillRect/>
          </a:stretch>
        </p:blipFill>
        <p:spPr bwMode="auto">
          <a:xfrm>
            <a:off x="6630820" y="2851034"/>
            <a:ext cx="1481404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770" name="Text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46094" y="883575"/>
            <a:ext cx="2341880" cy="5169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一个大，一个小，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一头黄牛一只猫。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一边多，一边少，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一群鸭子一只鸟。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一个大，一个小，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一个苹果一颗枣。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一边多，一边少，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一堆杏子一个桃。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18458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7488" y="4509120"/>
            <a:ext cx="1258570" cy="161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2465" y="4163166"/>
            <a:ext cx="2603500" cy="186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82950" y="164973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37100" y="110490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45530" y="145669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2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22260" y="3241040"/>
            <a:ext cx="1426845" cy="100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zao00440.jp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166203" y="3019604"/>
            <a:ext cx="1179513" cy="111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文本框 107"/>
          <p:cNvSpPr txBox="1"/>
          <p:nvPr>
            <p:custDataLst>
              <p:tags r:id="rId10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8674" name="图片 5" descr="dwadwda000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8512" y="2572546"/>
            <a:ext cx="3000584" cy="223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52525" y="2618846"/>
            <a:ext cx="2603500" cy="186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图片 10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83585" y="1649730"/>
            <a:ext cx="140843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8" name="文本框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282950" y="2096135"/>
            <a:ext cx="16573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黑体" panose="02010609060101010101" charset="-122"/>
              </a:rPr>
              <a:t>小鸭子</a:t>
            </a:r>
            <a:endParaRPr lang="zh-CN" altLang="zh-CN" sz="3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38925" name="图片 14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35830" y="101981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文本框 1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940935" y="1456690"/>
            <a:ext cx="99949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黑体" panose="02010609060101010101" charset="-122"/>
              </a:rPr>
              <a:t>一群</a:t>
            </a:r>
            <a:endParaRPr lang="zh-CN" altLang="zh-CN" sz="3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38923" name="图片 17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5530" y="145669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4" name="文本框 18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452235" y="1905000"/>
            <a:ext cx="5911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黑体" panose="02010609060101010101" charset="-122"/>
              </a:rPr>
              <a:t>玩</a:t>
            </a:r>
            <a:endParaRPr lang="zh-CN" altLang="zh-CN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38921" name="图片 20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55230" y="1201420"/>
            <a:ext cx="1409700" cy="9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文本框 2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555230" y="1649095"/>
            <a:ext cx="16129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黑体" panose="02010609060101010101" charset="-122"/>
              </a:rPr>
              <a:t>在河里</a:t>
            </a:r>
            <a:endParaRPr lang="zh-CN" altLang="zh-CN" sz="3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37898" name="文本框 2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87302" y="702405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59259E-6 L 0.70951 0.025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9" y="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1828483" y="1596761"/>
            <a:ext cx="853440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7 </a:t>
            </a:r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大小多少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34535" y="3013075"/>
            <a:ext cx="3286125" cy="2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60316" y="1434994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2" name="Text Box 12"/>
          <p:cNvSpPr txBox="1">
            <a:spLocks noChangeArrowheads="1"/>
          </p:cNvSpPr>
          <p:nvPr/>
        </p:nvSpPr>
        <p:spPr bwMode="auto">
          <a:xfrm>
            <a:off x="7725410" y="3453130"/>
            <a:ext cx="20967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黄   牛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3" name="Text Box 13"/>
          <p:cNvSpPr txBox="1">
            <a:spLocks noChangeArrowheads="1"/>
          </p:cNvSpPr>
          <p:nvPr/>
        </p:nvSpPr>
        <p:spPr bwMode="auto">
          <a:xfrm>
            <a:off x="4932045" y="2110740"/>
            <a:ext cx="32689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一 只 猫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4" name="Text Box 14"/>
          <p:cNvSpPr txBox="1">
            <a:spLocks noChangeArrowheads="1"/>
          </p:cNvSpPr>
          <p:nvPr/>
        </p:nvSpPr>
        <p:spPr bwMode="auto">
          <a:xfrm>
            <a:off x="7639685" y="2125980"/>
            <a:ext cx="21983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鸭   子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5" name="Text Box 16"/>
          <p:cNvSpPr txBox="1">
            <a:spLocks noChangeArrowheads="1"/>
          </p:cNvSpPr>
          <p:nvPr/>
        </p:nvSpPr>
        <p:spPr bwMode="auto">
          <a:xfrm>
            <a:off x="1985645" y="3575791"/>
            <a:ext cx="21336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杏 子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6" name="Text Box 17"/>
          <p:cNvSpPr txBox="1">
            <a:spLocks noChangeArrowheads="1"/>
          </p:cNvSpPr>
          <p:nvPr/>
        </p:nvSpPr>
        <p:spPr bwMode="auto">
          <a:xfrm>
            <a:off x="4917440" y="3467100"/>
            <a:ext cx="328041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一 个 桃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7" name="Text Box 18"/>
          <p:cNvSpPr txBox="1">
            <a:spLocks noChangeArrowheads="1"/>
          </p:cNvSpPr>
          <p:nvPr/>
        </p:nvSpPr>
        <p:spPr bwMode="auto">
          <a:xfrm>
            <a:off x="1957705" y="2085975"/>
            <a:ext cx="160655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0" hangingPunct="0">
              <a:buClrTx/>
              <a:buSzTx/>
              <a:buFontTx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苹 果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8" name="Text Box 16"/>
          <p:cNvSpPr txBox="1">
            <a:spLocks noChangeArrowheads="1"/>
          </p:cNvSpPr>
          <p:nvPr/>
        </p:nvSpPr>
        <p:spPr bwMode="auto">
          <a:xfrm>
            <a:off x="1943735" y="4968769"/>
            <a:ext cx="241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多  少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69" name="Text Box 19"/>
          <p:cNvSpPr txBox="1">
            <a:spLocks noChangeArrowheads="1"/>
          </p:cNvSpPr>
          <p:nvPr/>
        </p:nvSpPr>
        <p:spPr bwMode="auto">
          <a:xfrm>
            <a:off x="4888865" y="4860290"/>
            <a:ext cx="37179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60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一 边 多</a:t>
            </a:r>
            <a:endParaRPr lang="zh-CN" altLang="en-US" sz="360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957389" y="1502622"/>
            <a:ext cx="222408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pín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Gulim" panose="020B0600000101010101" pitchFamily="34" charset="-127"/>
                <a:cs typeface="幼圆" charset="0"/>
              </a:rPr>
              <a:t>g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 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Gulim" panose="020B0600000101010101" pitchFamily="34" charset="-127"/>
                <a:cs typeface="幼圆" charset="0"/>
              </a:rPr>
              <a:t>g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uǒ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1" name="Text Box 5"/>
          <p:cNvSpPr txBox="1">
            <a:spLocks noChangeArrowheads="1"/>
          </p:cNvSpPr>
          <p:nvPr/>
        </p:nvSpPr>
        <p:spPr bwMode="auto">
          <a:xfrm>
            <a:off x="6106160" y="1527810"/>
            <a:ext cx="112966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māo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2" name="Text Box 6"/>
          <p:cNvSpPr txBox="1">
            <a:spLocks noChangeArrowheads="1"/>
          </p:cNvSpPr>
          <p:nvPr/>
        </p:nvSpPr>
        <p:spPr bwMode="auto">
          <a:xfrm>
            <a:off x="7639685" y="1528445"/>
            <a:ext cx="19240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yā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3" name="Text Box 8"/>
          <p:cNvSpPr txBox="1">
            <a:spLocks noChangeArrowheads="1"/>
          </p:cNvSpPr>
          <p:nvPr/>
        </p:nvSpPr>
        <p:spPr bwMode="auto">
          <a:xfrm>
            <a:off x="1999298" y="2762304"/>
            <a:ext cx="24384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xìn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Gulim" panose="020B0600000101010101" pitchFamily="34" charset="-127"/>
                <a:cs typeface="幼圆" charset="0"/>
              </a:rPr>
              <a:t>g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 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4" name="Text Box 9"/>
          <p:cNvSpPr txBox="1">
            <a:spLocks noChangeArrowheads="1"/>
          </p:cNvSpPr>
          <p:nvPr/>
        </p:nvSpPr>
        <p:spPr bwMode="auto">
          <a:xfrm>
            <a:off x="6185535" y="2741930"/>
            <a:ext cx="9398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táo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5" name="Text Box 4"/>
          <p:cNvSpPr txBox="1">
            <a:spLocks noChangeArrowheads="1"/>
          </p:cNvSpPr>
          <p:nvPr/>
        </p:nvSpPr>
        <p:spPr bwMode="auto">
          <a:xfrm>
            <a:off x="7625080" y="2788285"/>
            <a:ext cx="262191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huán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Gulim" panose="020B0600000101010101" pitchFamily="34" charset="-127"/>
                <a:cs typeface="幼圆" charset="0"/>
              </a:rPr>
              <a:t>g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 niú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6" name="Text Box 8"/>
          <p:cNvSpPr txBox="1">
            <a:spLocks noChangeArrowheads="1"/>
          </p:cNvSpPr>
          <p:nvPr/>
        </p:nvSpPr>
        <p:spPr bwMode="auto">
          <a:xfrm>
            <a:off x="1943419" y="4323821"/>
            <a:ext cx="10001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duō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7" name="Text Box 9"/>
          <p:cNvSpPr txBox="1">
            <a:spLocks noChangeArrowheads="1"/>
          </p:cNvSpPr>
          <p:nvPr/>
        </p:nvSpPr>
        <p:spPr bwMode="auto">
          <a:xfrm>
            <a:off x="2735580" y="4323821"/>
            <a:ext cx="1138238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shǎo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5378" name="Text Box 11"/>
          <p:cNvSpPr txBox="1">
            <a:spLocks noChangeArrowheads="1"/>
          </p:cNvSpPr>
          <p:nvPr/>
        </p:nvSpPr>
        <p:spPr bwMode="auto">
          <a:xfrm>
            <a:off x="5476240" y="4220845"/>
            <a:ext cx="12395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biān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3" name="Text 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763210" y="2806696"/>
            <a:ext cx="3228975" cy="7683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猫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7414" name="Text Box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862956" y="2845974"/>
            <a:ext cx="3097213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鸭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12565" y="2562225"/>
            <a:ext cx="825500" cy="1370965"/>
          </a:xfrm>
          <a:prstGeom prst="rect">
            <a:avLst/>
          </a:prstGeom>
          <a:noFill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1585" y="3500120"/>
            <a:ext cx="342265" cy="135255"/>
          </a:xfrm>
          <a:prstGeom prst="rect">
            <a:avLst/>
          </a:prstGeom>
          <a:noFill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5836" y="2490351"/>
            <a:ext cx="847374" cy="1514714"/>
          </a:xfrm>
          <a:prstGeom prst="rect">
            <a:avLst/>
          </a:prstGeom>
          <a:noFill/>
        </p:spPr>
      </p:pic>
      <p:pic>
        <p:nvPicPr>
          <p:cNvPr id="11268" name="图片 11267" descr="teacher00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flipH="1">
            <a:off x="551384" y="3966792"/>
            <a:ext cx="2079446" cy="223252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6" name="图片 2" descr="huoche.jpg"/>
          <p:cNvPicPr>
            <a:picLocks noChangeAspect="1"/>
          </p:cNvPicPr>
          <p:nvPr/>
        </p:nvPicPr>
        <p:blipFill>
          <a:blip r:embed="rId10"/>
          <a:srcRect t="21220"/>
          <a:stretch>
            <a:fillRect/>
          </a:stretch>
        </p:blipFill>
        <p:spPr bwMode="auto">
          <a:xfrm>
            <a:off x="2639695" y="1557020"/>
            <a:ext cx="6480810" cy="220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04155" y="1557020"/>
            <a:ext cx="5422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鸭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8438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352540" y="1557020"/>
            <a:ext cx="5422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鹅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8439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470140" y="1557020"/>
            <a:ext cx="5422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鸦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8440" name="TextBox 7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487410" y="1557020"/>
            <a:ext cx="5422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鸽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8441" name="TextBox 8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999740" y="1654175"/>
            <a:ext cx="542290" cy="706755"/>
          </a:xfrm>
          <a:prstGeom prst="rect">
            <a:avLst/>
          </a:prstGeom>
          <a:solidFill>
            <a:schemeClr val="lt1"/>
          </a:solidFill>
          <a:ln w="19050">
            <a:solidFill>
              <a:schemeClr val="dk1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鸟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8442" name="TextBox 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186555" y="1557020"/>
            <a:ext cx="5422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鸡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flipH="1">
            <a:off x="491852" y="4437112"/>
            <a:ext cx="1538515" cy="177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8" name="Text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909841" y="4399684"/>
            <a:ext cx="4071937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鸟字旁，鸟儿多。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乌鸦和鸽子，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公鸡鸭子大白鹅。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19460" name="图片 2" descr="huoche.jpg"/>
          <p:cNvPicPr>
            <a:picLocks noChangeAspect="1"/>
          </p:cNvPicPr>
          <p:nvPr/>
        </p:nvPicPr>
        <p:blipFill>
          <a:blip r:embed="rId11"/>
          <a:srcRect t="21220"/>
          <a:stretch>
            <a:fillRect/>
          </a:stretch>
        </p:blipFill>
        <p:spPr bwMode="auto">
          <a:xfrm>
            <a:off x="2855595" y="1557020"/>
            <a:ext cx="6406515" cy="200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408930" y="2635250"/>
            <a:ext cx="5359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鸭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9462" name="TextBox 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445885" y="2635250"/>
            <a:ext cx="5359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鹅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9463" name="TextBox 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550150" y="2635250"/>
            <a:ext cx="5359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鸦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9464" name="TextBox 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555990" y="2635250"/>
            <a:ext cx="5359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鸽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9465" name="TextBox 8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408045" y="2047240"/>
            <a:ext cx="535940" cy="706755"/>
          </a:xfrm>
          <a:prstGeom prst="rect">
            <a:avLst/>
          </a:prstGeom>
          <a:solidFill>
            <a:schemeClr val="lt1"/>
          </a:solidFill>
          <a:ln w="19050">
            <a:solidFill>
              <a:schemeClr val="dk1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鸟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04665" y="2635250"/>
            <a:ext cx="5359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鸡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400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8458" name="Picture 2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0450" y="3717032"/>
            <a:ext cx="1258570" cy="204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4" name="图片 11" descr="huoche0002.jpg"/>
          <p:cNvPicPr>
            <a:picLocks noChangeAspect="1"/>
          </p:cNvPicPr>
          <p:nvPr/>
        </p:nvPicPr>
        <p:blipFill>
          <a:blip r:embed="rId10"/>
          <a:srcRect t="22449" r="5882"/>
          <a:stretch>
            <a:fillRect/>
          </a:stretch>
        </p:blipFill>
        <p:spPr bwMode="auto">
          <a:xfrm>
            <a:off x="2639695" y="2039620"/>
            <a:ext cx="6828790" cy="268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518150" y="3529965"/>
            <a:ext cx="5918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猪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541770" y="3529965"/>
            <a:ext cx="113855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狐狸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0487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957185" y="3529965"/>
            <a:ext cx="5918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狼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0488" name="TextBox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249295" y="2682240"/>
            <a:ext cx="609600" cy="706755"/>
          </a:xfrm>
          <a:prstGeom prst="rect">
            <a:avLst/>
          </a:prstGeom>
          <a:solidFill>
            <a:schemeClr val="lt1"/>
          </a:solidFill>
          <a:ln w="19050">
            <a:solidFill>
              <a:schemeClr val="dk1"/>
            </a:solidFill>
            <a:miter lim="800000"/>
          </a:ln>
        </p:spPr>
        <p:txBody>
          <a:bodyPr>
            <a:spAutoFit/>
          </a:bodyPr>
          <a:lstStyle/>
          <a:p>
            <a:endParaRPr lang="zh-CN" altLang="en-US" sz="4000" b="1">
              <a:solidFill>
                <a:srgbClr val="FF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0489" name="TextBox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300220" y="3529965"/>
            <a:ext cx="5918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狗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0490" name="图片 12" descr="mao.jpg"/>
          <p:cNvPicPr>
            <a:picLocks noChangeAspect="1"/>
          </p:cNvPicPr>
          <p:nvPr/>
        </p:nvPicPr>
        <p:blipFill>
          <a:blip r:embed="rId16"/>
          <a:srcRect r="63959"/>
          <a:stretch>
            <a:fillRect/>
          </a:stretch>
        </p:blipFill>
        <p:spPr bwMode="auto">
          <a:xfrm>
            <a:off x="3412490" y="2682240"/>
            <a:ext cx="283210" cy="70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8" name="图片 11" descr="huoche0002.jpg"/>
          <p:cNvPicPr>
            <a:picLocks noChangeAspect="1"/>
          </p:cNvPicPr>
          <p:nvPr/>
        </p:nvPicPr>
        <p:blipFill>
          <a:blip r:embed="rId10"/>
          <a:srcRect t="22449" r="5882"/>
          <a:stretch>
            <a:fillRect/>
          </a:stretch>
        </p:blipFill>
        <p:spPr bwMode="auto">
          <a:xfrm>
            <a:off x="2927350" y="1651635"/>
            <a:ext cx="6337300" cy="256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598795" y="3077845"/>
            <a:ext cx="5492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猪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1510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548755" y="3077845"/>
            <a:ext cx="11309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狐狸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1511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62570" y="3077845"/>
            <a:ext cx="5492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狼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1512" name="TextBox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493770" y="2266315"/>
            <a:ext cx="565785" cy="706755"/>
          </a:xfrm>
          <a:prstGeom prst="rect">
            <a:avLst/>
          </a:prstGeom>
          <a:solidFill>
            <a:schemeClr val="lt1"/>
          </a:solidFill>
          <a:ln w="19050">
            <a:solidFill>
              <a:schemeClr val="dk1"/>
            </a:solidFill>
            <a:miter lim="800000"/>
          </a:ln>
        </p:spPr>
        <p:txBody>
          <a:bodyPr>
            <a:spAutoFit/>
          </a:bodyPr>
          <a:lstStyle/>
          <a:p>
            <a:endParaRPr lang="zh-CN" altLang="en-US" sz="4000" b="1">
              <a:solidFill>
                <a:srgbClr val="FF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1513" name="TextBox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68495" y="3077845"/>
            <a:ext cx="5492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狗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21514" name="图片 12" descr="mao.jpg"/>
          <p:cNvPicPr>
            <a:picLocks noChangeAspect="1"/>
          </p:cNvPicPr>
          <p:nvPr/>
        </p:nvPicPr>
        <p:blipFill>
          <a:blip r:embed="rId16"/>
          <a:srcRect r="63959"/>
          <a:stretch>
            <a:fillRect/>
          </a:stretch>
        </p:blipFill>
        <p:spPr bwMode="auto">
          <a:xfrm>
            <a:off x="3606800" y="2259965"/>
            <a:ext cx="26289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1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029867" y="4819415"/>
            <a:ext cx="4071937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反犬旁，动物多。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小狗和小猪，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charset="-122"/>
              </a:rPr>
              <a:t>狐狸大灰狼。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18458" name="Picture 2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15480" y="3856672"/>
            <a:ext cx="1258570" cy="204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Text Box 16"/>
          <p:cNvSpPr txBox="1">
            <a:spLocks noChangeArrowheads="1"/>
          </p:cNvSpPr>
          <p:nvPr/>
        </p:nvSpPr>
        <p:spPr bwMode="auto">
          <a:xfrm>
            <a:off x="2667000" y="2821782"/>
            <a:ext cx="99218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多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2531" name="Text Box 17"/>
          <p:cNvSpPr txBox="1">
            <a:spLocks noChangeArrowheads="1"/>
          </p:cNvSpPr>
          <p:nvPr/>
        </p:nvSpPr>
        <p:spPr bwMode="auto">
          <a:xfrm>
            <a:off x="4552950" y="2840303"/>
            <a:ext cx="103505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少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2532" name="Text Box 18"/>
          <p:cNvSpPr txBox="1">
            <a:spLocks noChangeArrowheads="1"/>
          </p:cNvSpPr>
          <p:nvPr/>
        </p:nvSpPr>
        <p:spPr bwMode="auto">
          <a:xfrm>
            <a:off x="6481764" y="2840303"/>
            <a:ext cx="1068387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只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22533" name="Text Box 19"/>
          <p:cNvSpPr txBox="1">
            <a:spLocks noChangeArrowheads="1"/>
          </p:cNvSpPr>
          <p:nvPr/>
        </p:nvSpPr>
        <p:spPr bwMode="auto">
          <a:xfrm>
            <a:off x="8443913" y="2774157"/>
            <a:ext cx="1071562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charset="-122"/>
              </a:rPr>
              <a:t>边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623392" y="4437112"/>
            <a:ext cx="109547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3682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8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UNIT_PLACING_PICTURE_USER_VIEWPORT" val="{&quot;height&quot;:2974.0125984251968,&quot;width&quot;:3209.955905511811}"/>
</p:tagLst>
</file>

<file path=ppt/tags/tag358.xml><?xml version="1.0" encoding="utf-8"?>
<p:tagLst xmlns:p="http://schemas.openxmlformats.org/presentationml/2006/main">
  <p:tag name="KSO_WM_UNIT_PLACING_PICTURE_USER_VIEWPORT" val="{&quot;height&quot;:2974.015748031496,&quot;width&quot;:3209.95905511811}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62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9.xml><?xml version="1.0" encoding="utf-8"?>
<p:tagLst xmlns:p="http://schemas.openxmlformats.org/presentationml/2006/main">
  <p:tag name="KSO_WM_UNIT_PLACING_PICTURE_USER_VIEWPORT" val="{&quot;height&quot;:2933.3338582677166,&quot;width&quot;:4100}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PLACING_PICTURE_USER_VIEWPORT" val="{&quot;height&quot;:1563,&quot;width&quot;:2220}"/>
</p:tagLst>
</file>

<file path=ppt/tags/tag431.xml><?xml version="1.0" encoding="utf-8"?>
<p:tagLst xmlns:p="http://schemas.openxmlformats.org/presentationml/2006/main">
  <p:tag name="KSO_WM_UNIT_PLACING_PICTURE_USER_VIEWPORT" val="{&quot;height&quot;:1563,&quot;width&quot;:2220}"/>
</p:tagLst>
</file>

<file path=ppt/tags/tag432.xml><?xml version="1.0" encoding="utf-8"?>
<p:tagLst xmlns:p="http://schemas.openxmlformats.org/presentationml/2006/main">
  <p:tag name="KSO_WM_UNIT_PLACING_PICTURE_USER_VIEWPORT" val="{&quot;height&quot;:1563,&quot;width&quot;:2220}"/>
</p:tagLst>
</file>

<file path=ppt/tags/tag433.xml><?xml version="1.0" encoding="utf-8"?>
<p:tagLst xmlns:p="http://schemas.openxmlformats.org/presentationml/2006/main">
  <p:tag name="KSO_WM_UNIT_PLACING_PICTURE_USER_VIEWPORT" val="{&quot;height&quot;:1583,&quot;width&quot;:2247}"/>
</p:tagLst>
</file>

<file path=ppt/tags/tag434.xml><?xml version="1.0" encoding="utf-8"?>
<p:tagLst xmlns:p="http://schemas.openxmlformats.org/presentationml/2006/main">
  <p:tag name="KSO_WM_UNIT_PLACING_PICTURE_USER_VIEWPORT" val="{&quot;height&quot;:1756.2488188976379,&quot;width&quot;:1857.5007874015748}"/>
</p:tagLst>
</file>

<file path=ppt/tags/tag43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37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2e41cc5-1343-4dc7-ac14-b84f0dbf9a81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5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6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</Words>
  <Application>WPS 演示</Application>
  <PresentationFormat>宽屏</PresentationFormat>
  <Paragraphs>201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黑体</vt:lpstr>
      <vt:lpstr>Times New Roman</vt:lpstr>
      <vt:lpstr>Gulim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1_Office 主题​​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luhighbo</dc:creator>
  <cp:lastModifiedBy>万润仪器贸易公司</cp:lastModifiedBy>
  <cp:revision>95</cp:revision>
  <dcterms:created xsi:type="dcterms:W3CDTF">2016-09-19T02:27:00Z</dcterms:created>
  <dcterms:modified xsi:type="dcterms:W3CDTF">2022-05-29T02:58:03Z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CFD3B9FC3DFF4C9F985EE87A1B49DDD4</vt:lpwstr>
  </property>
</Properties>
</file>