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37"/>
  </p:notesMasterIdLst>
  <p:sldIdLst>
    <p:sldId id="1125" r:id="rId4"/>
    <p:sldId id="1126" r:id="rId5"/>
    <p:sldId id="1127" r:id="rId6"/>
    <p:sldId id="1128" r:id="rId7"/>
    <p:sldId id="1129" r:id="rId8"/>
    <p:sldId id="1130" r:id="rId9"/>
    <p:sldId id="1131" r:id="rId10"/>
    <p:sldId id="1132" r:id="rId11"/>
    <p:sldId id="1133" r:id="rId12"/>
    <p:sldId id="1134" r:id="rId13"/>
    <p:sldId id="1135" r:id="rId14"/>
    <p:sldId id="1136" r:id="rId15"/>
    <p:sldId id="1137" r:id="rId16"/>
    <p:sldId id="1138" r:id="rId17"/>
    <p:sldId id="1139" r:id="rId18"/>
    <p:sldId id="1140" r:id="rId19"/>
    <p:sldId id="1141" r:id="rId20"/>
    <p:sldId id="1142" r:id="rId21"/>
    <p:sldId id="1143" r:id="rId22"/>
    <p:sldId id="1144" r:id="rId23"/>
    <p:sldId id="1145" r:id="rId24"/>
    <p:sldId id="1146" r:id="rId25"/>
    <p:sldId id="1147" r:id="rId26"/>
    <p:sldId id="1148" r:id="rId27"/>
    <p:sldId id="1149" r:id="rId28"/>
    <p:sldId id="1150" r:id="rId29"/>
    <p:sldId id="1151" r:id="rId30"/>
    <p:sldId id="1152" r:id="rId31"/>
    <p:sldId id="1153" r:id="rId32"/>
    <p:sldId id="1154" r:id="rId33"/>
    <p:sldId id="1155" r:id="rId34"/>
    <p:sldId id="1156" r:id="rId35"/>
    <p:sldId id="1157" r:id="rId3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2"/>
    </p:embeddedFon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汉语拼音" panose="020B0604020202020204" pitchFamily="34" charset="0"/>
      <p:regular r:id="rId47"/>
    </p:embeddedFont>
    <p:embeddedFont>
      <p:font typeface="微软雅黑" panose="020B0503020204020204" charset="-122"/>
      <p:regular r:id="rId48"/>
    </p:embeddedFont>
    <p:embeddedFont>
      <p:font typeface="幼圆" panose="02010509060101010101" pitchFamily="49" charset="-122"/>
      <p:regular r:id="rId49"/>
    </p:embeddedFont>
  </p:embeddedFontLst>
  <p:custDataLst>
    <p:tags r:id="rId5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8D267"/>
    <a:srgbClr val="CBF1FF"/>
    <a:srgbClr val="D1F5B8"/>
    <a:srgbClr val="ECAAC3"/>
    <a:srgbClr val="D2F5B9"/>
    <a:srgbClr val="53B948"/>
    <a:srgbClr val="29A6DE"/>
    <a:srgbClr val="0B5FD1"/>
    <a:srgbClr val="2118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0" autoAdjust="0"/>
    <p:restoredTop sz="94660"/>
  </p:normalViewPr>
  <p:slideViewPr>
    <p:cSldViewPr>
      <p:cViewPr>
        <p:scale>
          <a:sx n="100" d="100"/>
          <a:sy n="100" d="100"/>
        </p:scale>
        <p:origin x="1782" y="846"/>
      </p:cViewPr>
      <p:guideLst>
        <p:guide orient="horz" pos="1721"/>
        <p:guide pos="28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gs" Target="tags/tag688.xml"/><Relationship Id="rId5" Type="http://schemas.openxmlformats.org/officeDocument/2006/relationships/slide" Target="slides/slide2.xml"/><Relationship Id="rId49" Type="http://schemas.openxmlformats.org/officeDocument/2006/relationships/font" Target="fonts/font8.fntdata"/><Relationship Id="rId48" Type="http://schemas.openxmlformats.org/officeDocument/2006/relationships/font" Target="fonts/font7.fntdata"/><Relationship Id="rId47" Type="http://schemas.openxmlformats.org/officeDocument/2006/relationships/font" Target="fonts/font6.fntdata"/><Relationship Id="rId46" Type="http://schemas.openxmlformats.org/officeDocument/2006/relationships/font" Target="fonts/font5.fntdata"/><Relationship Id="rId45" Type="http://schemas.openxmlformats.org/officeDocument/2006/relationships/font" Target="fonts/font4.fntdata"/><Relationship Id="rId44" Type="http://schemas.openxmlformats.org/officeDocument/2006/relationships/font" Target="fonts/font3.fntdata"/><Relationship Id="rId43" Type="http://schemas.openxmlformats.org/officeDocument/2006/relationships/font" Target="fonts/font2.fntdata"/><Relationship Id="rId42" Type="http://schemas.openxmlformats.org/officeDocument/2006/relationships/font" Target="fonts/font1.fntdata"/><Relationship Id="rId41" Type="http://schemas.openxmlformats.org/officeDocument/2006/relationships/commentAuthors" Target="commentAuthors.xml"/><Relationship Id="rId40" Type="http://schemas.openxmlformats.org/officeDocument/2006/relationships/tableStyles" Target="tableStyles.xml"/><Relationship Id="rId4" Type="http://schemas.openxmlformats.org/officeDocument/2006/relationships/slide" Target="slides/slide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notesMaster" Target="notesMasters/notesMaster1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82.xml"/><Relationship Id="rId8" Type="http://schemas.openxmlformats.org/officeDocument/2006/relationships/tags" Target="../tags/tag381.xml"/><Relationship Id="rId7" Type="http://schemas.openxmlformats.org/officeDocument/2006/relationships/tags" Target="../tags/tag380.xml"/><Relationship Id="rId6" Type="http://schemas.openxmlformats.org/officeDocument/2006/relationships/tags" Target="../tags/tag379.xml"/><Relationship Id="rId5" Type="http://schemas.openxmlformats.org/officeDocument/2006/relationships/tags" Target="../tags/tag378.xml"/><Relationship Id="rId4" Type="http://schemas.openxmlformats.org/officeDocument/2006/relationships/tags" Target="../tags/tag377.xml"/><Relationship Id="rId3" Type="http://schemas.openxmlformats.org/officeDocument/2006/relationships/tags" Target="../tags/tag376.xml"/><Relationship Id="rId2" Type="http://schemas.openxmlformats.org/officeDocument/2006/relationships/tags" Target="../tags/tag375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388.xml"/><Relationship Id="rId15" Type="http://schemas.openxmlformats.org/officeDocument/2006/relationships/tags" Target="../tags/tag387.xml"/><Relationship Id="rId14" Type="http://schemas.openxmlformats.org/officeDocument/2006/relationships/tags" Target="../tags/tag386.xml"/><Relationship Id="rId13" Type="http://schemas.openxmlformats.org/officeDocument/2006/relationships/tags" Target="../tags/tag385.xml"/><Relationship Id="rId12" Type="http://schemas.openxmlformats.org/officeDocument/2006/relationships/tags" Target="../tags/tag384.xml"/><Relationship Id="rId11" Type="http://schemas.openxmlformats.org/officeDocument/2006/relationships/image" Target="../media/image12.png"/><Relationship Id="rId10" Type="http://schemas.openxmlformats.org/officeDocument/2006/relationships/tags" Target="../tags/tag383.xml"/><Relationship Id="rId1" Type="http://schemas.openxmlformats.org/officeDocument/2006/relationships/tags" Target="../tags/tag37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97.xml"/><Relationship Id="rId8" Type="http://schemas.openxmlformats.org/officeDocument/2006/relationships/tags" Target="../tags/tag396.xml"/><Relationship Id="rId7" Type="http://schemas.openxmlformats.org/officeDocument/2006/relationships/tags" Target="../tags/tag395.xml"/><Relationship Id="rId6" Type="http://schemas.openxmlformats.org/officeDocument/2006/relationships/tags" Target="../tags/tag394.xml"/><Relationship Id="rId5" Type="http://schemas.openxmlformats.org/officeDocument/2006/relationships/tags" Target="../tags/tag393.xml"/><Relationship Id="rId4" Type="http://schemas.openxmlformats.org/officeDocument/2006/relationships/tags" Target="../tags/tag392.xml"/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01.xml"/><Relationship Id="rId12" Type="http://schemas.openxmlformats.org/officeDocument/2006/relationships/tags" Target="../tags/tag400.xml"/><Relationship Id="rId11" Type="http://schemas.openxmlformats.org/officeDocument/2006/relationships/tags" Target="../tags/tag399.xml"/><Relationship Id="rId10" Type="http://schemas.openxmlformats.org/officeDocument/2006/relationships/tags" Target="../tags/tag398.xml"/><Relationship Id="rId1" Type="http://schemas.openxmlformats.org/officeDocument/2006/relationships/tags" Target="../tags/tag38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10.xml"/><Relationship Id="rId8" Type="http://schemas.openxmlformats.org/officeDocument/2006/relationships/tags" Target="../tags/tag409.xml"/><Relationship Id="rId7" Type="http://schemas.openxmlformats.org/officeDocument/2006/relationships/tags" Target="../tags/tag408.xml"/><Relationship Id="rId6" Type="http://schemas.openxmlformats.org/officeDocument/2006/relationships/tags" Target="../tags/tag407.xml"/><Relationship Id="rId5" Type="http://schemas.openxmlformats.org/officeDocument/2006/relationships/tags" Target="../tags/tag406.xml"/><Relationship Id="rId4" Type="http://schemas.openxmlformats.org/officeDocument/2006/relationships/tags" Target="../tags/tag405.xml"/><Relationship Id="rId3" Type="http://schemas.openxmlformats.org/officeDocument/2006/relationships/tags" Target="../tags/tag404.xml"/><Relationship Id="rId2" Type="http://schemas.openxmlformats.org/officeDocument/2006/relationships/tags" Target="../tags/tag403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15.xml"/><Relationship Id="rId13" Type="http://schemas.openxmlformats.org/officeDocument/2006/relationships/tags" Target="../tags/tag414.xml"/><Relationship Id="rId12" Type="http://schemas.openxmlformats.org/officeDocument/2006/relationships/tags" Target="../tags/tag413.xml"/><Relationship Id="rId11" Type="http://schemas.openxmlformats.org/officeDocument/2006/relationships/tags" Target="../tags/tag412.xml"/><Relationship Id="rId10" Type="http://schemas.openxmlformats.org/officeDocument/2006/relationships/tags" Target="../tags/tag411.xml"/><Relationship Id="rId1" Type="http://schemas.openxmlformats.org/officeDocument/2006/relationships/tags" Target="../tags/tag40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24.xml"/><Relationship Id="rId8" Type="http://schemas.openxmlformats.org/officeDocument/2006/relationships/tags" Target="../tags/tag423.xml"/><Relationship Id="rId7" Type="http://schemas.openxmlformats.org/officeDocument/2006/relationships/tags" Target="../tags/tag422.xml"/><Relationship Id="rId6" Type="http://schemas.openxmlformats.org/officeDocument/2006/relationships/tags" Target="../tags/tag421.xml"/><Relationship Id="rId5" Type="http://schemas.openxmlformats.org/officeDocument/2006/relationships/tags" Target="../tags/tag420.xml"/><Relationship Id="rId4" Type="http://schemas.openxmlformats.org/officeDocument/2006/relationships/tags" Target="../tags/tag419.xml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433.xml"/><Relationship Id="rId17" Type="http://schemas.openxmlformats.org/officeDocument/2006/relationships/tags" Target="../tags/tag432.xml"/><Relationship Id="rId16" Type="http://schemas.openxmlformats.org/officeDocument/2006/relationships/tags" Target="../tags/tag431.xml"/><Relationship Id="rId15" Type="http://schemas.openxmlformats.org/officeDocument/2006/relationships/tags" Target="../tags/tag430.xml"/><Relationship Id="rId14" Type="http://schemas.openxmlformats.org/officeDocument/2006/relationships/tags" Target="../tags/tag429.xml"/><Relationship Id="rId13" Type="http://schemas.openxmlformats.org/officeDocument/2006/relationships/tags" Target="../tags/tag428.xml"/><Relationship Id="rId12" Type="http://schemas.openxmlformats.org/officeDocument/2006/relationships/tags" Target="../tags/tag427.xml"/><Relationship Id="rId11" Type="http://schemas.openxmlformats.org/officeDocument/2006/relationships/tags" Target="../tags/tag426.xml"/><Relationship Id="rId10" Type="http://schemas.openxmlformats.org/officeDocument/2006/relationships/tags" Target="../tags/tag425.xml"/><Relationship Id="rId1" Type="http://schemas.openxmlformats.org/officeDocument/2006/relationships/tags" Target="../tags/tag416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42.xml"/><Relationship Id="rId8" Type="http://schemas.openxmlformats.org/officeDocument/2006/relationships/tags" Target="../tags/tag441.xml"/><Relationship Id="rId7" Type="http://schemas.openxmlformats.org/officeDocument/2006/relationships/tags" Target="../tags/tag440.xml"/><Relationship Id="rId6" Type="http://schemas.openxmlformats.org/officeDocument/2006/relationships/tags" Target="../tags/tag439.xml"/><Relationship Id="rId5" Type="http://schemas.openxmlformats.org/officeDocument/2006/relationships/tags" Target="../tags/tag438.xml"/><Relationship Id="rId4" Type="http://schemas.openxmlformats.org/officeDocument/2006/relationships/tags" Target="../tags/tag437.xml"/><Relationship Id="rId3" Type="http://schemas.openxmlformats.org/officeDocument/2006/relationships/tags" Target="../tags/tag436.xml"/><Relationship Id="rId2" Type="http://schemas.openxmlformats.org/officeDocument/2006/relationships/tags" Target="../tags/tag435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44.xml"/><Relationship Id="rId13" Type="http://schemas.openxmlformats.org/officeDocument/2006/relationships/image" Target="../media/image14.png"/><Relationship Id="rId12" Type="http://schemas.openxmlformats.org/officeDocument/2006/relationships/tags" Target="../tags/tag443.xml"/><Relationship Id="rId11" Type="http://schemas.openxmlformats.org/officeDocument/2006/relationships/image" Target="../media/image13.png"/><Relationship Id="rId10" Type="http://schemas.openxmlformats.org/officeDocument/2006/relationships/hyperlink" Target="&#19968;&#19978;-&#35821;&#25991;&#22253;&#22320;&#20116;-&#20070;&#20889;&#25552;&#31034;.mp4" TargetMode="External"/><Relationship Id="rId1" Type="http://schemas.openxmlformats.org/officeDocument/2006/relationships/tags" Target="../tags/tag43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53.xml"/><Relationship Id="rId8" Type="http://schemas.openxmlformats.org/officeDocument/2006/relationships/tags" Target="../tags/tag452.xml"/><Relationship Id="rId7" Type="http://schemas.openxmlformats.org/officeDocument/2006/relationships/tags" Target="../tags/tag451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tags" Target="../tags/tag448.xml"/><Relationship Id="rId34" Type="http://schemas.openxmlformats.org/officeDocument/2006/relationships/slideLayout" Target="../slideLayouts/slideLayout10.xml"/><Relationship Id="rId33" Type="http://schemas.openxmlformats.org/officeDocument/2006/relationships/tags" Target="../tags/tag476.xml"/><Relationship Id="rId32" Type="http://schemas.openxmlformats.org/officeDocument/2006/relationships/tags" Target="../tags/tag475.xml"/><Relationship Id="rId31" Type="http://schemas.openxmlformats.org/officeDocument/2006/relationships/tags" Target="../tags/tag474.xml"/><Relationship Id="rId30" Type="http://schemas.openxmlformats.org/officeDocument/2006/relationships/tags" Target="../tags/tag473.xml"/><Relationship Id="rId3" Type="http://schemas.openxmlformats.org/officeDocument/2006/relationships/tags" Target="../tags/tag447.xml"/><Relationship Id="rId29" Type="http://schemas.openxmlformats.org/officeDocument/2006/relationships/tags" Target="../tags/tag472.xml"/><Relationship Id="rId28" Type="http://schemas.openxmlformats.org/officeDocument/2006/relationships/tags" Target="../tags/tag471.xml"/><Relationship Id="rId27" Type="http://schemas.openxmlformats.org/officeDocument/2006/relationships/tags" Target="../tags/tag470.xml"/><Relationship Id="rId26" Type="http://schemas.openxmlformats.org/officeDocument/2006/relationships/tags" Target="../tags/tag469.xml"/><Relationship Id="rId25" Type="http://schemas.openxmlformats.org/officeDocument/2006/relationships/tags" Target="../tags/tag468.xml"/><Relationship Id="rId24" Type="http://schemas.openxmlformats.org/officeDocument/2006/relationships/tags" Target="../tags/tag467.xml"/><Relationship Id="rId23" Type="http://schemas.openxmlformats.org/officeDocument/2006/relationships/tags" Target="../tags/tag466.xml"/><Relationship Id="rId22" Type="http://schemas.openxmlformats.org/officeDocument/2006/relationships/tags" Target="../tags/tag465.xml"/><Relationship Id="rId21" Type="http://schemas.openxmlformats.org/officeDocument/2006/relationships/tags" Target="../tags/tag464.xml"/><Relationship Id="rId20" Type="http://schemas.openxmlformats.org/officeDocument/2006/relationships/tags" Target="../tags/tag463.xml"/><Relationship Id="rId2" Type="http://schemas.openxmlformats.org/officeDocument/2006/relationships/tags" Target="../tags/tag446.xml"/><Relationship Id="rId19" Type="http://schemas.openxmlformats.org/officeDocument/2006/relationships/tags" Target="../tags/tag462.xml"/><Relationship Id="rId18" Type="http://schemas.openxmlformats.org/officeDocument/2006/relationships/tags" Target="../tags/tag461.xml"/><Relationship Id="rId17" Type="http://schemas.openxmlformats.org/officeDocument/2006/relationships/tags" Target="../tags/tag460.xml"/><Relationship Id="rId16" Type="http://schemas.openxmlformats.org/officeDocument/2006/relationships/tags" Target="../tags/tag459.xml"/><Relationship Id="rId15" Type="http://schemas.openxmlformats.org/officeDocument/2006/relationships/tags" Target="../tags/tag458.xml"/><Relationship Id="rId14" Type="http://schemas.openxmlformats.org/officeDocument/2006/relationships/tags" Target="../tags/tag457.xml"/><Relationship Id="rId13" Type="http://schemas.openxmlformats.org/officeDocument/2006/relationships/tags" Target="../tags/tag456.xml"/><Relationship Id="rId12" Type="http://schemas.openxmlformats.org/officeDocument/2006/relationships/tags" Target="../tags/tag455.xml"/><Relationship Id="rId11" Type="http://schemas.openxmlformats.org/officeDocument/2006/relationships/tags" Target="../tags/tag454.xml"/><Relationship Id="rId10" Type="http://schemas.openxmlformats.org/officeDocument/2006/relationships/image" Target="../media/image15.png"/><Relationship Id="rId1" Type="http://schemas.openxmlformats.org/officeDocument/2006/relationships/tags" Target="../tags/tag44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85.xml"/><Relationship Id="rId8" Type="http://schemas.openxmlformats.org/officeDocument/2006/relationships/tags" Target="../tags/tag484.xml"/><Relationship Id="rId7" Type="http://schemas.openxmlformats.org/officeDocument/2006/relationships/tags" Target="../tags/tag483.xml"/><Relationship Id="rId6" Type="http://schemas.openxmlformats.org/officeDocument/2006/relationships/tags" Target="../tags/tag482.xml"/><Relationship Id="rId5" Type="http://schemas.openxmlformats.org/officeDocument/2006/relationships/tags" Target="../tags/tag481.xml"/><Relationship Id="rId4" Type="http://schemas.openxmlformats.org/officeDocument/2006/relationships/tags" Target="../tags/tag480.xml"/><Relationship Id="rId32" Type="http://schemas.openxmlformats.org/officeDocument/2006/relationships/slideLayout" Target="../slideLayouts/slideLayout10.xml"/><Relationship Id="rId31" Type="http://schemas.openxmlformats.org/officeDocument/2006/relationships/tags" Target="../tags/tag506.xml"/><Relationship Id="rId30" Type="http://schemas.openxmlformats.org/officeDocument/2006/relationships/tags" Target="../tags/tag505.xml"/><Relationship Id="rId3" Type="http://schemas.openxmlformats.org/officeDocument/2006/relationships/tags" Target="../tags/tag479.xml"/><Relationship Id="rId29" Type="http://schemas.openxmlformats.org/officeDocument/2006/relationships/tags" Target="../tags/tag504.xml"/><Relationship Id="rId28" Type="http://schemas.openxmlformats.org/officeDocument/2006/relationships/tags" Target="../tags/tag503.xml"/><Relationship Id="rId27" Type="http://schemas.openxmlformats.org/officeDocument/2006/relationships/tags" Target="../tags/tag502.xml"/><Relationship Id="rId26" Type="http://schemas.openxmlformats.org/officeDocument/2006/relationships/tags" Target="../tags/tag501.xml"/><Relationship Id="rId25" Type="http://schemas.openxmlformats.org/officeDocument/2006/relationships/tags" Target="../tags/tag500.xml"/><Relationship Id="rId24" Type="http://schemas.openxmlformats.org/officeDocument/2006/relationships/tags" Target="../tags/tag499.xml"/><Relationship Id="rId23" Type="http://schemas.openxmlformats.org/officeDocument/2006/relationships/tags" Target="../tags/tag498.xml"/><Relationship Id="rId22" Type="http://schemas.openxmlformats.org/officeDocument/2006/relationships/tags" Target="../tags/tag497.xml"/><Relationship Id="rId21" Type="http://schemas.openxmlformats.org/officeDocument/2006/relationships/tags" Target="../tags/tag496.xml"/><Relationship Id="rId20" Type="http://schemas.openxmlformats.org/officeDocument/2006/relationships/tags" Target="../tags/tag495.xml"/><Relationship Id="rId2" Type="http://schemas.openxmlformats.org/officeDocument/2006/relationships/tags" Target="../tags/tag478.xml"/><Relationship Id="rId19" Type="http://schemas.openxmlformats.org/officeDocument/2006/relationships/tags" Target="../tags/tag494.xml"/><Relationship Id="rId18" Type="http://schemas.openxmlformats.org/officeDocument/2006/relationships/tags" Target="../tags/tag493.xml"/><Relationship Id="rId17" Type="http://schemas.openxmlformats.org/officeDocument/2006/relationships/tags" Target="../tags/tag492.xml"/><Relationship Id="rId16" Type="http://schemas.openxmlformats.org/officeDocument/2006/relationships/tags" Target="../tags/tag491.xml"/><Relationship Id="rId15" Type="http://schemas.openxmlformats.org/officeDocument/2006/relationships/tags" Target="../tags/tag490.xml"/><Relationship Id="rId14" Type="http://schemas.openxmlformats.org/officeDocument/2006/relationships/tags" Target="../tags/tag489.xml"/><Relationship Id="rId13" Type="http://schemas.openxmlformats.org/officeDocument/2006/relationships/tags" Target="../tags/tag488.xml"/><Relationship Id="rId12" Type="http://schemas.openxmlformats.org/officeDocument/2006/relationships/tags" Target="../tags/tag487.xml"/><Relationship Id="rId11" Type="http://schemas.openxmlformats.org/officeDocument/2006/relationships/tags" Target="../tags/tag486.xml"/><Relationship Id="rId10" Type="http://schemas.openxmlformats.org/officeDocument/2006/relationships/image" Target="../media/image16.png"/><Relationship Id="rId1" Type="http://schemas.openxmlformats.org/officeDocument/2006/relationships/tags" Target="../tags/tag47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515.xml"/><Relationship Id="rId8" Type="http://schemas.openxmlformats.org/officeDocument/2006/relationships/tags" Target="../tags/tag514.xml"/><Relationship Id="rId7" Type="http://schemas.openxmlformats.org/officeDocument/2006/relationships/tags" Target="../tags/tag513.xml"/><Relationship Id="rId6" Type="http://schemas.openxmlformats.org/officeDocument/2006/relationships/tags" Target="../tags/tag512.xml"/><Relationship Id="rId5" Type="http://schemas.openxmlformats.org/officeDocument/2006/relationships/tags" Target="../tags/tag511.xml"/><Relationship Id="rId4" Type="http://schemas.openxmlformats.org/officeDocument/2006/relationships/tags" Target="../tags/tag510.xml"/><Relationship Id="rId3" Type="http://schemas.openxmlformats.org/officeDocument/2006/relationships/tags" Target="../tags/tag509.xml"/><Relationship Id="rId2" Type="http://schemas.openxmlformats.org/officeDocument/2006/relationships/tags" Target="../tags/tag508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17.xml"/><Relationship Id="rId10" Type="http://schemas.openxmlformats.org/officeDocument/2006/relationships/tags" Target="../tags/tag516.xml"/><Relationship Id="rId1" Type="http://schemas.openxmlformats.org/officeDocument/2006/relationships/tags" Target="../tags/tag50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526.xml"/><Relationship Id="rId8" Type="http://schemas.openxmlformats.org/officeDocument/2006/relationships/tags" Target="../tags/tag525.xml"/><Relationship Id="rId7" Type="http://schemas.openxmlformats.org/officeDocument/2006/relationships/tags" Target="../tags/tag524.xml"/><Relationship Id="rId6" Type="http://schemas.openxmlformats.org/officeDocument/2006/relationships/tags" Target="../tags/tag523.xml"/><Relationship Id="rId5" Type="http://schemas.openxmlformats.org/officeDocument/2006/relationships/tags" Target="../tags/tag522.xml"/><Relationship Id="rId4" Type="http://schemas.openxmlformats.org/officeDocument/2006/relationships/tags" Target="../tags/tag521.xml"/><Relationship Id="rId3" Type="http://schemas.openxmlformats.org/officeDocument/2006/relationships/tags" Target="../tags/tag520.xml"/><Relationship Id="rId2" Type="http://schemas.openxmlformats.org/officeDocument/2006/relationships/tags" Target="../tags/tag519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28.xml"/><Relationship Id="rId10" Type="http://schemas.openxmlformats.org/officeDocument/2006/relationships/tags" Target="../tags/tag527.xml"/><Relationship Id="rId1" Type="http://schemas.openxmlformats.org/officeDocument/2006/relationships/tags" Target="../tags/tag51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537.xml"/><Relationship Id="rId8" Type="http://schemas.openxmlformats.org/officeDocument/2006/relationships/tags" Target="../tags/tag536.xml"/><Relationship Id="rId7" Type="http://schemas.openxmlformats.org/officeDocument/2006/relationships/tags" Target="../tags/tag535.xml"/><Relationship Id="rId6" Type="http://schemas.openxmlformats.org/officeDocument/2006/relationships/tags" Target="../tags/tag534.xml"/><Relationship Id="rId5" Type="http://schemas.openxmlformats.org/officeDocument/2006/relationships/tags" Target="../tags/tag533.xml"/><Relationship Id="rId4" Type="http://schemas.openxmlformats.org/officeDocument/2006/relationships/tags" Target="../tags/tag532.xml"/><Relationship Id="rId3" Type="http://schemas.openxmlformats.org/officeDocument/2006/relationships/tags" Target="../tags/tag531.xml"/><Relationship Id="rId2" Type="http://schemas.openxmlformats.org/officeDocument/2006/relationships/tags" Target="../tags/tag53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38.xml"/><Relationship Id="rId11" Type="http://schemas.openxmlformats.org/officeDocument/2006/relationships/image" Target="../media/image18.png"/><Relationship Id="rId10" Type="http://schemas.openxmlformats.org/officeDocument/2006/relationships/image" Target="../media/image17.png"/><Relationship Id="rId1" Type="http://schemas.openxmlformats.org/officeDocument/2006/relationships/tags" Target="../tags/tag52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0" Type="http://schemas.openxmlformats.org/officeDocument/2006/relationships/slideLayout" Target="../slideLayouts/slideLayout10.xml"/><Relationship Id="rId3" Type="http://schemas.openxmlformats.org/officeDocument/2006/relationships/tags" Target="../tags/tag233.xml"/><Relationship Id="rId29" Type="http://schemas.openxmlformats.org/officeDocument/2006/relationships/tags" Target="../tags/tag258.xml"/><Relationship Id="rId28" Type="http://schemas.openxmlformats.org/officeDocument/2006/relationships/tags" Target="../tags/tag257.xml"/><Relationship Id="rId27" Type="http://schemas.openxmlformats.org/officeDocument/2006/relationships/tags" Target="../tags/tag256.xml"/><Relationship Id="rId26" Type="http://schemas.openxmlformats.org/officeDocument/2006/relationships/tags" Target="../tags/tag255.xml"/><Relationship Id="rId25" Type="http://schemas.openxmlformats.org/officeDocument/2006/relationships/tags" Target="../tags/tag254.xml"/><Relationship Id="rId24" Type="http://schemas.openxmlformats.org/officeDocument/2006/relationships/tags" Target="../tags/tag253.xml"/><Relationship Id="rId23" Type="http://schemas.openxmlformats.org/officeDocument/2006/relationships/tags" Target="../tags/tag252.xml"/><Relationship Id="rId22" Type="http://schemas.openxmlformats.org/officeDocument/2006/relationships/tags" Target="../tags/tag251.xml"/><Relationship Id="rId21" Type="http://schemas.openxmlformats.org/officeDocument/2006/relationships/tags" Target="../tags/tag250.xml"/><Relationship Id="rId20" Type="http://schemas.openxmlformats.org/officeDocument/2006/relationships/tags" Target="../tags/tag249.xml"/><Relationship Id="rId2" Type="http://schemas.openxmlformats.org/officeDocument/2006/relationships/tags" Target="../tags/tag232.xml"/><Relationship Id="rId19" Type="http://schemas.openxmlformats.org/officeDocument/2006/relationships/tags" Target="../tags/tag248.xml"/><Relationship Id="rId18" Type="http://schemas.openxmlformats.org/officeDocument/2006/relationships/tags" Target="../tags/tag247.xml"/><Relationship Id="rId17" Type="http://schemas.openxmlformats.org/officeDocument/2006/relationships/tags" Target="../tags/tag246.xml"/><Relationship Id="rId16" Type="http://schemas.openxmlformats.org/officeDocument/2006/relationships/tags" Target="../tags/tag245.xml"/><Relationship Id="rId15" Type="http://schemas.openxmlformats.org/officeDocument/2006/relationships/tags" Target="../tags/tag244.xml"/><Relationship Id="rId14" Type="http://schemas.openxmlformats.org/officeDocument/2006/relationships/tags" Target="../tags/tag243.xml"/><Relationship Id="rId13" Type="http://schemas.openxmlformats.org/officeDocument/2006/relationships/tags" Target="../tags/tag242.xml"/><Relationship Id="rId12" Type="http://schemas.openxmlformats.org/officeDocument/2006/relationships/tags" Target="../tags/tag241.xml"/><Relationship Id="rId11" Type="http://schemas.openxmlformats.org/officeDocument/2006/relationships/tags" Target="../tags/tag240.xml"/><Relationship Id="rId10" Type="http://schemas.openxmlformats.org/officeDocument/2006/relationships/image" Target="../media/image10.png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47.xml"/><Relationship Id="rId8" Type="http://schemas.openxmlformats.org/officeDocument/2006/relationships/tags" Target="../tags/tag546.xml"/><Relationship Id="rId7" Type="http://schemas.openxmlformats.org/officeDocument/2006/relationships/tags" Target="../tags/tag545.xml"/><Relationship Id="rId6" Type="http://schemas.openxmlformats.org/officeDocument/2006/relationships/tags" Target="../tags/tag544.xml"/><Relationship Id="rId5" Type="http://schemas.openxmlformats.org/officeDocument/2006/relationships/tags" Target="../tags/tag543.xml"/><Relationship Id="rId4" Type="http://schemas.openxmlformats.org/officeDocument/2006/relationships/tags" Target="../tags/tag542.xml"/><Relationship Id="rId3" Type="http://schemas.openxmlformats.org/officeDocument/2006/relationships/tags" Target="../tags/tag541.xml"/><Relationship Id="rId2" Type="http://schemas.openxmlformats.org/officeDocument/2006/relationships/tags" Target="../tags/tag54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50.xml"/><Relationship Id="rId11" Type="http://schemas.openxmlformats.org/officeDocument/2006/relationships/tags" Target="../tags/tag549.xml"/><Relationship Id="rId10" Type="http://schemas.openxmlformats.org/officeDocument/2006/relationships/tags" Target="../tags/tag548.xml"/><Relationship Id="rId1" Type="http://schemas.openxmlformats.org/officeDocument/2006/relationships/tags" Target="../tags/tag539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59.xml"/><Relationship Id="rId8" Type="http://schemas.openxmlformats.org/officeDocument/2006/relationships/tags" Target="../tags/tag558.xml"/><Relationship Id="rId7" Type="http://schemas.openxmlformats.org/officeDocument/2006/relationships/tags" Target="../tags/tag557.xml"/><Relationship Id="rId6" Type="http://schemas.openxmlformats.org/officeDocument/2006/relationships/tags" Target="../tags/tag556.xml"/><Relationship Id="rId5" Type="http://schemas.openxmlformats.org/officeDocument/2006/relationships/tags" Target="../tags/tag555.xml"/><Relationship Id="rId4" Type="http://schemas.openxmlformats.org/officeDocument/2006/relationships/tags" Target="../tags/tag554.xml"/><Relationship Id="rId3" Type="http://schemas.openxmlformats.org/officeDocument/2006/relationships/tags" Target="../tags/tag553.xml"/><Relationship Id="rId2" Type="http://schemas.openxmlformats.org/officeDocument/2006/relationships/tags" Target="../tags/tag55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62.xml"/><Relationship Id="rId11" Type="http://schemas.openxmlformats.org/officeDocument/2006/relationships/tags" Target="../tags/tag561.xml"/><Relationship Id="rId10" Type="http://schemas.openxmlformats.org/officeDocument/2006/relationships/tags" Target="../tags/tag560.xml"/><Relationship Id="rId1" Type="http://schemas.openxmlformats.org/officeDocument/2006/relationships/tags" Target="../tags/tag551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71.xml"/><Relationship Id="rId8" Type="http://schemas.openxmlformats.org/officeDocument/2006/relationships/tags" Target="../tags/tag570.xml"/><Relationship Id="rId7" Type="http://schemas.openxmlformats.org/officeDocument/2006/relationships/tags" Target="../tags/tag569.xml"/><Relationship Id="rId6" Type="http://schemas.openxmlformats.org/officeDocument/2006/relationships/tags" Target="../tags/tag568.xml"/><Relationship Id="rId5" Type="http://schemas.openxmlformats.org/officeDocument/2006/relationships/tags" Target="../tags/tag567.xml"/><Relationship Id="rId4" Type="http://schemas.openxmlformats.org/officeDocument/2006/relationships/tags" Target="../tags/tag566.xml"/><Relationship Id="rId3" Type="http://schemas.openxmlformats.org/officeDocument/2006/relationships/tags" Target="../tags/tag565.xml"/><Relationship Id="rId2" Type="http://schemas.openxmlformats.org/officeDocument/2006/relationships/tags" Target="../tags/tag56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74.xml"/><Relationship Id="rId11" Type="http://schemas.openxmlformats.org/officeDocument/2006/relationships/tags" Target="../tags/tag573.xml"/><Relationship Id="rId10" Type="http://schemas.openxmlformats.org/officeDocument/2006/relationships/tags" Target="../tags/tag572.xml"/><Relationship Id="rId1" Type="http://schemas.openxmlformats.org/officeDocument/2006/relationships/tags" Target="../tags/tag563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83.xml"/><Relationship Id="rId8" Type="http://schemas.openxmlformats.org/officeDocument/2006/relationships/tags" Target="../tags/tag582.xml"/><Relationship Id="rId7" Type="http://schemas.openxmlformats.org/officeDocument/2006/relationships/tags" Target="../tags/tag581.xml"/><Relationship Id="rId6" Type="http://schemas.openxmlformats.org/officeDocument/2006/relationships/tags" Target="../tags/tag580.xml"/><Relationship Id="rId5" Type="http://schemas.openxmlformats.org/officeDocument/2006/relationships/tags" Target="../tags/tag579.xml"/><Relationship Id="rId4" Type="http://schemas.openxmlformats.org/officeDocument/2006/relationships/tags" Target="../tags/tag578.xml"/><Relationship Id="rId3" Type="http://schemas.openxmlformats.org/officeDocument/2006/relationships/tags" Target="../tags/tag577.xml"/><Relationship Id="rId2" Type="http://schemas.openxmlformats.org/officeDocument/2006/relationships/tags" Target="../tags/tag576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584.xml"/><Relationship Id="rId1" Type="http://schemas.openxmlformats.org/officeDocument/2006/relationships/tags" Target="../tags/tag575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93.xml"/><Relationship Id="rId8" Type="http://schemas.openxmlformats.org/officeDocument/2006/relationships/tags" Target="../tags/tag592.xml"/><Relationship Id="rId7" Type="http://schemas.openxmlformats.org/officeDocument/2006/relationships/tags" Target="../tags/tag591.xml"/><Relationship Id="rId6" Type="http://schemas.openxmlformats.org/officeDocument/2006/relationships/tags" Target="../tags/tag590.xml"/><Relationship Id="rId5" Type="http://schemas.openxmlformats.org/officeDocument/2006/relationships/tags" Target="../tags/tag589.xml"/><Relationship Id="rId4" Type="http://schemas.openxmlformats.org/officeDocument/2006/relationships/tags" Target="../tags/tag588.xml"/><Relationship Id="rId3" Type="http://schemas.openxmlformats.org/officeDocument/2006/relationships/tags" Target="../tags/tag587.xml"/><Relationship Id="rId2" Type="http://schemas.openxmlformats.org/officeDocument/2006/relationships/tags" Target="../tags/tag58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95.xml"/><Relationship Id="rId10" Type="http://schemas.openxmlformats.org/officeDocument/2006/relationships/tags" Target="../tags/tag594.xml"/><Relationship Id="rId1" Type="http://schemas.openxmlformats.org/officeDocument/2006/relationships/tags" Target="../tags/tag585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604.xml"/><Relationship Id="rId8" Type="http://schemas.openxmlformats.org/officeDocument/2006/relationships/tags" Target="../tags/tag603.xml"/><Relationship Id="rId7" Type="http://schemas.openxmlformats.org/officeDocument/2006/relationships/tags" Target="../tags/tag602.xml"/><Relationship Id="rId6" Type="http://schemas.openxmlformats.org/officeDocument/2006/relationships/tags" Target="../tags/tag601.xml"/><Relationship Id="rId5" Type="http://schemas.openxmlformats.org/officeDocument/2006/relationships/tags" Target="../tags/tag600.xml"/><Relationship Id="rId4" Type="http://schemas.openxmlformats.org/officeDocument/2006/relationships/tags" Target="../tags/tag599.xml"/><Relationship Id="rId3" Type="http://schemas.openxmlformats.org/officeDocument/2006/relationships/tags" Target="../tags/tag598.xml"/><Relationship Id="rId2" Type="http://schemas.openxmlformats.org/officeDocument/2006/relationships/tags" Target="../tags/tag597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605.xml"/><Relationship Id="rId1" Type="http://schemas.openxmlformats.org/officeDocument/2006/relationships/tags" Target="../tags/tag596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614.xml"/><Relationship Id="rId8" Type="http://schemas.openxmlformats.org/officeDocument/2006/relationships/tags" Target="../tags/tag613.xml"/><Relationship Id="rId7" Type="http://schemas.openxmlformats.org/officeDocument/2006/relationships/tags" Target="../tags/tag612.xml"/><Relationship Id="rId6" Type="http://schemas.openxmlformats.org/officeDocument/2006/relationships/tags" Target="../tags/tag611.xml"/><Relationship Id="rId5" Type="http://schemas.openxmlformats.org/officeDocument/2006/relationships/tags" Target="../tags/tag610.xml"/><Relationship Id="rId4" Type="http://schemas.openxmlformats.org/officeDocument/2006/relationships/tags" Target="../tags/tag609.xml"/><Relationship Id="rId3" Type="http://schemas.openxmlformats.org/officeDocument/2006/relationships/tags" Target="../tags/tag608.xml"/><Relationship Id="rId2" Type="http://schemas.openxmlformats.org/officeDocument/2006/relationships/tags" Target="../tags/tag60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615.xml"/><Relationship Id="rId11" Type="http://schemas.openxmlformats.org/officeDocument/2006/relationships/image" Target="../media/image20.jpeg"/><Relationship Id="rId10" Type="http://schemas.openxmlformats.org/officeDocument/2006/relationships/image" Target="../media/image19.jpeg"/><Relationship Id="rId1" Type="http://schemas.openxmlformats.org/officeDocument/2006/relationships/tags" Target="../tags/tag606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624.xml"/><Relationship Id="rId8" Type="http://schemas.openxmlformats.org/officeDocument/2006/relationships/tags" Target="../tags/tag623.xml"/><Relationship Id="rId7" Type="http://schemas.openxmlformats.org/officeDocument/2006/relationships/tags" Target="../tags/tag622.xml"/><Relationship Id="rId6" Type="http://schemas.openxmlformats.org/officeDocument/2006/relationships/tags" Target="../tags/tag621.xml"/><Relationship Id="rId5" Type="http://schemas.openxmlformats.org/officeDocument/2006/relationships/tags" Target="../tags/tag620.xml"/><Relationship Id="rId4" Type="http://schemas.openxmlformats.org/officeDocument/2006/relationships/tags" Target="../tags/tag619.xml"/><Relationship Id="rId3" Type="http://schemas.openxmlformats.org/officeDocument/2006/relationships/tags" Target="../tags/tag618.xml"/><Relationship Id="rId2" Type="http://schemas.openxmlformats.org/officeDocument/2006/relationships/tags" Target="../tags/tag617.xml"/><Relationship Id="rId18" Type="http://schemas.openxmlformats.org/officeDocument/2006/relationships/slideLayout" Target="../slideLayouts/slideLayout10.xml"/><Relationship Id="rId17" Type="http://schemas.openxmlformats.org/officeDocument/2006/relationships/tags" Target="../tags/tag627.xml"/><Relationship Id="rId16" Type="http://schemas.openxmlformats.org/officeDocument/2006/relationships/tags" Target="../tags/tag626.xml"/><Relationship Id="rId15" Type="http://schemas.openxmlformats.org/officeDocument/2006/relationships/image" Target="../media/image24.png"/><Relationship Id="rId14" Type="http://schemas.openxmlformats.org/officeDocument/2006/relationships/image" Target="../media/image23.png"/><Relationship Id="rId13" Type="http://schemas.openxmlformats.org/officeDocument/2006/relationships/image" Target="../media/image22.png"/><Relationship Id="rId12" Type="http://schemas.openxmlformats.org/officeDocument/2006/relationships/image" Target="../media/image21.png"/><Relationship Id="rId11" Type="http://schemas.openxmlformats.org/officeDocument/2006/relationships/hyperlink" Target="&#35838;&#25991;&#26391;&#35835;-&#35821;&#25991;&#22253;&#22320;-&#25300;&#33821;&#21340;.mp4" TargetMode="External"/><Relationship Id="rId10" Type="http://schemas.openxmlformats.org/officeDocument/2006/relationships/tags" Target="../tags/tag625.xml"/><Relationship Id="rId1" Type="http://schemas.openxmlformats.org/officeDocument/2006/relationships/tags" Target="../tags/tag616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636.xml"/><Relationship Id="rId8" Type="http://schemas.openxmlformats.org/officeDocument/2006/relationships/tags" Target="../tags/tag635.xml"/><Relationship Id="rId7" Type="http://schemas.openxmlformats.org/officeDocument/2006/relationships/tags" Target="../tags/tag634.xml"/><Relationship Id="rId6" Type="http://schemas.openxmlformats.org/officeDocument/2006/relationships/tags" Target="../tags/tag633.xml"/><Relationship Id="rId5" Type="http://schemas.openxmlformats.org/officeDocument/2006/relationships/tags" Target="../tags/tag632.xml"/><Relationship Id="rId4" Type="http://schemas.openxmlformats.org/officeDocument/2006/relationships/tags" Target="../tags/tag631.xml"/><Relationship Id="rId3" Type="http://schemas.openxmlformats.org/officeDocument/2006/relationships/tags" Target="../tags/tag630.xml"/><Relationship Id="rId2" Type="http://schemas.openxmlformats.org/officeDocument/2006/relationships/tags" Target="../tags/tag629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639.xml"/><Relationship Id="rId12" Type="http://schemas.openxmlformats.org/officeDocument/2006/relationships/image" Target="../media/image25.png"/><Relationship Id="rId11" Type="http://schemas.openxmlformats.org/officeDocument/2006/relationships/tags" Target="../tags/tag638.xml"/><Relationship Id="rId10" Type="http://schemas.openxmlformats.org/officeDocument/2006/relationships/tags" Target="../tags/tag637.xml"/><Relationship Id="rId1" Type="http://schemas.openxmlformats.org/officeDocument/2006/relationships/tags" Target="../tags/tag628.xml"/></Relationships>
</file>

<file path=ppt/slides/_rels/slide2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644.xml"/><Relationship Id="rId5" Type="http://schemas.openxmlformats.org/officeDocument/2006/relationships/tags" Target="../tags/tag643.xml"/><Relationship Id="rId4" Type="http://schemas.openxmlformats.org/officeDocument/2006/relationships/tags" Target="../tags/tag642.xml"/><Relationship Id="rId3" Type="http://schemas.openxmlformats.org/officeDocument/2006/relationships/image" Target="../media/image25.png"/><Relationship Id="rId2" Type="http://schemas.openxmlformats.org/officeDocument/2006/relationships/tags" Target="../tags/tag641.xml"/><Relationship Id="rId1" Type="http://schemas.openxmlformats.org/officeDocument/2006/relationships/tags" Target="../tags/tag64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67.xml"/><Relationship Id="rId8" Type="http://schemas.openxmlformats.org/officeDocument/2006/relationships/tags" Target="../tags/tag266.xml"/><Relationship Id="rId7" Type="http://schemas.openxmlformats.org/officeDocument/2006/relationships/tags" Target="../tags/tag265.xml"/><Relationship Id="rId6" Type="http://schemas.openxmlformats.org/officeDocument/2006/relationships/tags" Target="../tags/tag264.xml"/><Relationship Id="rId5" Type="http://schemas.openxmlformats.org/officeDocument/2006/relationships/tags" Target="../tags/tag263.xml"/><Relationship Id="rId4" Type="http://schemas.openxmlformats.org/officeDocument/2006/relationships/tags" Target="../tags/tag262.xml"/><Relationship Id="rId3" Type="http://schemas.openxmlformats.org/officeDocument/2006/relationships/tags" Target="../tags/tag261.xml"/><Relationship Id="rId28" Type="http://schemas.openxmlformats.org/officeDocument/2006/relationships/slideLayout" Target="../slideLayouts/slideLayout10.xml"/><Relationship Id="rId27" Type="http://schemas.openxmlformats.org/officeDocument/2006/relationships/tags" Target="../tags/tag285.xml"/><Relationship Id="rId26" Type="http://schemas.openxmlformats.org/officeDocument/2006/relationships/tags" Target="../tags/tag284.xml"/><Relationship Id="rId25" Type="http://schemas.openxmlformats.org/officeDocument/2006/relationships/tags" Target="../tags/tag283.xml"/><Relationship Id="rId24" Type="http://schemas.openxmlformats.org/officeDocument/2006/relationships/tags" Target="../tags/tag282.xml"/><Relationship Id="rId23" Type="http://schemas.openxmlformats.org/officeDocument/2006/relationships/tags" Target="../tags/tag281.xml"/><Relationship Id="rId22" Type="http://schemas.openxmlformats.org/officeDocument/2006/relationships/tags" Target="../tags/tag280.xml"/><Relationship Id="rId21" Type="http://schemas.openxmlformats.org/officeDocument/2006/relationships/tags" Target="../tags/tag279.xml"/><Relationship Id="rId20" Type="http://schemas.openxmlformats.org/officeDocument/2006/relationships/tags" Target="../tags/tag278.xml"/><Relationship Id="rId2" Type="http://schemas.openxmlformats.org/officeDocument/2006/relationships/tags" Target="../tags/tag260.xml"/><Relationship Id="rId19" Type="http://schemas.openxmlformats.org/officeDocument/2006/relationships/tags" Target="../tags/tag277.xml"/><Relationship Id="rId18" Type="http://schemas.openxmlformats.org/officeDocument/2006/relationships/tags" Target="../tags/tag276.xml"/><Relationship Id="rId17" Type="http://schemas.openxmlformats.org/officeDocument/2006/relationships/tags" Target="../tags/tag275.xml"/><Relationship Id="rId16" Type="http://schemas.openxmlformats.org/officeDocument/2006/relationships/tags" Target="../tags/tag274.xml"/><Relationship Id="rId15" Type="http://schemas.openxmlformats.org/officeDocument/2006/relationships/tags" Target="../tags/tag273.xml"/><Relationship Id="rId14" Type="http://schemas.openxmlformats.org/officeDocument/2006/relationships/tags" Target="../tags/tag272.xml"/><Relationship Id="rId13" Type="http://schemas.openxmlformats.org/officeDocument/2006/relationships/tags" Target="../tags/tag271.xml"/><Relationship Id="rId12" Type="http://schemas.openxmlformats.org/officeDocument/2006/relationships/tags" Target="../tags/tag270.xml"/><Relationship Id="rId11" Type="http://schemas.openxmlformats.org/officeDocument/2006/relationships/tags" Target="../tags/tag269.xml"/><Relationship Id="rId10" Type="http://schemas.openxmlformats.org/officeDocument/2006/relationships/tags" Target="../tags/tag268.xml"/><Relationship Id="rId1" Type="http://schemas.openxmlformats.org/officeDocument/2006/relationships/tags" Target="../tags/tag259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653.xml"/><Relationship Id="rId8" Type="http://schemas.openxmlformats.org/officeDocument/2006/relationships/tags" Target="../tags/tag652.xml"/><Relationship Id="rId7" Type="http://schemas.openxmlformats.org/officeDocument/2006/relationships/tags" Target="../tags/tag651.xml"/><Relationship Id="rId6" Type="http://schemas.openxmlformats.org/officeDocument/2006/relationships/tags" Target="../tags/tag650.xml"/><Relationship Id="rId5" Type="http://schemas.openxmlformats.org/officeDocument/2006/relationships/tags" Target="../tags/tag649.xml"/><Relationship Id="rId4" Type="http://schemas.openxmlformats.org/officeDocument/2006/relationships/tags" Target="../tags/tag648.xml"/><Relationship Id="rId3" Type="http://schemas.openxmlformats.org/officeDocument/2006/relationships/tags" Target="../tags/tag647.xml"/><Relationship Id="rId2" Type="http://schemas.openxmlformats.org/officeDocument/2006/relationships/tags" Target="../tags/tag64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654.xml"/><Relationship Id="rId10" Type="http://schemas.openxmlformats.org/officeDocument/2006/relationships/image" Target="../media/image26.png"/><Relationship Id="rId1" Type="http://schemas.openxmlformats.org/officeDocument/2006/relationships/tags" Target="../tags/tag645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663.xml"/><Relationship Id="rId8" Type="http://schemas.openxmlformats.org/officeDocument/2006/relationships/tags" Target="../tags/tag662.xml"/><Relationship Id="rId7" Type="http://schemas.openxmlformats.org/officeDocument/2006/relationships/tags" Target="../tags/tag661.xml"/><Relationship Id="rId6" Type="http://schemas.openxmlformats.org/officeDocument/2006/relationships/tags" Target="../tags/tag660.xml"/><Relationship Id="rId5" Type="http://schemas.openxmlformats.org/officeDocument/2006/relationships/tags" Target="../tags/tag659.xml"/><Relationship Id="rId4" Type="http://schemas.openxmlformats.org/officeDocument/2006/relationships/tags" Target="../tags/tag658.xml"/><Relationship Id="rId3" Type="http://schemas.openxmlformats.org/officeDocument/2006/relationships/tags" Target="../tags/tag657.xml"/><Relationship Id="rId2" Type="http://schemas.openxmlformats.org/officeDocument/2006/relationships/tags" Target="../tags/tag656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665.xml"/><Relationship Id="rId12" Type="http://schemas.openxmlformats.org/officeDocument/2006/relationships/image" Target="../media/image28.png"/><Relationship Id="rId11" Type="http://schemas.openxmlformats.org/officeDocument/2006/relationships/image" Target="../media/image27.png"/><Relationship Id="rId10" Type="http://schemas.openxmlformats.org/officeDocument/2006/relationships/tags" Target="../tags/tag664.xml"/><Relationship Id="rId1" Type="http://schemas.openxmlformats.org/officeDocument/2006/relationships/tags" Target="../tags/tag655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674.xml"/><Relationship Id="rId8" Type="http://schemas.openxmlformats.org/officeDocument/2006/relationships/tags" Target="../tags/tag673.xml"/><Relationship Id="rId7" Type="http://schemas.openxmlformats.org/officeDocument/2006/relationships/tags" Target="../tags/tag672.xml"/><Relationship Id="rId6" Type="http://schemas.openxmlformats.org/officeDocument/2006/relationships/tags" Target="../tags/tag671.xml"/><Relationship Id="rId5" Type="http://schemas.openxmlformats.org/officeDocument/2006/relationships/tags" Target="../tags/tag670.xml"/><Relationship Id="rId4" Type="http://schemas.openxmlformats.org/officeDocument/2006/relationships/tags" Target="../tags/tag669.xml"/><Relationship Id="rId3" Type="http://schemas.openxmlformats.org/officeDocument/2006/relationships/tags" Target="../tags/tag668.xml"/><Relationship Id="rId2" Type="http://schemas.openxmlformats.org/officeDocument/2006/relationships/tags" Target="../tags/tag667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676.xml"/><Relationship Id="rId10" Type="http://schemas.openxmlformats.org/officeDocument/2006/relationships/tags" Target="../tags/tag675.xml"/><Relationship Id="rId1" Type="http://schemas.openxmlformats.org/officeDocument/2006/relationships/tags" Target="../tags/tag666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685.xml"/><Relationship Id="rId8" Type="http://schemas.openxmlformats.org/officeDocument/2006/relationships/tags" Target="../tags/tag684.xml"/><Relationship Id="rId7" Type="http://schemas.openxmlformats.org/officeDocument/2006/relationships/tags" Target="../tags/tag683.xml"/><Relationship Id="rId6" Type="http://schemas.openxmlformats.org/officeDocument/2006/relationships/tags" Target="../tags/tag682.xml"/><Relationship Id="rId5" Type="http://schemas.openxmlformats.org/officeDocument/2006/relationships/tags" Target="../tags/tag681.xml"/><Relationship Id="rId4" Type="http://schemas.openxmlformats.org/officeDocument/2006/relationships/tags" Target="../tags/tag680.xml"/><Relationship Id="rId3" Type="http://schemas.openxmlformats.org/officeDocument/2006/relationships/tags" Target="../tags/tag679.xml"/><Relationship Id="rId2" Type="http://schemas.openxmlformats.org/officeDocument/2006/relationships/tags" Target="../tags/tag678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687.xml"/><Relationship Id="rId10" Type="http://schemas.openxmlformats.org/officeDocument/2006/relationships/tags" Target="../tags/tag686.xml"/><Relationship Id="rId1" Type="http://schemas.openxmlformats.org/officeDocument/2006/relationships/tags" Target="../tags/tag67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94.xml"/><Relationship Id="rId8" Type="http://schemas.openxmlformats.org/officeDocument/2006/relationships/tags" Target="../tags/tag293.xml"/><Relationship Id="rId7" Type="http://schemas.openxmlformats.org/officeDocument/2006/relationships/tags" Target="../tags/tag292.xml"/><Relationship Id="rId6" Type="http://schemas.openxmlformats.org/officeDocument/2006/relationships/tags" Target="../tags/tag291.xml"/><Relationship Id="rId5" Type="http://schemas.openxmlformats.org/officeDocument/2006/relationships/tags" Target="../tags/tag290.xml"/><Relationship Id="rId4" Type="http://schemas.openxmlformats.org/officeDocument/2006/relationships/tags" Target="../tags/tag289.xml"/><Relationship Id="rId3" Type="http://schemas.openxmlformats.org/officeDocument/2006/relationships/tags" Target="../tags/tag288.xml"/><Relationship Id="rId28" Type="http://schemas.openxmlformats.org/officeDocument/2006/relationships/slideLayout" Target="../slideLayouts/slideLayout10.xml"/><Relationship Id="rId27" Type="http://schemas.openxmlformats.org/officeDocument/2006/relationships/tags" Target="../tags/tag312.xml"/><Relationship Id="rId26" Type="http://schemas.openxmlformats.org/officeDocument/2006/relationships/tags" Target="../tags/tag311.xml"/><Relationship Id="rId25" Type="http://schemas.openxmlformats.org/officeDocument/2006/relationships/tags" Target="../tags/tag310.xml"/><Relationship Id="rId24" Type="http://schemas.openxmlformats.org/officeDocument/2006/relationships/tags" Target="../tags/tag309.xml"/><Relationship Id="rId23" Type="http://schemas.openxmlformats.org/officeDocument/2006/relationships/tags" Target="../tags/tag308.xml"/><Relationship Id="rId22" Type="http://schemas.openxmlformats.org/officeDocument/2006/relationships/tags" Target="../tags/tag307.xml"/><Relationship Id="rId21" Type="http://schemas.openxmlformats.org/officeDocument/2006/relationships/tags" Target="../tags/tag306.xml"/><Relationship Id="rId20" Type="http://schemas.openxmlformats.org/officeDocument/2006/relationships/tags" Target="../tags/tag305.xml"/><Relationship Id="rId2" Type="http://schemas.openxmlformats.org/officeDocument/2006/relationships/tags" Target="../tags/tag287.xml"/><Relationship Id="rId19" Type="http://schemas.openxmlformats.org/officeDocument/2006/relationships/tags" Target="../tags/tag304.xml"/><Relationship Id="rId18" Type="http://schemas.openxmlformats.org/officeDocument/2006/relationships/tags" Target="../tags/tag303.xml"/><Relationship Id="rId17" Type="http://schemas.openxmlformats.org/officeDocument/2006/relationships/tags" Target="../tags/tag302.xml"/><Relationship Id="rId16" Type="http://schemas.openxmlformats.org/officeDocument/2006/relationships/tags" Target="../tags/tag301.xml"/><Relationship Id="rId15" Type="http://schemas.openxmlformats.org/officeDocument/2006/relationships/tags" Target="../tags/tag300.xml"/><Relationship Id="rId14" Type="http://schemas.openxmlformats.org/officeDocument/2006/relationships/tags" Target="../tags/tag299.xml"/><Relationship Id="rId13" Type="http://schemas.openxmlformats.org/officeDocument/2006/relationships/tags" Target="../tags/tag298.xml"/><Relationship Id="rId12" Type="http://schemas.openxmlformats.org/officeDocument/2006/relationships/tags" Target="../tags/tag297.xml"/><Relationship Id="rId11" Type="http://schemas.openxmlformats.org/officeDocument/2006/relationships/tags" Target="../tags/tag296.xml"/><Relationship Id="rId10" Type="http://schemas.openxmlformats.org/officeDocument/2006/relationships/tags" Target="../tags/tag295.xml"/><Relationship Id="rId1" Type="http://schemas.openxmlformats.org/officeDocument/2006/relationships/tags" Target="../tags/tag28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" Type="http://schemas.openxmlformats.org/officeDocument/2006/relationships/tags" Target="../tags/tag315.xml"/><Relationship Id="rId2" Type="http://schemas.openxmlformats.org/officeDocument/2006/relationships/tags" Target="../tags/tag314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22.xml"/><Relationship Id="rId1" Type="http://schemas.openxmlformats.org/officeDocument/2006/relationships/tags" Target="../tags/tag31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34.xml"/><Relationship Id="rId11" Type="http://schemas.openxmlformats.org/officeDocument/2006/relationships/tags" Target="../tags/tag333.xml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43.xml"/><Relationship Id="rId8" Type="http://schemas.openxmlformats.org/officeDocument/2006/relationships/tags" Target="../tags/tag342.xml"/><Relationship Id="rId7" Type="http://schemas.openxmlformats.org/officeDocument/2006/relationships/tags" Target="../tags/tag341.xml"/><Relationship Id="rId6" Type="http://schemas.openxmlformats.org/officeDocument/2006/relationships/tags" Target="../tags/tag340.xml"/><Relationship Id="rId5" Type="http://schemas.openxmlformats.org/officeDocument/2006/relationships/tags" Target="../tags/tag339.xml"/><Relationship Id="rId4" Type="http://schemas.openxmlformats.org/officeDocument/2006/relationships/tags" Target="../tags/tag338.xml"/><Relationship Id="rId3" Type="http://schemas.openxmlformats.org/officeDocument/2006/relationships/tags" Target="../tags/tag337.xml"/><Relationship Id="rId2" Type="http://schemas.openxmlformats.org/officeDocument/2006/relationships/tags" Target="../tags/tag336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47.xml"/><Relationship Id="rId13" Type="http://schemas.openxmlformats.org/officeDocument/2006/relationships/tags" Target="../tags/tag346.xml"/><Relationship Id="rId12" Type="http://schemas.openxmlformats.org/officeDocument/2006/relationships/tags" Target="../tags/tag345.xml"/><Relationship Id="rId11" Type="http://schemas.openxmlformats.org/officeDocument/2006/relationships/tags" Target="../tags/tag344.xml"/><Relationship Id="rId10" Type="http://schemas.openxmlformats.org/officeDocument/2006/relationships/image" Target="../media/image11.png"/><Relationship Id="rId1" Type="http://schemas.openxmlformats.org/officeDocument/2006/relationships/tags" Target="../tags/tag33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60.xml"/><Relationship Id="rId12" Type="http://schemas.openxmlformats.org/officeDocument/2006/relationships/tags" Target="../tags/tag359.xml"/><Relationship Id="rId11" Type="http://schemas.openxmlformats.org/officeDocument/2006/relationships/tags" Target="../tags/tag358.xml"/><Relationship Id="rId10" Type="http://schemas.openxmlformats.org/officeDocument/2006/relationships/tags" Target="../tags/tag357.xml"/><Relationship Id="rId1" Type="http://schemas.openxmlformats.org/officeDocument/2006/relationships/tags" Target="../tags/tag34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69.xml"/><Relationship Id="rId8" Type="http://schemas.openxmlformats.org/officeDocument/2006/relationships/tags" Target="../tags/tag368.xml"/><Relationship Id="rId7" Type="http://schemas.openxmlformats.org/officeDocument/2006/relationships/tags" Target="../tags/tag367.xml"/><Relationship Id="rId6" Type="http://schemas.openxmlformats.org/officeDocument/2006/relationships/tags" Target="../tags/tag366.xml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73.xml"/><Relationship Id="rId12" Type="http://schemas.openxmlformats.org/officeDocument/2006/relationships/tags" Target="../tags/tag372.xml"/><Relationship Id="rId11" Type="http://schemas.openxmlformats.org/officeDocument/2006/relationships/tags" Target="../tags/tag371.xml"/><Relationship Id="rId10" Type="http://schemas.openxmlformats.org/officeDocument/2006/relationships/tags" Target="../tags/tag370.xml"/><Relationship Id="rId1" Type="http://schemas.openxmlformats.org/officeDocument/2006/relationships/tags" Target="../tags/tag3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语文园地五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一年级上册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73183" y="1030874"/>
            <a:ext cx="7887250" cy="103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读下面词语，一边读一边观察，说说你发现了什么？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59" y="411511"/>
            <a:ext cx="258127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>
            <p:custDataLst>
              <p:tags r:id="rId12"/>
            </p:custDataLst>
          </p:nvPr>
        </p:nvSpPr>
        <p:spPr>
          <a:xfrm>
            <a:off x="1691680" y="2491031"/>
            <a:ext cx="2232248" cy="5822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你们  家里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6" name="TextBox 5"/>
          <p:cNvSpPr txBox="1"/>
          <p:nvPr>
            <p:custDataLst>
              <p:tags r:id="rId13"/>
            </p:custDataLst>
          </p:nvPr>
        </p:nvSpPr>
        <p:spPr>
          <a:xfrm>
            <a:off x="4499992" y="2499743"/>
            <a:ext cx="2592288" cy="5822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男生  蓝色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7" name="TextBox 6"/>
          <p:cNvSpPr txBox="1"/>
          <p:nvPr>
            <p:custDataLst>
              <p:tags r:id="rId14"/>
            </p:custDataLst>
          </p:nvPr>
        </p:nvSpPr>
        <p:spPr>
          <a:xfrm>
            <a:off x="1736348" y="3355127"/>
            <a:ext cx="2547620" cy="5822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上  山 三年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8" name="TextBox 7"/>
          <p:cNvSpPr txBox="1"/>
          <p:nvPr>
            <p:custDataLst>
              <p:tags r:id="rId15"/>
            </p:custDataLst>
          </p:nvPr>
        </p:nvSpPr>
        <p:spPr>
          <a:xfrm>
            <a:off x="4644009" y="3291830"/>
            <a:ext cx="2232248" cy="5822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写字  报纸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63688" y="2202418"/>
            <a:ext cx="2376264" cy="64389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nǐ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men      </a:t>
            </a:r>
            <a:r>
              <a:rPr lang="en-US" altLang="zh-CN" dirty="0" err="1" smtClean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jiā</a:t>
            </a:r>
            <a:r>
              <a:rPr lang="en-US" altLang="zh-CN" dirty="0" smtClean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lǐ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44009" y="2202418"/>
            <a:ext cx="23533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nán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shēng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lán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sè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91681" y="3084517"/>
            <a:ext cx="26962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shàng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shān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sān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nián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88025" y="3075807"/>
            <a:ext cx="26962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xiě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zì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  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bào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zhǐ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4" name="TextBox 23"/>
          <p:cNvSpPr txBox="1"/>
          <p:nvPr>
            <p:custDataLst>
              <p:tags r:id="rId10"/>
            </p:custDataLst>
          </p:nvPr>
        </p:nvSpPr>
        <p:spPr>
          <a:xfrm>
            <a:off x="1142976" y="1071553"/>
            <a:ext cx="6643734" cy="8286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“你”和“里”，声母不同，韵母一样，不要读错。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25" name="TextBox 24"/>
          <p:cNvSpPr txBox="1"/>
          <p:nvPr>
            <p:custDataLst>
              <p:tags r:id="rId11"/>
            </p:custDataLst>
          </p:nvPr>
        </p:nvSpPr>
        <p:spPr>
          <a:xfrm>
            <a:off x="1142976" y="2000246"/>
            <a:ext cx="6643734" cy="8286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“男”和“蓝”，也是声母不同，韵母一样，要区分清楚。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26" name="TextBox 25"/>
          <p:cNvSpPr txBox="1"/>
          <p:nvPr>
            <p:custDataLst>
              <p:tags r:id="rId12"/>
            </p:custDataLst>
          </p:nvPr>
        </p:nvSpPr>
        <p:spPr>
          <a:xfrm>
            <a:off x="1214414" y="2928941"/>
            <a:ext cx="6643734" cy="45910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后面两组读的时候要分清平舌音和翘舌音。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428596" y="483518"/>
            <a:ext cx="3963384" cy="5822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开火车读这些词语。</a:t>
            </a:r>
            <a:endParaRPr lang="zh-CN" altLang="en-US" sz="32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00166" y="3108905"/>
            <a:ext cx="6286544" cy="8286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重点提示：声母</a:t>
            </a:r>
            <a:r>
              <a:rPr lang="en-US" altLang="zh-CN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n</a:t>
            </a:r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和</a:t>
            </a:r>
            <a:r>
              <a:rPr lang="en-US" altLang="zh-CN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l</a:t>
            </a:r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在发音时舌尖的位置不同。</a:t>
            </a:r>
            <a:r>
              <a:rPr lang="en-US" altLang="zh-CN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n</a:t>
            </a:r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抵着上排牙齿，</a:t>
            </a:r>
            <a:r>
              <a:rPr lang="en-US" altLang="zh-CN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l</a:t>
            </a:r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要抵住上腭。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5" name="TextBox 4"/>
          <p:cNvSpPr txBox="1"/>
          <p:nvPr>
            <p:custDataLst>
              <p:tags r:id="rId10"/>
            </p:custDataLst>
          </p:nvPr>
        </p:nvSpPr>
        <p:spPr>
          <a:xfrm>
            <a:off x="2051721" y="1554928"/>
            <a:ext cx="2232248" cy="5822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你们  家里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6" name="TextBox 5"/>
          <p:cNvSpPr txBox="1"/>
          <p:nvPr>
            <p:custDataLst>
              <p:tags r:id="rId11"/>
            </p:custDataLst>
          </p:nvPr>
        </p:nvSpPr>
        <p:spPr>
          <a:xfrm>
            <a:off x="4860032" y="1563638"/>
            <a:ext cx="2592288" cy="5822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男生  蓝色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7" name="TextBox 6"/>
          <p:cNvSpPr txBox="1"/>
          <p:nvPr>
            <p:custDataLst>
              <p:tags r:id="rId12"/>
            </p:custDataLst>
          </p:nvPr>
        </p:nvSpPr>
        <p:spPr>
          <a:xfrm>
            <a:off x="2096388" y="2419024"/>
            <a:ext cx="2547620" cy="5822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上  山 三年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8" name="TextBox 7"/>
          <p:cNvSpPr txBox="1"/>
          <p:nvPr>
            <p:custDataLst>
              <p:tags r:id="rId13"/>
            </p:custDataLst>
          </p:nvPr>
        </p:nvSpPr>
        <p:spPr>
          <a:xfrm>
            <a:off x="5004049" y="2355727"/>
            <a:ext cx="2232248" cy="5822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写字  报纸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23728" y="1266315"/>
            <a:ext cx="2376264" cy="64389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nǐ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men      </a:t>
            </a:r>
            <a:r>
              <a:rPr lang="en-US" altLang="zh-CN" dirty="0" err="1" smtClean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jiā</a:t>
            </a:r>
            <a:r>
              <a:rPr lang="en-US" altLang="zh-CN" dirty="0" smtClean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lǐ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04049" y="1266315"/>
            <a:ext cx="23533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nán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shēng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lán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sè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51721" y="2148414"/>
            <a:ext cx="26962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shàng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shān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sān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nián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48065" y="2139703"/>
            <a:ext cx="26962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xiě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zì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  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bào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zhǐ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574708" y="627535"/>
            <a:ext cx="6286544" cy="52070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你能把下面这几组词语读正确吗？</a:t>
            </a:r>
            <a:endParaRPr lang="zh-CN" altLang="en-US" sz="28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1575" y="1563370"/>
            <a:ext cx="1500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牛奶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1445" y="1563370"/>
            <a:ext cx="1500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来去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TextBox 13"/>
          <p:cNvSpPr txBox="1"/>
          <p:nvPr>
            <p:custDataLst>
              <p:tags r:id="rId10"/>
            </p:custDataLst>
          </p:nvPr>
        </p:nvSpPr>
        <p:spPr>
          <a:xfrm>
            <a:off x="1171575" y="1920875"/>
            <a:ext cx="15005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·  ·</a:t>
            </a:r>
            <a:endParaRPr lang="en-US" altLang="zh-CN" sz="20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TextBox 14"/>
          <p:cNvSpPr txBox="1"/>
          <p:nvPr>
            <p:custDataLst>
              <p:tags r:id="rId11"/>
            </p:custDataLst>
          </p:nvPr>
        </p:nvSpPr>
        <p:spPr>
          <a:xfrm>
            <a:off x="2693035" y="1912620"/>
            <a:ext cx="571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·  </a:t>
            </a:r>
            <a:endParaRPr lang="en-US" altLang="zh-CN" sz="20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72075" y="1563370"/>
            <a:ext cx="1500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三天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71945" y="1563370"/>
            <a:ext cx="1500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上山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TextBox 15"/>
          <p:cNvSpPr txBox="1"/>
          <p:nvPr>
            <p:custDataLst>
              <p:tags r:id="rId12"/>
            </p:custDataLst>
          </p:nvPr>
        </p:nvSpPr>
        <p:spPr>
          <a:xfrm>
            <a:off x="5230495" y="1849120"/>
            <a:ext cx="571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·  </a:t>
            </a:r>
            <a:endParaRPr lang="en-US" altLang="zh-CN" sz="20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TextBox 16"/>
          <p:cNvSpPr txBox="1"/>
          <p:nvPr>
            <p:custDataLst>
              <p:tags r:id="rId13"/>
            </p:custDataLst>
          </p:nvPr>
        </p:nvSpPr>
        <p:spPr>
          <a:xfrm>
            <a:off x="7070725" y="1849120"/>
            <a:ext cx="571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·  </a:t>
            </a:r>
            <a:endParaRPr lang="en-US" altLang="zh-CN" sz="20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71575" y="2635250"/>
            <a:ext cx="1500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采莲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1445" y="2635250"/>
            <a:ext cx="1500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过年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TextBox 17"/>
          <p:cNvSpPr txBox="1"/>
          <p:nvPr>
            <p:custDataLst>
              <p:tags r:id="rId14"/>
            </p:custDataLst>
          </p:nvPr>
        </p:nvSpPr>
        <p:spPr>
          <a:xfrm>
            <a:off x="1597025" y="2921000"/>
            <a:ext cx="571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·  </a:t>
            </a:r>
            <a:endParaRPr lang="en-US" altLang="zh-CN" sz="20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TextBox 18"/>
          <p:cNvSpPr txBox="1"/>
          <p:nvPr>
            <p:custDataLst>
              <p:tags r:id="rId15"/>
            </p:custDataLst>
          </p:nvPr>
        </p:nvSpPr>
        <p:spPr>
          <a:xfrm>
            <a:off x="3095625" y="2907665"/>
            <a:ext cx="571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·  </a:t>
            </a:r>
            <a:endParaRPr lang="en-US" altLang="zh-CN" sz="20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72075" y="2635250"/>
            <a:ext cx="1500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飞虫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71945" y="2635250"/>
            <a:ext cx="15005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从前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TextBox 19"/>
          <p:cNvSpPr txBox="1"/>
          <p:nvPr>
            <p:custDataLst>
              <p:tags r:id="rId16"/>
            </p:custDataLst>
          </p:nvPr>
        </p:nvSpPr>
        <p:spPr>
          <a:xfrm>
            <a:off x="5587365" y="2949575"/>
            <a:ext cx="571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·  </a:t>
            </a:r>
            <a:endParaRPr lang="en-US" altLang="zh-CN" sz="20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TextBox 20"/>
          <p:cNvSpPr txBox="1"/>
          <p:nvPr>
            <p:custDataLst>
              <p:tags r:id="rId17"/>
            </p:custDataLst>
          </p:nvPr>
        </p:nvSpPr>
        <p:spPr>
          <a:xfrm>
            <a:off x="6743700" y="2904490"/>
            <a:ext cx="571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·  </a:t>
            </a:r>
            <a:endParaRPr lang="en-US" altLang="zh-CN" sz="20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pic>
        <p:nvPicPr>
          <p:cNvPr id="5" name="Picture 2">
            <a:hlinkClick r:id="rId10" action="ppaction://hlinkfile"/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7" y="411510"/>
            <a:ext cx="174307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>
            <p:custDataLst>
              <p:tags r:id="rId12"/>
            </p:custDataLst>
          </p:nvPr>
        </p:nvSpPr>
        <p:spPr>
          <a:xfrm>
            <a:off x="642910" y="1071553"/>
            <a:ext cx="1357322" cy="202882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先观察田字格中的四个字，再读一读小伙伴说的话，看看他们有什么重要发现。</a:t>
            </a:r>
            <a:endParaRPr lang="zh-CN" altLang="en-US" dirty="0" smtClean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267745" y="765336"/>
            <a:ext cx="5162540" cy="2643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ECDB"/>
              </a:clrFrom>
              <a:clrTo>
                <a:srgbClr val="FEEC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5" y="642925"/>
            <a:ext cx="2769121" cy="1124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>
            <a:spLocks noChangeAspect="1"/>
          </p:cNvSpPr>
          <p:nvPr>
            <p:custDataLst>
              <p:tags r:id="rId11"/>
            </p:custDataLst>
          </p:nvPr>
        </p:nvSpPr>
        <p:spPr>
          <a:xfrm>
            <a:off x="1244600" y="1662430"/>
            <a:ext cx="2303780" cy="2303780"/>
          </a:xfrm>
          <a:prstGeom prst="rect">
            <a:avLst/>
          </a:prstGeom>
          <a:solidFill>
            <a:srgbClr val="FFFF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259205" y="2814320"/>
            <a:ext cx="2303780" cy="0"/>
          </a:xfrm>
          <a:prstGeom prst="line">
            <a:avLst/>
          </a:prstGeom>
          <a:ln w="571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5400000">
            <a:off x="1217930" y="2837180"/>
            <a:ext cx="2303780" cy="0"/>
          </a:xfrm>
          <a:prstGeom prst="line">
            <a:avLst/>
          </a:prstGeom>
          <a:ln w="571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24"/>
          <p:cNvSpPr/>
          <p:nvPr>
            <p:custDataLst>
              <p:tags r:id="rId12"/>
            </p:custDataLst>
          </p:nvPr>
        </p:nvSpPr>
        <p:spPr bwMode="auto">
          <a:xfrm>
            <a:off x="1425575" y="2162175"/>
            <a:ext cx="676910" cy="1546860"/>
          </a:xfrm>
          <a:custGeom>
            <a:avLst/>
            <a:gdLst>
              <a:gd name="T0" fmla="*/ 333 w 477"/>
              <a:gd name="T1" fmla="*/ 30 h 1088"/>
              <a:gd name="T2" fmla="*/ 335 w 477"/>
              <a:gd name="T3" fmla="*/ 15 h 1088"/>
              <a:gd name="T4" fmla="*/ 349 w 477"/>
              <a:gd name="T5" fmla="*/ 4 h 1088"/>
              <a:gd name="T6" fmla="*/ 368 w 477"/>
              <a:gd name="T7" fmla="*/ 0 h 1088"/>
              <a:gd name="T8" fmla="*/ 395 w 477"/>
              <a:gd name="T9" fmla="*/ 4 h 1088"/>
              <a:gd name="T10" fmla="*/ 427 w 477"/>
              <a:gd name="T11" fmla="*/ 15 h 1088"/>
              <a:gd name="T12" fmla="*/ 454 w 477"/>
              <a:gd name="T13" fmla="*/ 30 h 1088"/>
              <a:gd name="T14" fmla="*/ 469 w 477"/>
              <a:gd name="T15" fmla="*/ 44 h 1088"/>
              <a:gd name="T16" fmla="*/ 475 w 477"/>
              <a:gd name="T17" fmla="*/ 57 h 1088"/>
              <a:gd name="T18" fmla="*/ 477 w 477"/>
              <a:gd name="T19" fmla="*/ 76 h 1088"/>
              <a:gd name="T20" fmla="*/ 477 w 477"/>
              <a:gd name="T21" fmla="*/ 109 h 1088"/>
              <a:gd name="T22" fmla="*/ 477 w 477"/>
              <a:gd name="T23" fmla="*/ 151 h 1088"/>
              <a:gd name="T24" fmla="*/ 475 w 477"/>
              <a:gd name="T25" fmla="*/ 203 h 1088"/>
              <a:gd name="T26" fmla="*/ 469 w 477"/>
              <a:gd name="T27" fmla="*/ 287 h 1088"/>
              <a:gd name="T28" fmla="*/ 462 w 477"/>
              <a:gd name="T29" fmla="*/ 409 h 1088"/>
              <a:gd name="T30" fmla="*/ 448 w 477"/>
              <a:gd name="T31" fmla="*/ 520 h 1088"/>
              <a:gd name="T32" fmla="*/ 425 w 477"/>
              <a:gd name="T33" fmla="*/ 625 h 1088"/>
              <a:gd name="T34" fmla="*/ 393 w 477"/>
              <a:gd name="T35" fmla="*/ 725 h 1088"/>
              <a:gd name="T36" fmla="*/ 349 w 477"/>
              <a:gd name="T37" fmla="*/ 815 h 1088"/>
              <a:gd name="T38" fmla="*/ 320 w 477"/>
              <a:gd name="T39" fmla="*/ 857 h 1088"/>
              <a:gd name="T40" fmla="*/ 288 w 477"/>
              <a:gd name="T41" fmla="*/ 897 h 1088"/>
              <a:gd name="T42" fmla="*/ 249 w 477"/>
              <a:gd name="T43" fmla="*/ 935 h 1088"/>
              <a:gd name="T44" fmla="*/ 205 w 477"/>
              <a:gd name="T45" fmla="*/ 970 h 1088"/>
              <a:gd name="T46" fmla="*/ 157 w 477"/>
              <a:gd name="T47" fmla="*/ 1004 h 1088"/>
              <a:gd name="T48" fmla="*/ 110 w 477"/>
              <a:gd name="T49" fmla="*/ 1037 h 1088"/>
              <a:gd name="T50" fmla="*/ 69 w 477"/>
              <a:gd name="T51" fmla="*/ 1060 h 1088"/>
              <a:gd name="T52" fmla="*/ 39 w 477"/>
              <a:gd name="T53" fmla="*/ 1077 h 1088"/>
              <a:gd name="T54" fmla="*/ 18 w 477"/>
              <a:gd name="T55" fmla="*/ 1087 h 1088"/>
              <a:gd name="T56" fmla="*/ 4 w 477"/>
              <a:gd name="T57" fmla="*/ 1088 h 1088"/>
              <a:gd name="T58" fmla="*/ 0 w 477"/>
              <a:gd name="T59" fmla="*/ 1087 h 1088"/>
              <a:gd name="T60" fmla="*/ 4 w 477"/>
              <a:gd name="T61" fmla="*/ 1077 h 1088"/>
              <a:gd name="T62" fmla="*/ 18 w 477"/>
              <a:gd name="T63" fmla="*/ 1060 h 1088"/>
              <a:gd name="T64" fmla="*/ 39 w 477"/>
              <a:gd name="T65" fmla="*/ 1037 h 1088"/>
              <a:gd name="T66" fmla="*/ 71 w 477"/>
              <a:gd name="T67" fmla="*/ 1008 h 1088"/>
              <a:gd name="T68" fmla="*/ 111 w 477"/>
              <a:gd name="T69" fmla="*/ 970 h 1088"/>
              <a:gd name="T70" fmla="*/ 154 w 477"/>
              <a:gd name="T71" fmla="*/ 933 h 1088"/>
              <a:gd name="T72" fmla="*/ 190 w 477"/>
              <a:gd name="T73" fmla="*/ 895 h 1088"/>
              <a:gd name="T74" fmla="*/ 253 w 477"/>
              <a:gd name="T75" fmla="*/ 811 h 1088"/>
              <a:gd name="T76" fmla="*/ 301 w 477"/>
              <a:gd name="T77" fmla="*/ 721 h 1088"/>
              <a:gd name="T78" fmla="*/ 333 w 477"/>
              <a:gd name="T79" fmla="*/ 633 h 1088"/>
              <a:gd name="T80" fmla="*/ 356 w 477"/>
              <a:gd name="T81" fmla="*/ 541 h 1088"/>
              <a:gd name="T82" fmla="*/ 370 w 477"/>
              <a:gd name="T83" fmla="*/ 451 h 1088"/>
              <a:gd name="T84" fmla="*/ 377 w 477"/>
              <a:gd name="T85" fmla="*/ 363 h 1088"/>
              <a:gd name="T86" fmla="*/ 379 w 477"/>
              <a:gd name="T87" fmla="*/ 270 h 1088"/>
              <a:gd name="T88" fmla="*/ 377 w 477"/>
              <a:gd name="T89" fmla="*/ 225 h 1088"/>
              <a:gd name="T90" fmla="*/ 376 w 477"/>
              <a:gd name="T91" fmla="*/ 189 h 1088"/>
              <a:gd name="T92" fmla="*/ 374 w 477"/>
              <a:gd name="T93" fmla="*/ 157 h 1088"/>
              <a:gd name="T94" fmla="*/ 372 w 477"/>
              <a:gd name="T95" fmla="*/ 130 h 1088"/>
              <a:gd name="T96" fmla="*/ 370 w 477"/>
              <a:gd name="T97" fmla="*/ 109 h 1088"/>
              <a:gd name="T98" fmla="*/ 362 w 477"/>
              <a:gd name="T99" fmla="*/ 84 h 1088"/>
              <a:gd name="T100" fmla="*/ 351 w 477"/>
              <a:gd name="T101" fmla="*/ 61 h 1088"/>
              <a:gd name="T102" fmla="*/ 337 w 477"/>
              <a:gd name="T103" fmla="*/ 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7" h="1088">
                <a:moveTo>
                  <a:pt x="337" y="44"/>
                </a:moveTo>
                <a:lnTo>
                  <a:pt x="335" y="36"/>
                </a:lnTo>
                <a:lnTo>
                  <a:pt x="333" y="30"/>
                </a:lnTo>
                <a:lnTo>
                  <a:pt x="333" y="25"/>
                </a:lnTo>
                <a:lnTo>
                  <a:pt x="333" y="19"/>
                </a:lnTo>
                <a:lnTo>
                  <a:pt x="335" y="15"/>
                </a:lnTo>
                <a:lnTo>
                  <a:pt x="339" y="11"/>
                </a:lnTo>
                <a:lnTo>
                  <a:pt x="343" y="7"/>
                </a:lnTo>
                <a:lnTo>
                  <a:pt x="349" y="4"/>
                </a:lnTo>
                <a:lnTo>
                  <a:pt x="354" y="2"/>
                </a:lnTo>
                <a:lnTo>
                  <a:pt x="360" y="0"/>
                </a:lnTo>
                <a:lnTo>
                  <a:pt x="368" y="0"/>
                </a:lnTo>
                <a:lnTo>
                  <a:pt x="376" y="0"/>
                </a:lnTo>
                <a:lnTo>
                  <a:pt x="385" y="2"/>
                </a:lnTo>
                <a:lnTo>
                  <a:pt x="395" y="4"/>
                </a:lnTo>
                <a:lnTo>
                  <a:pt x="406" y="5"/>
                </a:lnTo>
                <a:lnTo>
                  <a:pt x="418" y="11"/>
                </a:lnTo>
                <a:lnTo>
                  <a:pt x="427" y="15"/>
                </a:lnTo>
                <a:lnTo>
                  <a:pt x="437" y="21"/>
                </a:lnTo>
                <a:lnTo>
                  <a:pt x="446" y="25"/>
                </a:lnTo>
                <a:lnTo>
                  <a:pt x="454" y="30"/>
                </a:lnTo>
                <a:lnTo>
                  <a:pt x="460" y="34"/>
                </a:lnTo>
                <a:lnTo>
                  <a:pt x="465" y="40"/>
                </a:lnTo>
                <a:lnTo>
                  <a:pt x="469" y="44"/>
                </a:lnTo>
                <a:lnTo>
                  <a:pt x="471" y="49"/>
                </a:lnTo>
                <a:lnTo>
                  <a:pt x="473" y="53"/>
                </a:lnTo>
                <a:lnTo>
                  <a:pt x="475" y="57"/>
                </a:lnTo>
                <a:lnTo>
                  <a:pt x="475" y="63"/>
                </a:lnTo>
                <a:lnTo>
                  <a:pt x="475" y="69"/>
                </a:lnTo>
                <a:lnTo>
                  <a:pt x="477" y="76"/>
                </a:lnTo>
                <a:lnTo>
                  <a:pt x="477" y="86"/>
                </a:lnTo>
                <a:lnTo>
                  <a:pt x="477" y="97"/>
                </a:lnTo>
                <a:lnTo>
                  <a:pt x="477" y="109"/>
                </a:lnTo>
                <a:lnTo>
                  <a:pt x="477" y="120"/>
                </a:lnTo>
                <a:lnTo>
                  <a:pt x="477" y="136"/>
                </a:lnTo>
                <a:lnTo>
                  <a:pt x="477" y="151"/>
                </a:lnTo>
                <a:lnTo>
                  <a:pt x="475" y="166"/>
                </a:lnTo>
                <a:lnTo>
                  <a:pt x="475" y="183"/>
                </a:lnTo>
                <a:lnTo>
                  <a:pt x="475" y="203"/>
                </a:lnTo>
                <a:lnTo>
                  <a:pt x="473" y="224"/>
                </a:lnTo>
                <a:lnTo>
                  <a:pt x="471" y="245"/>
                </a:lnTo>
                <a:lnTo>
                  <a:pt x="469" y="287"/>
                </a:lnTo>
                <a:lnTo>
                  <a:pt x="467" y="329"/>
                </a:lnTo>
                <a:lnTo>
                  <a:pt x="465" y="371"/>
                </a:lnTo>
                <a:lnTo>
                  <a:pt x="462" y="409"/>
                </a:lnTo>
                <a:lnTo>
                  <a:pt x="458" y="447"/>
                </a:lnTo>
                <a:lnTo>
                  <a:pt x="452" y="486"/>
                </a:lnTo>
                <a:lnTo>
                  <a:pt x="448" y="520"/>
                </a:lnTo>
                <a:lnTo>
                  <a:pt x="441" y="555"/>
                </a:lnTo>
                <a:lnTo>
                  <a:pt x="435" y="591"/>
                </a:lnTo>
                <a:lnTo>
                  <a:pt x="425" y="625"/>
                </a:lnTo>
                <a:lnTo>
                  <a:pt x="416" y="660"/>
                </a:lnTo>
                <a:lnTo>
                  <a:pt x="404" y="692"/>
                </a:lnTo>
                <a:lnTo>
                  <a:pt x="393" y="725"/>
                </a:lnTo>
                <a:lnTo>
                  <a:pt x="379" y="756"/>
                </a:lnTo>
                <a:lnTo>
                  <a:pt x="364" y="786"/>
                </a:lnTo>
                <a:lnTo>
                  <a:pt x="349" y="815"/>
                </a:lnTo>
                <a:lnTo>
                  <a:pt x="341" y="830"/>
                </a:lnTo>
                <a:lnTo>
                  <a:pt x="332" y="844"/>
                </a:lnTo>
                <a:lnTo>
                  <a:pt x="320" y="857"/>
                </a:lnTo>
                <a:lnTo>
                  <a:pt x="310" y="870"/>
                </a:lnTo>
                <a:lnTo>
                  <a:pt x="299" y="884"/>
                </a:lnTo>
                <a:lnTo>
                  <a:pt x="288" y="897"/>
                </a:lnTo>
                <a:lnTo>
                  <a:pt x="274" y="911"/>
                </a:lnTo>
                <a:lnTo>
                  <a:pt x="263" y="922"/>
                </a:lnTo>
                <a:lnTo>
                  <a:pt x="249" y="935"/>
                </a:lnTo>
                <a:lnTo>
                  <a:pt x="234" y="947"/>
                </a:lnTo>
                <a:lnTo>
                  <a:pt x="221" y="958"/>
                </a:lnTo>
                <a:lnTo>
                  <a:pt x="205" y="970"/>
                </a:lnTo>
                <a:lnTo>
                  <a:pt x="190" y="981"/>
                </a:lnTo>
                <a:lnTo>
                  <a:pt x="175" y="993"/>
                </a:lnTo>
                <a:lnTo>
                  <a:pt x="157" y="1004"/>
                </a:lnTo>
                <a:lnTo>
                  <a:pt x="142" y="1016"/>
                </a:lnTo>
                <a:lnTo>
                  <a:pt x="125" y="1027"/>
                </a:lnTo>
                <a:lnTo>
                  <a:pt x="110" y="1037"/>
                </a:lnTo>
                <a:lnTo>
                  <a:pt x="94" y="1044"/>
                </a:lnTo>
                <a:lnTo>
                  <a:pt x="81" y="1054"/>
                </a:lnTo>
                <a:lnTo>
                  <a:pt x="69" y="1060"/>
                </a:lnTo>
                <a:lnTo>
                  <a:pt x="58" y="1066"/>
                </a:lnTo>
                <a:lnTo>
                  <a:pt x="48" y="1071"/>
                </a:lnTo>
                <a:lnTo>
                  <a:pt x="39" y="1077"/>
                </a:lnTo>
                <a:lnTo>
                  <a:pt x="31" y="1081"/>
                </a:lnTo>
                <a:lnTo>
                  <a:pt x="23" y="1083"/>
                </a:lnTo>
                <a:lnTo>
                  <a:pt x="18" y="1087"/>
                </a:lnTo>
                <a:lnTo>
                  <a:pt x="12" y="1087"/>
                </a:lnTo>
                <a:lnTo>
                  <a:pt x="8" y="1088"/>
                </a:lnTo>
                <a:lnTo>
                  <a:pt x="4" y="1088"/>
                </a:lnTo>
                <a:lnTo>
                  <a:pt x="2" y="1088"/>
                </a:lnTo>
                <a:lnTo>
                  <a:pt x="0" y="1087"/>
                </a:lnTo>
                <a:lnTo>
                  <a:pt x="0" y="1087"/>
                </a:lnTo>
                <a:lnTo>
                  <a:pt x="0" y="1083"/>
                </a:lnTo>
                <a:lnTo>
                  <a:pt x="2" y="1081"/>
                </a:lnTo>
                <a:lnTo>
                  <a:pt x="4" y="1077"/>
                </a:lnTo>
                <a:lnTo>
                  <a:pt x="8" y="1071"/>
                </a:lnTo>
                <a:lnTo>
                  <a:pt x="12" y="1067"/>
                </a:lnTo>
                <a:lnTo>
                  <a:pt x="18" y="1060"/>
                </a:lnTo>
                <a:lnTo>
                  <a:pt x="23" y="1054"/>
                </a:lnTo>
                <a:lnTo>
                  <a:pt x="31" y="1046"/>
                </a:lnTo>
                <a:lnTo>
                  <a:pt x="39" y="1037"/>
                </a:lnTo>
                <a:lnTo>
                  <a:pt x="48" y="1029"/>
                </a:lnTo>
                <a:lnTo>
                  <a:pt x="60" y="1018"/>
                </a:lnTo>
                <a:lnTo>
                  <a:pt x="71" y="1008"/>
                </a:lnTo>
                <a:lnTo>
                  <a:pt x="83" y="997"/>
                </a:lnTo>
                <a:lnTo>
                  <a:pt x="96" y="983"/>
                </a:lnTo>
                <a:lnTo>
                  <a:pt x="111" y="970"/>
                </a:lnTo>
                <a:lnTo>
                  <a:pt x="125" y="958"/>
                </a:lnTo>
                <a:lnTo>
                  <a:pt x="140" y="945"/>
                </a:lnTo>
                <a:lnTo>
                  <a:pt x="154" y="933"/>
                </a:lnTo>
                <a:lnTo>
                  <a:pt x="165" y="920"/>
                </a:lnTo>
                <a:lnTo>
                  <a:pt x="178" y="907"/>
                </a:lnTo>
                <a:lnTo>
                  <a:pt x="190" y="895"/>
                </a:lnTo>
                <a:lnTo>
                  <a:pt x="213" y="868"/>
                </a:lnTo>
                <a:lnTo>
                  <a:pt x="234" y="840"/>
                </a:lnTo>
                <a:lnTo>
                  <a:pt x="253" y="811"/>
                </a:lnTo>
                <a:lnTo>
                  <a:pt x="272" y="780"/>
                </a:lnTo>
                <a:lnTo>
                  <a:pt x="288" y="750"/>
                </a:lnTo>
                <a:lnTo>
                  <a:pt x="301" y="721"/>
                </a:lnTo>
                <a:lnTo>
                  <a:pt x="314" y="692"/>
                </a:lnTo>
                <a:lnTo>
                  <a:pt x="324" y="662"/>
                </a:lnTo>
                <a:lnTo>
                  <a:pt x="333" y="633"/>
                </a:lnTo>
                <a:lnTo>
                  <a:pt x="343" y="602"/>
                </a:lnTo>
                <a:lnTo>
                  <a:pt x="351" y="572"/>
                </a:lnTo>
                <a:lnTo>
                  <a:pt x="356" y="541"/>
                </a:lnTo>
                <a:lnTo>
                  <a:pt x="362" y="511"/>
                </a:lnTo>
                <a:lnTo>
                  <a:pt x="366" y="480"/>
                </a:lnTo>
                <a:lnTo>
                  <a:pt x="370" y="451"/>
                </a:lnTo>
                <a:lnTo>
                  <a:pt x="374" y="423"/>
                </a:lnTo>
                <a:lnTo>
                  <a:pt x="376" y="392"/>
                </a:lnTo>
                <a:lnTo>
                  <a:pt x="377" y="363"/>
                </a:lnTo>
                <a:lnTo>
                  <a:pt x="379" y="333"/>
                </a:lnTo>
                <a:lnTo>
                  <a:pt x="379" y="302"/>
                </a:lnTo>
                <a:lnTo>
                  <a:pt x="379" y="270"/>
                </a:lnTo>
                <a:lnTo>
                  <a:pt x="379" y="254"/>
                </a:lnTo>
                <a:lnTo>
                  <a:pt x="377" y="241"/>
                </a:lnTo>
                <a:lnTo>
                  <a:pt x="377" y="225"/>
                </a:lnTo>
                <a:lnTo>
                  <a:pt x="377" y="212"/>
                </a:lnTo>
                <a:lnTo>
                  <a:pt x="376" y="201"/>
                </a:lnTo>
                <a:lnTo>
                  <a:pt x="376" y="189"/>
                </a:lnTo>
                <a:lnTo>
                  <a:pt x="376" y="178"/>
                </a:lnTo>
                <a:lnTo>
                  <a:pt x="374" y="166"/>
                </a:lnTo>
                <a:lnTo>
                  <a:pt x="374" y="157"/>
                </a:lnTo>
                <a:lnTo>
                  <a:pt x="374" y="147"/>
                </a:lnTo>
                <a:lnTo>
                  <a:pt x="372" y="137"/>
                </a:lnTo>
                <a:lnTo>
                  <a:pt x="372" y="130"/>
                </a:lnTo>
                <a:lnTo>
                  <a:pt x="372" y="122"/>
                </a:lnTo>
                <a:lnTo>
                  <a:pt x="370" y="115"/>
                </a:lnTo>
                <a:lnTo>
                  <a:pt x="370" y="109"/>
                </a:lnTo>
                <a:lnTo>
                  <a:pt x="368" y="101"/>
                </a:lnTo>
                <a:lnTo>
                  <a:pt x="366" y="92"/>
                </a:lnTo>
                <a:lnTo>
                  <a:pt x="362" y="84"/>
                </a:lnTo>
                <a:lnTo>
                  <a:pt x="358" y="74"/>
                </a:lnTo>
                <a:lnTo>
                  <a:pt x="354" y="67"/>
                </a:lnTo>
                <a:lnTo>
                  <a:pt x="351" y="61"/>
                </a:lnTo>
                <a:lnTo>
                  <a:pt x="347" y="53"/>
                </a:lnTo>
                <a:lnTo>
                  <a:pt x="341" y="48"/>
                </a:lnTo>
                <a:lnTo>
                  <a:pt x="337" y="44"/>
                </a:lnTo>
                <a:lnTo>
                  <a:pt x="337" y="44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Freeform 25"/>
          <p:cNvSpPr/>
          <p:nvPr>
            <p:custDataLst>
              <p:tags r:id="rId13"/>
            </p:custDataLst>
          </p:nvPr>
        </p:nvSpPr>
        <p:spPr bwMode="auto">
          <a:xfrm>
            <a:off x="2386965" y="1943100"/>
            <a:ext cx="995045" cy="1729105"/>
          </a:xfrm>
          <a:custGeom>
            <a:avLst/>
            <a:gdLst>
              <a:gd name="T0" fmla="*/ 101 w 698"/>
              <a:gd name="T1" fmla="*/ 455 h 1215"/>
              <a:gd name="T2" fmla="*/ 96 w 698"/>
              <a:gd name="T3" fmla="*/ 577 h 1215"/>
              <a:gd name="T4" fmla="*/ 92 w 698"/>
              <a:gd name="T5" fmla="*/ 694 h 1215"/>
              <a:gd name="T6" fmla="*/ 99 w 698"/>
              <a:gd name="T7" fmla="*/ 851 h 1215"/>
              <a:gd name="T8" fmla="*/ 107 w 698"/>
              <a:gd name="T9" fmla="*/ 914 h 1215"/>
              <a:gd name="T10" fmla="*/ 115 w 698"/>
              <a:gd name="T11" fmla="*/ 964 h 1215"/>
              <a:gd name="T12" fmla="*/ 126 w 698"/>
              <a:gd name="T13" fmla="*/ 1004 h 1215"/>
              <a:gd name="T14" fmla="*/ 143 w 698"/>
              <a:gd name="T15" fmla="*/ 1033 h 1215"/>
              <a:gd name="T16" fmla="*/ 193 w 698"/>
              <a:gd name="T17" fmla="*/ 1071 h 1215"/>
              <a:gd name="T18" fmla="*/ 272 w 698"/>
              <a:gd name="T19" fmla="*/ 1090 h 1215"/>
              <a:gd name="T20" fmla="*/ 358 w 698"/>
              <a:gd name="T21" fmla="*/ 1096 h 1215"/>
              <a:gd name="T22" fmla="*/ 450 w 698"/>
              <a:gd name="T23" fmla="*/ 1085 h 1215"/>
              <a:gd name="T24" fmla="*/ 518 w 698"/>
              <a:gd name="T25" fmla="*/ 1056 h 1215"/>
              <a:gd name="T26" fmla="*/ 559 w 698"/>
              <a:gd name="T27" fmla="*/ 1006 h 1215"/>
              <a:gd name="T28" fmla="*/ 582 w 698"/>
              <a:gd name="T29" fmla="*/ 939 h 1215"/>
              <a:gd name="T30" fmla="*/ 597 w 698"/>
              <a:gd name="T31" fmla="*/ 851 h 1215"/>
              <a:gd name="T32" fmla="*/ 601 w 698"/>
              <a:gd name="T33" fmla="*/ 809 h 1215"/>
              <a:gd name="T34" fmla="*/ 606 w 698"/>
              <a:gd name="T35" fmla="*/ 778 h 1215"/>
              <a:gd name="T36" fmla="*/ 612 w 698"/>
              <a:gd name="T37" fmla="*/ 759 h 1215"/>
              <a:gd name="T38" fmla="*/ 620 w 698"/>
              <a:gd name="T39" fmla="*/ 754 h 1215"/>
              <a:gd name="T40" fmla="*/ 626 w 698"/>
              <a:gd name="T41" fmla="*/ 763 h 1215"/>
              <a:gd name="T42" fmla="*/ 633 w 698"/>
              <a:gd name="T43" fmla="*/ 788 h 1215"/>
              <a:gd name="T44" fmla="*/ 643 w 698"/>
              <a:gd name="T45" fmla="*/ 828 h 1215"/>
              <a:gd name="T46" fmla="*/ 650 w 698"/>
              <a:gd name="T47" fmla="*/ 884 h 1215"/>
              <a:gd name="T48" fmla="*/ 658 w 698"/>
              <a:gd name="T49" fmla="*/ 943 h 1215"/>
              <a:gd name="T50" fmla="*/ 668 w 698"/>
              <a:gd name="T51" fmla="*/ 995 h 1215"/>
              <a:gd name="T52" fmla="*/ 681 w 698"/>
              <a:gd name="T53" fmla="*/ 1035 h 1215"/>
              <a:gd name="T54" fmla="*/ 694 w 698"/>
              <a:gd name="T55" fmla="*/ 1065 h 1215"/>
              <a:gd name="T56" fmla="*/ 698 w 698"/>
              <a:gd name="T57" fmla="*/ 1094 h 1215"/>
              <a:gd name="T58" fmla="*/ 685 w 698"/>
              <a:gd name="T59" fmla="*/ 1119 h 1215"/>
              <a:gd name="T60" fmla="*/ 650 w 698"/>
              <a:gd name="T61" fmla="*/ 1144 h 1215"/>
              <a:gd name="T62" fmla="*/ 597 w 698"/>
              <a:gd name="T63" fmla="*/ 1169 h 1215"/>
              <a:gd name="T64" fmla="*/ 505 w 698"/>
              <a:gd name="T65" fmla="*/ 1197 h 1215"/>
              <a:gd name="T66" fmla="*/ 404 w 698"/>
              <a:gd name="T67" fmla="*/ 1215 h 1215"/>
              <a:gd name="T68" fmla="*/ 317 w 698"/>
              <a:gd name="T69" fmla="*/ 1213 h 1215"/>
              <a:gd name="T70" fmla="*/ 249 w 698"/>
              <a:gd name="T71" fmla="*/ 1203 h 1215"/>
              <a:gd name="T72" fmla="*/ 189 w 698"/>
              <a:gd name="T73" fmla="*/ 1192 h 1215"/>
              <a:gd name="T74" fmla="*/ 136 w 698"/>
              <a:gd name="T75" fmla="*/ 1161 h 1215"/>
              <a:gd name="T76" fmla="*/ 94 w 698"/>
              <a:gd name="T77" fmla="*/ 1115 h 1215"/>
              <a:gd name="T78" fmla="*/ 59 w 698"/>
              <a:gd name="T79" fmla="*/ 1052 h 1215"/>
              <a:gd name="T80" fmla="*/ 42 w 698"/>
              <a:gd name="T81" fmla="*/ 1002 h 1215"/>
              <a:gd name="T82" fmla="*/ 30 w 698"/>
              <a:gd name="T83" fmla="*/ 945 h 1215"/>
              <a:gd name="T84" fmla="*/ 25 w 698"/>
              <a:gd name="T85" fmla="*/ 868 h 1215"/>
              <a:gd name="T86" fmla="*/ 21 w 698"/>
              <a:gd name="T87" fmla="*/ 775 h 1215"/>
              <a:gd name="T88" fmla="*/ 25 w 698"/>
              <a:gd name="T89" fmla="*/ 533 h 1215"/>
              <a:gd name="T90" fmla="*/ 34 w 698"/>
              <a:gd name="T91" fmla="*/ 300 h 1215"/>
              <a:gd name="T92" fmla="*/ 34 w 698"/>
              <a:gd name="T93" fmla="*/ 214 h 1215"/>
              <a:gd name="T94" fmla="*/ 32 w 698"/>
              <a:gd name="T95" fmla="*/ 143 h 1215"/>
              <a:gd name="T96" fmla="*/ 23 w 698"/>
              <a:gd name="T97" fmla="*/ 93 h 1215"/>
              <a:gd name="T98" fmla="*/ 9 w 698"/>
              <a:gd name="T99" fmla="*/ 55 h 1215"/>
              <a:gd name="T100" fmla="*/ 0 w 698"/>
              <a:gd name="T101" fmla="*/ 17 h 1215"/>
              <a:gd name="T102" fmla="*/ 13 w 698"/>
              <a:gd name="T103" fmla="*/ 0 h 1215"/>
              <a:gd name="T104" fmla="*/ 48 w 698"/>
              <a:gd name="T105" fmla="*/ 5 h 1215"/>
              <a:gd name="T106" fmla="*/ 96 w 698"/>
              <a:gd name="T107" fmla="*/ 25 h 1215"/>
              <a:gd name="T108" fmla="*/ 120 w 698"/>
              <a:gd name="T109" fmla="*/ 40 h 1215"/>
              <a:gd name="T110" fmla="*/ 138 w 698"/>
              <a:gd name="T111" fmla="*/ 53 h 1215"/>
              <a:gd name="T112" fmla="*/ 149 w 698"/>
              <a:gd name="T113" fmla="*/ 72 h 1215"/>
              <a:gd name="T114" fmla="*/ 147 w 698"/>
              <a:gd name="T115" fmla="*/ 105 h 1215"/>
              <a:gd name="T116" fmla="*/ 140 w 698"/>
              <a:gd name="T117" fmla="*/ 145 h 1215"/>
              <a:gd name="T118" fmla="*/ 130 w 698"/>
              <a:gd name="T119" fmla="*/ 179 h 1215"/>
              <a:gd name="T120" fmla="*/ 122 w 698"/>
              <a:gd name="T121" fmla="*/ 218 h 1215"/>
              <a:gd name="T122" fmla="*/ 113 w 698"/>
              <a:gd name="T123" fmla="*/ 269 h 1215"/>
              <a:gd name="T124" fmla="*/ 107 w 698"/>
              <a:gd name="T125" fmla="*/ 334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8" h="1215">
                <a:moveTo>
                  <a:pt x="107" y="352"/>
                </a:moveTo>
                <a:lnTo>
                  <a:pt x="105" y="388"/>
                </a:lnTo>
                <a:lnTo>
                  <a:pt x="103" y="423"/>
                </a:lnTo>
                <a:lnTo>
                  <a:pt x="101" y="455"/>
                </a:lnTo>
                <a:lnTo>
                  <a:pt x="99" y="488"/>
                </a:lnTo>
                <a:lnTo>
                  <a:pt x="99" y="518"/>
                </a:lnTo>
                <a:lnTo>
                  <a:pt x="97" y="549"/>
                </a:lnTo>
                <a:lnTo>
                  <a:pt x="96" y="577"/>
                </a:lnTo>
                <a:lnTo>
                  <a:pt x="94" y="604"/>
                </a:lnTo>
                <a:lnTo>
                  <a:pt x="92" y="635"/>
                </a:lnTo>
                <a:lnTo>
                  <a:pt x="92" y="664"/>
                </a:lnTo>
                <a:lnTo>
                  <a:pt x="92" y="694"/>
                </a:lnTo>
                <a:lnTo>
                  <a:pt x="94" y="725"/>
                </a:lnTo>
                <a:lnTo>
                  <a:pt x="94" y="757"/>
                </a:lnTo>
                <a:lnTo>
                  <a:pt x="96" y="788"/>
                </a:lnTo>
                <a:lnTo>
                  <a:pt x="99" y="851"/>
                </a:lnTo>
                <a:lnTo>
                  <a:pt x="101" y="868"/>
                </a:lnTo>
                <a:lnTo>
                  <a:pt x="103" y="884"/>
                </a:lnTo>
                <a:lnTo>
                  <a:pt x="105" y="899"/>
                </a:lnTo>
                <a:lnTo>
                  <a:pt x="107" y="914"/>
                </a:lnTo>
                <a:lnTo>
                  <a:pt x="109" y="928"/>
                </a:lnTo>
                <a:lnTo>
                  <a:pt x="111" y="939"/>
                </a:lnTo>
                <a:lnTo>
                  <a:pt x="113" y="953"/>
                </a:lnTo>
                <a:lnTo>
                  <a:pt x="115" y="964"/>
                </a:lnTo>
                <a:lnTo>
                  <a:pt x="118" y="975"/>
                </a:lnTo>
                <a:lnTo>
                  <a:pt x="120" y="985"/>
                </a:lnTo>
                <a:lnTo>
                  <a:pt x="124" y="995"/>
                </a:lnTo>
                <a:lnTo>
                  <a:pt x="126" y="1004"/>
                </a:lnTo>
                <a:lnTo>
                  <a:pt x="130" y="1012"/>
                </a:lnTo>
                <a:lnTo>
                  <a:pt x="134" y="1020"/>
                </a:lnTo>
                <a:lnTo>
                  <a:pt x="140" y="1027"/>
                </a:lnTo>
                <a:lnTo>
                  <a:pt x="143" y="1033"/>
                </a:lnTo>
                <a:lnTo>
                  <a:pt x="153" y="1044"/>
                </a:lnTo>
                <a:lnTo>
                  <a:pt x="164" y="1054"/>
                </a:lnTo>
                <a:lnTo>
                  <a:pt x="178" y="1064"/>
                </a:lnTo>
                <a:lnTo>
                  <a:pt x="193" y="1071"/>
                </a:lnTo>
                <a:lnTo>
                  <a:pt x="210" y="1079"/>
                </a:lnTo>
                <a:lnTo>
                  <a:pt x="229" y="1085"/>
                </a:lnTo>
                <a:lnTo>
                  <a:pt x="251" y="1088"/>
                </a:lnTo>
                <a:lnTo>
                  <a:pt x="272" y="1090"/>
                </a:lnTo>
                <a:lnTo>
                  <a:pt x="293" y="1094"/>
                </a:lnTo>
                <a:lnTo>
                  <a:pt x="314" y="1094"/>
                </a:lnTo>
                <a:lnTo>
                  <a:pt x="337" y="1096"/>
                </a:lnTo>
                <a:lnTo>
                  <a:pt x="358" y="1096"/>
                </a:lnTo>
                <a:lnTo>
                  <a:pt x="381" y="1094"/>
                </a:lnTo>
                <a:lnTo>
                  <a:pt x="404" y="1092"/>
                </a:lnTo>
                <a:lnTo>
                  <a:pt x="427" y="1088"/>
                </a:lnTo>
                <a:lnTo>
                  <a:pt x="450" y="1085"/>
                </a:lnTo>
                <a:lnTo>
                  <a:pt x="469" y="1079"/>
                </a:lnTo>
                <a:lnTo>
                  <a:pt x="488" y="1073"/>
                </a:lnTo>
                <a:lnTo>
                  <a:pt x="503" y="1065"/>
                </a:lnTo>
                <a:lnTo>
                  <a:pt x="518" y="1056"/>
                </a:lnTo>
                <a:lnTo>
                  <a:pt x="532" y="1044"/>
                </a:lnTo>
                <a:lnTo>
                  <a:pt x="543" y="1033"/>
                </a:lnTo>
                <a:lnTo>
                  <a:pt x="551" y="1021"/>
                </a:lnTo>
                <a:lnTo>
                  <a:pt x="559" y="1006"/>
                </a:lnTo>
                <a:lnTo>
                  <a:pt x="566" y="991"/>
                </a:lnTo>
                <a:lnTo>
                  <a:pt x="572" y="975"/>
                </a:lnTo>
                <a:lnTo>
                  <a:pt x="578" y="958"/>
                </a:lnTo>
                <a:lnTo>
                  <a:pt x="582" y="939"/>
                </a:lnTo>
                <a:lnTo>
                  <a:pt x="587" y="918"/>
                </a:lnTo>
                <a:lnTo>
                  <a:pt x="591" y="897"/>
                </a:lnTo>
                <a:lnTo>
                  <a:pt x="593" y="874"/>
                </a:lnTo>
                <a:lnTo>
                  <a:pt x="597" y="851"/>
                </a:lnTo>
                <a:lnTo>
                  <a:pt x="597" y="840"/>
                </a:lnTo>
                <a:lnTo>
                  <a:pt x="599" y="828"/>
                </a:lnTo>
                <a:lnTo>
                  <a:pt x="601" y="819"/>
                </a:lnTo>
                <a:lnTo>
                  <a:pt x="601" y="809"/>
                </a:lnTo>
                <a:lnTo>
                  <a:pt x="603" y="799"/>
                </a:lnTo>
                <a:lnTo>
                  <a:pt x="603" y="792"/>
                </a:lnTo>
                <a:lnTo>
                  <a:pt x="605" y="784"/>
                </a:lnTo>
                <a:lnTo>
                  <a:pt x="606" y="778"/>
                </a:lnTo>
                <a:lnTo>
                  <a:pt x="608" y="773"/>
                </a:lnTo>
                <a:lnTo>
                  <a:pt x="608" y="767"/>
                </a:lnTo>
                <a:lnTo>
                  <a:pt x="610" y="763"/>
                </a:lnTo>
                <a:lnTo>
                  <a:pt x="612" y="759"/>
                </a:lnTo>
                <a:lnTo>
                  <a:pt x="614" y="757"/>
                </a:lnTo>
                <a:lnTo>
                  <a:pt x="616" y="755"/>
                </a:lnTo>
                <a:lnTo>
                  <a:pt x="618" y="754"/>
                </a:lnTo>
                <a:lnTo>
                  <a:pt x="620" y="754"/>
                </a:lnTo>
                <a:lnTo>
                  <a:pt x="622" y="755"/>
                </a:lnTo>
                <a:lnTo>
                  <a:pt x="624" y="755"/>
                </a:lnTo>
                <a:lnTo>
                  <a:pt x="626" y="759"/>
                </a:lnTo>
                <a:lnTo>
                  <a:pt x="626" y="763"/>
                </a:lnTo>
                <a:lnTo>
                  <a:pt x="627" y="767"/>
                </a:lnTo>
                <a:lnTo>
                  <a:pt x="629" y="773"/>
                </a:lnTo>
                <a:lnTo>
                  <a:pt x="631" y="780"/>
                </a:lnTo>
                <a:lnTo>
                  <a:pt x="633" y="788"/>
                </a:lnTo>
                <a:lnTo>
                  <a:pt x="635" y="796"/>
                </a:lnTo>
                <a:lnTo>
                  <a:pt x="639" y="805"/>
                </a:lnTo>
                <a:lnTo>
                  <a:pt x="641" y="817"/>
                </a:lnTo>
                <a:lnTo>
                  <a:pt x="643" y="828"/>
                </a:lnTo>
                <a:lnTo>
                  <a:pt x="645" y="840"/>
                </a:lnTo>
                <a:lnTo>
                  <a:pt x="647" y="853"/>
                </a:lnTo>
                <a:lnTo>
                  <a:pt x="649" y="868"/>
                </a:lnTo>
                <a:lnTo>
                  <a:pt x="650" y="884"/>
                </a:lnTo>
                <a:lnTo>
                  <a:pt x="652" y="899"/>
                </a:lnTo>
                <a:lnTo>
                  <a:pt x="654" y="914"/>
                </a:lnTo>
                <a:lnTo>
                  <a:pt x="656" y="930"/>
                </a:lnTo>
                <a:lnTo>
                  <a:pt x="658" y="943"/>
                </a:lnTo>
                <a:lnTo>
                  <a:pt x="660" y="956"/>
                </a:lnTo>
                <a:lnTo>
                  <a:pt x="662" y="970"/>
                </a:lnTo>
                <a:lnTo>
                  <a:pt x="666" y="981"/>
                </a:lnTo>
                <a:lnTo>
                  <a:pt x="668" y="995"/>
                </a:lnTo>
                <a:lnTo>
                  <a:pt x="671" y="1004"/>
                </a:lnTo>
                <a:lnTo>
                  <a:pt x="673" y="1016"/>
                </a:lnTo>
                <a:lnTo>
                  <a:pt x="677" y="1025"/>
                </a:lnTo>
                <a:lnTo>
                  <a:pt x="681" y="1035"/>
                </a:lnTo>
                <a:lnTo>
                  <a:pt x="685" y="1044"/>
                </a:lnTo>
                <a:lnTo>
                  <a:pt x="687" y="1052"/>
                </a:lnTo>
                <a:lnTo>
                  <a:pt x="691" y="1060"/>
                </a:lnTo>
                <a:lnTo>
                  <a:pt x="694" y="1065"/>
                </a:lnTo>
                <a:lnTo>
                  <a:pt x="696" y="1073"/>
                </a:lnTo>
                <a:lnTo>
                  <a:pt x="698" y="1079"/>
                </a:lnTo>
                <a:lnTo>
                  <a:pt x="698" y="1086"/>
                </a:lnTo>
                <a:lnTo>
                  <a:pt x="698" y="1094"/>
                </a:lnTo>
                <a:lnTo>
                  <a:pt x="696" y="1100"/>
                </a:lnTo>
                <a:lnTo>
                  <a:pt x="694" y="1108"/>
                </a:lnTo>
                <a:lnTo>
                  <a:pt x="689" y="1113"/>
                </a:lnTo>
                <a:lnTo>
                  <a:pt x="685" y="1119"/>
                </a:lnTo>
                <a:lnTo>
                  <a:pt x="677" y="1127"/>
                </a:lnTo>
                <a:lnTo>
                  <a:pt x="670" y="1132"/>
                </a:lnTo>
                <a:lnTo>
                  <a:pt x="660" y="1138"/>
                </a:lnTo>
                <a:lnTo>
                  <a:pt x="650" y="1144"/>
                </a:lnTo>
                <a:lnTo>
                  <a:pt x="639" y="1150"/>
                </a:lnTo>
                <a:lnTo>
                  <a:pt x="626" y="1157"/>
                </a:lnTo>
                <a:lnTo>
                  <a:pt x="612" y="1163"/>
                </a:lnTo>
                <a:lnTo>
                  <a:pt x="597" y="1169"/>
                </a:lnTo>
                <a:lnTo>
                  <a:pt x="580" y="1174"/>
                </a:lnTo>
                <a:lnTo>
                  <a:pt x="564" y="1180"/>
                </a:lnTo>
                <a:lnTo>
                  <a:pt x="534" y="1190"/>
                </a:lnTo>
                <a:lnTo>
                  <a:pt x="505" y="1197"/>
                </a:lnTo>
                <a:lnTo>
                  <a:pt x="478" y="1203"/>
                </a:lnTo>
                <a:lnTo>
                  <a:pt x="451" y="1209"/>
                </a:lnTo>
                <a:lnTo>
                  <a:pt x="427" y="1213"/>
                </a:lnTo>
                <a:lnTo>
                  <a:pt x="404" y="1215"/>
                </a:lnTo>
                <a:lnTo>
                  <a:pt x="383" y="1215"/>
                </a:lnTo>
                <a:lnTo>
                  <a:pt x="360" y="1215"/>
                </a:lnTo>
                <a:lnTo>
                  <a:pt x="339" y="1213"/>
                </a:lnTo>
                <a:lnTo>
                  <a:pt x="317" y="1213"/>
                </a:lnTo>
                <a:lnTo>
                  <a:pt x="298" y="1211"/>
                </a:lnTo>
                <a:lnTo>
                  <a:pt x="281" y="1209"/>
                </a:lnTo>
                <a:lnTo>
                  <a:pt x="264" y="1207"/>
                </a:lnTo>
                <a:lnTo>
                  <a:pt x="249" y="1203"/>
                </a:lnTo>
                <a:lnTo>
                  <a:pt x="235" y="1201"/>
                </a:lnTo>
                <a:lnTo>
                  <a:pt x="220" y="1199"/>
                </a:lnTo>
                <a:lnTo>
                  <a:pt x="205" y="1196"/>
                </a:lnTo>
                <a:lnTo>
                  <a:pt x="189" y="1192"/>
                </a:lnTo>
                <a:lnTo>
                  <a:pt x="176" y="1186"/>
                </a:lnTo>
                <a:lnTo>
                  <a:pt x="162" y="1178"/>
                </a:lnTo>
                <a:lnTo>
                  <a:pt x="149" y="1171"/>
                </a:lnTo>
                <a:lnTo>
                  <a:pt x="136" y="1161"/>
                </a:lnTo>
                <a:lnTo>
                  <a:pt x="124" y="1150"/>
                </a:lnTo>
                <a:lnTo>
                  <a:pt x="113" y="1140"/>
                </a:lnTo>
                <a:lnTo>
                  <a:pt x="103" y="1127"/>
                </a:lnTo>
                <a:lnTo>
                  <a:pt x="94" y="1115"/>
                </a:lnTo>
                <a:lnTo>
                  <a:pt x="84" y="1102"/>
                </a:lnTo>
                <a:lnTo>
                  <a:pt x="74" y="1086"/>
                </a:lnTo>
                <a:lnTo>
                  <a:pt x="67" y="1069"/>
                </a:lnTo>
                <a:lnTo>
                  <a:pt x="59" y="1052"/>
                </a:lnTo>
                <a:lnTo>
                  <a:pt x="52" y="1033"/>
                </a:lnTo>
                <a:lnTo>
                  <a:pt x="48" y="1023"/>
                </a:lnTo>
                <a:lnTo>
                  <a:pt x="46" y="1014"/>
                </a:lnTo>
                <a:lnTo>
                  <a:pt x="42" y="1002"/>
                </a:lnTo>
                <a:lnTo>
                  <a:pt x="38" y="989"/>
                </a:lnTo>
                <a:lnTo>
                  <a:pt x="36" y="975"/>
                </a:lnTo>
                <a:lnTo>
                  <a:pt x="34" y="960"/>
                </a:lnTo>
                <a:lnTo>
                  <a:pt x="30" y="945"/>
                </a:lnTo>
                <a:lnTo>
                  <a:pt x="29" y="926"/>
                </a:lnTo>
                <a:lnTo>
                  <a:pt x="27" y="909"/>
                </a:lnTo>
                <a:lnTo>
                  <a:pt x="25" y="889"/>
                </a:lnTo>
                <a:lnTo>
                  <a:pt x="25" y="868"/>
                </a:lnTo>
                <a:lnTo>
                  <a:pt x="23" y="845"/>
                </a:lnTo>
                <a:lnTo>
                  <a:pt x="23" y="822"/>
                </a:lnTo>
                <a:lnTo>
                  <a:pt x="21" y="799"/>
                </a:lnTo>
                <a:lnTo>
                  <a:pt x="21" y="775"/>
                </a:lnTo>
                <a:lnTo>
                  <a:pt x="21" y="748"/>
                </a:lnTo>
                <a:lnTo>
                  <a:pt x="21" y="694"/>
                </a:lnTo>
                <a:lnTo>
                  <a:pt x="21" y="641"/>
                </a:lnTo>
                <a:lnTo>
                  <a:pt x="25" y="533"/>
                </a:lnTo>
                <a:lnTo>
                  <a:pt x="29" y="428"/>
                </a:lnTo>
                <a:lnTo>
                  <a:pt x="30" y="377"/>
                </a:lnTo>
                <a:lnTo>
                  <a:pt x="32" y="325"/>
                </a:lnTo>
                <a:lnTo>
                  <a:pt x="34" y="300"/>
                </a:lnTo>
                <a:lnTo>
                  <a:pt x="34" y="277"/>
                </a:lnTo>
                <a:lnTo>
                  <a:pt x="34" y="254"/>
                </a:lnTo>
                <a:lnTo>
                  <a:pt x="34" y="233"/>
                </a:lnTo>
                <a:lnTo>
                  <a:pt x="34" y="214"/>
                </a:lnTo>
                <a:lnTo>
                  <a:pt x="34" y="195"/>
                </a:lnTo>
                <a:lnTo>
                  <a:pt x="34" y="176"/>
                </a:lnTo>
                <a:lnTo>
                  <a:pt x="32" y="160"/>
                </a:lnTo>
                <a:lnTo>
                  <a:pt x="32" y="143"/>
                </a:lnTo>
                <a:lnTo>
                  <a:pt x="30" y="130"/>
                </a:lnTo>
                <a:lnTo>
                  <a:pt x="29" y="116"/>
                </a:lnTo>
                <a:lnTo>
                  <a:pt x="27" y="105"/>
                </a:lnTo>
                <a:lnTo>
                  <a:pt x="23" y="93"/>
                </a:lnTo>
                <a:lnTo>
                  <a:pt x="21" y="84"/>
                </a:lnTo>
                <a:lnTo>
                  <a:pt x="17" y="74"/>
                </a:lnTo>
                <a:lnTo>
                  <a:pt x="15" y="67"/>
                </a:lnTo>
                <a:lnTo>
                  <a:pt x="9" y="55"/>
                </a:lnTo>
                <a:lnTo>
                  <a:pt x="4" y="44"/>
                </a:lnTo>
                <a:lnTo>
                  <a:pt x="2" y="34"/>
                </a:lnTo>
                <a:lnTo>
                  <a:pt x="0" y="25"/>
                </a:lnTo>
                <a:lnTo>
                  <a:pt x="0" y="17"/>
                </a:lnTo>
                <a:lnTo>
                  <a:pt x="2" y="9"/>
                </a:lnTo>
                <a:lnTo>
                  <a:pt x="4" y="5"/>
                </a:lnTo>
                <a:lnTo>
                  <a:pt x="8" y="2"/>
                </a:lnTo>
                <a:lnTo>
                  <a:pt x="13" y="0"/>
                </a:lnTo>
                <a:lnTo>
                  <a:pt x="21" y="0"/>
                </a:lnTo>
                <a:lnTo>
                  <a:pt x="29" y="0"/>
                </a:lnTo>
                <a:lnTo>
                  <a:pt x="36" y="2"/>
                </a:lnTo>
                <a:lnTo>
                  <a:pt x="48" y="5"/>
                </a:lnTo>
                <a:lnTo>
                  <a:pt x="59" y="9"/>
                </a:lnTo>
                <a:lnTo>
                  <a:pt x="73" y="15"/>
                </a:lnTo>
                <a:lnTo>
                  <a:pt x="88" y="21"/>
                </a:lnTo>
                <a:lnTo>
                  <a:pt x="96" y="25"/>
                </a:lnTo>
                <a:lnTo>
                  <a:pt x="103" y="28"/>
                </a:lnTo>
                <a:lnTo>
                  <a:pt x="109" y="32"/>
                </a:lnTo>
                <a:lnTo>
                  <a:pt x="115" y="36"/>
                </a:lnTo>
                <a:lnTo>
                  <a:pt x="120" y="40"/>
                </a:lnTo>
                <a:lnTo>
                  <a:pt x="126" y="44"/>
                </a:lnTo>
                <a:lnTo>
                  <a:pt x="130" y="47"/>
                </a:lnTo>
                <a:lnTo>
                  <a:pt x="134" y="49"/>
                </a:lnTo>
                <a:lnTo>
                  <a:pt x="138" y="53"/>
                </a:lnTo>
                <a:lnTo>
                  <a:pt x="141" y="57"/>
                </a:lnTo>
                <a:lnTo>
                  <a:pt x="143" y="61"/>
                </a:lnTo>
                <a:lnTo>
                  <a:pt x="145" y="65"/>
                </a:lnTo>
                <a:lnTo>
                  <a:pt x="149" y="72"/>
                </a:lnTo>
                <a:lnTo>
                  <a:pt x="149" y="80"/>
                </a:lnTo>
                <a:lnTo>
                  <a:pt x="149" y="88"/>
                </a:lnTo>
                <a:lnTo>
                  <a:pt x="147" y="95"/>
                </a:lnTo>
                <a:lnTo>
                  <a:pt x="147" y="105"/>
                </a:lnTo>
                <a:lnTo>
                  <a:pt x="145" y="113"/>
                </a:lnTo>
                <a:lnTo>
                  <a:pt x="143" y="124"/>
                </a:lnTo>
                <a:lnTo>
                  <a:pt x="141" y="134"/>
                </a:lnTo>
                <a:lnTo>
                  <a:pt x="140" y="145"/>
                </a:lnTo>
                <a:lnTo>
                  <a:pt x="138" y="157"/>
                </a:lnTo>
                <a:lnTo>
                  <a:pt x="134" y="164"/>
                </a:lnTo>
                <a:lnTo>
                  <a:pt x="132" y="172"/>
                </a:lnTo>
                <a:lnTo>
                  <a:pt x="130" y="179"/>
                </a:lnTo>
                <a:lnTo>
                  <a:pt x="128" y="187"/>
                </a:lnTo>
                <a:lnTo>
                  <a:pt x="126" y="197"/>
                </a:lnTo>
                <a:lnTo>
                  <a:pt x="124" y="208"/>
                </a:lnTo>
                <a:lnTo>
                  <a:pt x="122" y="218"/>
                </a:lnTo>
                <a:lnTo>
                  <a:pt x="118" y="231"/>
                </a:lnTo>
                <a:lnTo>
                  <a:pt x="117" y="243"/>
                </a:lnTo>
                <a:lnTo>
                  <a:pt x="115" y="256"/>
                </a:lnTo>
                <a:lnTo>
                  <a:pt x="113" y="269"/>
                </a:lnTo>
                <a:lnTo>
                  <a:pt x="113" y="285"/>
                </a:lnTo>
                <a:lnTo>
                  <a:pt x="111" y="300"/>
                </a:lnTo>
                <a:lnTo>
                  <a:pt x="109" y="317"/>
                </a:lnTo>
                <a:lnTo>
                  <a:pt x="107" y="334"/>
                </a:lnTo>
                <a:lnTo>
                  <a:pt x="107" y="352"/>
                </a:lnTo>
                <a:lnTo>
                  <a:pt x="107" y="352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Freeform 24"/>
          <p:cNvSpPr/>
          <p:nvPr>
            <p:custDataLst>
              <p:tags r:id="rId14"/>
            </p:custDataLst>
          </p:nvPr>
        </p:nvSpPr>
        <p:spPr bwMode="auto">
          <a:xfrm>
            <a:off x="1425795" y="2161921"/>
            <a:ext cx="676841" cy="1547066"/>
          </a:xfrm>
          <a:custGeom>
            <a:avLst/>
            <a:gdLst>
              <a:gd name="T0" fmla="*/ 333 w 477"/>
              <a:gd name="T1" fmla="*/ 30 h 1088"/>
              <a:gd name="T2" fmla="*/ 335 w 477"/>
              <a:gd name="T3" fmla="*/ 15 h 1088"/>
              <a:gd name="T4" fmla="*/ 349 w 477"/>
              <a:gd name="T5" fmla="*/ 4 h 1088"/>
              <a:gd name="T6" fmla="*/ 368 w 477"/>
              <a:gd name="T7" fmla="*/ 0 h 1088"/>
              <a:gd name="T8" fmla="*/ 395 w 477"/>
              <a:gd name="T9" fmla="*/ 4 h 1088"/>
              <a:gd name="T10" fmla="*/ 427 w 477"/>
              <a:gd name="T11" fmla="*/ 15 h 1088"/>
              <a:gd name="T12" fmla="*/ 454 w 477"/>
              <a:gd name="T13" fmla="*/ 30 h 1088"/>
              <a:gd name="T14" fmla="*/ 469 w 477"/>
              <a:gd name="T15" fmla="*/ 44 h 1088"/>
              <a:gd name="T16" fmla="*/ 475 w 477"/>
              <a:gd name="T17" fmla="*/ 57 h 1088"/>
              <a:gd name="T18" fmla="*/ 477 w 477"/>
              <a:gd name="T19" fmla="*/ 76 h 1088"/>
              <a:gd name="T20" fmla="*/ 477 w 477"/>
              <a:gd name="T21" fmla="*/ 109 h 1088"/>
              <a:gd name="T22" fmla="*/ 477 w 477"/>
              <a:gd name="T23" fmla="*/ 151 h 1088"/>
              <a:gd name="T24" fmla="*/ 475 w 477"/>
              <a:gd name="T25" fmla="*/ 203 h 1088"/>
              <a:gd name="T26" fmla="*/ 469 w 477"/>
              <a:gd name="T27" fmla="*/ 287 h 1088"/>
              <a:gd name="T28" fmla="*/ 462 w 477"/>
              <a:gd name="T29" fmla="*/ 409 h 1088"/>
              <a:gd name="T30" fmla="*/ 448 w 477"/>
              <a:gd name="T31" fmla="*/ 520 h 1088"/>
              <a:gd name="T32" fmla="*/ 425 w 477"/>
              <a:gd name="T33" fmla="*/ 625 h 1088"/>
              <a:gd name="T34" fmla="*/ 393 w 477"/>
              <a:gd name="T35" fmla="*/ 725 h 1088"/>
              <a:gd name="T36" fmla="*/ 349 w 477"/>
              <a:gd name="T37" fmla="*/ 815 h 1088"/>
              <a:gd name="T38" fmla="*/ 320 w 477"/>
              <a:gd name="T39" fmla="*/ 857 h 1088"/>
              <a:gd name="T40" fmla="*/ 288 w 477"/>
              <a:gd name="T41" fmla="*/ 897 h 1088"/>
              <a:gd name="T42" fmla="*/ 249 w 477"/>
              <a:gd name="T43" fmla="*/ 935 h 1088"/>
              <a:gd name="T44" fmla="*/ 205 w 477"/>
              <a:gd name="T45" fmla="*/ 970 h 1088"/>
              <a:gd name="T46" fmla="*/ 157 w 477"/>
              <a:gd name="T47" fmla="*/ 1004 h 1088"/>
              <a:gd name="T48" fmla="*/ 110 w 477"/>
              <a:gd name="T49" fmla="*/ 1037 h 1088"/>
              <a:gd name="T50" fmla="*/ 69 w 477"/>
              <a:gd name="T51" fmla="*/ 1060 h 1088"/>
              <a:gd name="T52" fmla="*/ 39 w 477"/>
              <a:gd name="T53" fmla="*/ 1077 h 1088"/>
              <a:gd name="T54" fmla="*/ 18 w 477"/>
              <a:gd name="T55" fmla="*/ 1087 h 1088"/>
              <a:gd name="T56" fmla="*/ 4 w 477"/>
              <a:gd name="T57" fmla="*/ 1088 h 1088"/>
              <a:gd name="T58" fmla="*/ 0 w 477"/>
              <a:gd name="T59" fmla="*/ 1087 h 1088"/>
              <a:gd name="T60" fmla="*/ 4 w 477"/>
              <a:gd name="T61" fmla="*/ 1077 h 1088"/>
              <a:gd name="T62" fmla="*/ 18 w 477"/>
              <a:gd name="T63" fmla="*/ 1060 h 1088"/>
              <a:gd name="T64" fmla="*/ 39 w 477"/>
              <a:gd name="T65" fmla="*/ 1037 h 1088"/>
              <a:gd name="T66" fmla="*/ 71 w 477"/>
              <a:gd name="T67" fmla="*/ 1008 h 1088"/>
              <a:gd name="T68" fmla="*/ 111 w 477"/>
              <a:gd name="T69" fmla="*/ 970 h 1088"/>
              <a:gd name="T70" fmla="*/ 154 w 477"/>
              <a:gd name="T71" fmla="*/ 933 h 1088"/>
              <a:gd name="T72" fmla="*/ 190 w 477"/>
              <a:gd name="T73" fmla="*/ 895 h 1088"/>
              <a:gd name="T74" fmla="*/ 253 w 477"/>
              <a:gd name="T75" fmla="*/ 811 h 1088"/>
              <a:gd name="T76" fmla="*/ 301 w 477"/>
              <a:gd name="T77" fmla="*/ 721 h 1088"/>
              <a:gd name="T78" fmla="*/ 333 w 477"/>
              <a:gd name="T79" fmla="*/ 633 h 1088"/>
              <a:gd name="T80" fmla="*/ 356 w 477"/>
              <a:gd name="T81" fmla="*/ 541 h 1088"/>
              <a:gd name="T82" fmla="*/ 370 w 477"/>
              <a:gd name="T83" fmla="*/ 451 h 1088"/>
              <a:gd name="T84" fmla="*/ 377 w 477"/>
              <a:gd name="T85" fmla="*/ 363 h 1088"/>
              <a:gd name="T86" fmla="*/ 379 w 477"/>
              <a:gd name="T87" fmla="*/ 270 h 1088"/>
              <a:gd name="T88" fmla="*/ 377 w 477"/>
              <a:gd name="T89" fmla="*/ 225 h 1088"/>
              <a:gd name="T90" fmla="*/ 376 w 477"/>
              <a:gd name="T91" fmla="*/ 189 h 1088"/>
              <a:gd name="T92" fmla="*/ 374 w 477"/>
              <a:gd name="T93" fmla="*/ 157 h 1088"/>
              <a:gd name="T94" fmla="*/ 372 w 477"/>
              <a:gd name="T95" fmla="*/ 130 h 1088"/>
              <a:gd name="T96" fmla="*/ 370 w 477"/>
              <a:gd name="T97" fmla="*/ 109 h 1088"/>
              <a:gd name="T98" fmla="*/ 362 w 477"/>
              <a:gd name="T99" fmla="*/ 84 h 1088"/>
              <a:gd name="T100" fmla="*/ 351 w 477"/>
              <a:gd name="T101" fmla="*/ 61 h 1088"/>
              <a:gd name="T102" fmla="*/ 337 w 477"/>
              <a:gd name="T103" fmla="*/ 44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7" h="1088">
                <a:moveTo>
                  <a:pt x="337" y="44"/>
                </a:moveTo>
                <a:lnTo>
                  <a:pt x="335" y="36"/>
                </a:lnTo>
                <a:lnTo>
                  <a:pt x="333" y="30"/>
                </a:lnTo>
                <a:lnTo>
                  <a:pt x="333" y="25"/>
                </a:lnTo>
                <a:lnTo>
                  <a:pt x="333" y="19"/>
                </a:lnTo>
                <a:lnTo>
                  <a:pt x="335" y="15"/>
                </a:lnTo>
                <a:lnTo>
                  <a:pt x="339" y="11"/>
                </a:lnTo>
                <a:lnTo>
                  <a:pt x="343" y="7"/>
                </a:lnTo>
                <a:lnTo>
                  <a:pt x="349" y="4"/>
                </a:lnTo>
                <a:lnTo>
                  <a:pt x="354" y="2"/>
                </a:lnTo>
                <a:lnTo>
                  <a:pt x="360" y="0"/>
                </a:lnTo>
                <a:lnTo>
                  <a:pt x="368" y="0"/>
                </a:lnTo>
                <a:lnTo>
                  <a:pt x="376" y="0"/>
                </a:lnTo>
                <a:lnTo>
                  <a:pt x="385" y="2"/>
                </a:lnTo>
                <a:lnTo>
                  <a:pt x="395" y="4"/>
                </a:lnTo>
                <a:lnTo>
                  <a:pt x="406" y="5"/>
                </a:lnTo>
                <a:lnTo>
                  <a:pt x="418" y="11"/>
                </a:lnTo>
                <a:lnTo>
                  <a:pt x="427" y="15"/>
                </a:lnTo>
                <a:lnTo>
                  <a:pt x="437" y="21"/>
                </a:lnTo>
                <a:lnTo>
                  <a:pt x="446" y="25"/>
                </a:lnTo>
                <a:lnTo>
                  <a:pt x="454" y="30"/>
                </a:lnTo>
                <a:lnTo>
                  <a:pt x="460" y="34"/>
                </a:lnTo>
                <a:lnTo>
                  <a:pt x="465" y="40"/>
                </a:lnTo>
                <a:lnTo>
                  <a:pt x="469" y="44"/>
                </a:lnTo>
                <a:lnTo>
                  <a:pt x="471" y="49"/>
                </a:lnTo>
                <a:lnTo>
                  <a:pt x="473" y="53"/>
                </a:lnTo>
                <a:lnTo>
                  <a:pt x="475" y="57"/>
                </a:lnTo>
                <a:lnTo>
                  <a:pt x="475" y="63"/>
                </a:lnTo>
                <a:lnTo>
                  <a:pt x="475" y="69"/>
                </a:lnTo>
                <a:lnTo>
                  <a:pt x="477" y="76"/>
                </a:lnTo>
                <a:lnTo>
                  <a:pt x="477" y="86"/>
                </a:lnTo>
                <a:lnTo>
                  <a:pt x="477" y="97"/>
                </a:lnTo>
                <a:lnTo>
                  <a:pt x="477" y="109"/>
                </a:lnTo>
                <a:lnTo>
                  <a:pt x="477" y="120"/>
                </a:lnTo>
                <a:lnTo>
                  <a:pt x="477" y="136"/>
                </a:lnTo>
                <a:lnTo>
                  <a:pt x="477" y="151"/>
                </a:lnTo>
                <a:lnTo>
                  <a:pt x="475" y="166"/>
                </a:lnTo>
                <a:lnTo>
                  <a:pt x="475" y="183"/>
                </a:lnTo>
                <a:lnTo>
                  <a:pt x="475" y="203"/>
                </a:lnTo>
                <a:lnTo>
                  <a:pt x="473" y="224"/>
                </a:lnTo>
                <a:lnTo>
                  <a:pt x="471" y="245"/>
                </a:lnTo>
                <a:lnTo>
                  <a:pt x="469" y="287"/>
                </a:lnTo>
                <a:lnTo>
                  <a:pt x="467" y="329"/>
                </a:lnTo>
                <a:lnTo>
                  <a:pt x="465" y="371"/>
                </a:lnTo>
                <a:lnTo>
                  <a:pt x="462" y="409"/>
                </a:lnTo>
                <a:lnTo>
                  <a:pt x="458" y="447"/>
                </a:lnTo>
                <a:lnTo>
                  <a:pt x="452" y="486"/>
                </a:lnTo>
                <a:lnTo>
                  <a:pt x="448" y="520"/>
                </a:lnTo>
                <a:lnTo>
                  <a:pt x="441" y="555"/>
                </a:lnTo>
                <a:lnTo>
                  <a:pt x="435" y="591"/>
                </a:lnTo>
                <a:lnTo>
                  <a:pt x="425" y="625"/>
                </a:lnTo>
                <a:lnTo>
                  <a:pt x="416" y="660"/>
                </a:lnTo>
                <a:lnTo>
                  <a:pt x="404" y="692"/>
                </a:lnTo>
                <a:lnTo>
                  <a:pt x="393" y="725"/>
                </a:lnTo>
                <a:lnTo>
                  <a:pt x="379" y="756"/>
                </a:lnTo>
                <a:lnTo>
                  <a:pt x="364" y="786"/>
                </a:lnTo>
                <a:lnTo>
                  <a:pt x="349" y="815"/>
                </a:lnTo>
                <a:lnTo>
                  <a:pt x="341" y="830"/>
                </a:lnTo>
                <a:lnTo>
                  <a:pt x="332" y="844"/>
                </a:lnTo>
                <a:lnTo>
                  <a:pt x="320" y="857"/>
                </a:lnTo>
                <a:lnTo>
                  <a:pt x="310" y="870"/>
                </a:lnTo>
                <a:lnTo>
                  <a:pt x="299" y="884"/>
                </a:lnTo>
                <a:lnTo>
                  <a:pt x="288" y="897"/>
                </a:lnTo>
                <a:lnTo>
                  <a:pt x="274" y="911"/>
                </a:lnTo>
                <a:lnTo>
                  <a:pt x="263" y="922"/>
                </a:lnTo>
                <a:lnTo>
                  <a:pt x="249" y="935"/>
                </a:lnTo>
                <a:lnTo>
                  <a:pt x="234" y="947"/>
                </a:lnTo>
                <a:lnTo>
                  <a:pt x="221" y="958"/>
                </a:lnTo>
                <a:lnTo>
                  <a:pt x="205" y="970"/>
                </a:lnTo>
                <a:lnTo>
                  <a:pt x="190" y="981"/>
                </a:lnTo>
                <a:lnTo>
                  <a:pt x="175" y="993"/>
                </a:lnTo>
                <a:lnTo>
                  <a:pt x="157" y="1004"/>
                </a:lnTo>
                <a:lnTo>
                  <a:pt x="142" y="1016"/>
                </a:lnTo>
                <a:lnTo>
                  <a:pt x="125" y="1027"/>
                </a:lnTo>
                <a:lnTo>
                  <a:pt x="110" y="1037"/>
                </a:lnTo>
                <a:lnTo>
                  <a:pt x="94" y="1044"/>
                </a:lnTo>
                <a:lnTo>
                  <a:pt x="81" y="1054"/>
                </a:lnTo>
                <a:lnTo>
                  <a:pt x="69" y="1060"/>
                </a:lnTo>
                <a:lnTo>
                  <a:pt x="58" y="1066"/>
                </a:lnTo>
                <a:lnTo>
                  <a:pt x="48" y="1071"/>
                </a:lnTo>
                <a:lnTo>
                  <a:pt x="39" y="1077"/>
                </a:lnTo>
                <a:lnTo>
                  <a:pt x="31" y="1081"/>
                </a:lnTo>
                <a:lnTo>
                  <a:pt x="23" y="1083"/>
                </a:lnTo>
                <a:lnTo>
                  <a:pt x="18" y="1087"/>
                </a:lnTo>
                <a:lnTo>
                  <a:pt x="12" y="1087"/>
                </a:lnTo>
                <a:lnTo>
                  <a:pt x="8" y="1088"/>
                </a:lnTo>
                <a:lnTo>
                  <a:pt x="4" y="1088"/>
                </a:lnTo>
                <a:lnTo>
                  <a:pt x="2" y="1088"/>
                </a:lnTo>
                <a:lnTo>
                  <a:pt x="0" y="1087"/>
                </a:lnTo>
                <a:lnTo>
                  <a:pt x="0" y="1087"/>
                </a:lnTo>
                <a:lnTo>
                  <a:pt x="0" y="1083"/>
                </a:lnTo>
                <a:lnTo>
                  <a:pt x="2" y="1081"/>
                </a:lnTo>
                <a:lnTo>
                  <a:pt x="4" y="1077"/>
                </a:lnTo>
                <a:lnTo>
                  <a:pt x="8" y="1071"/>
                </a:lnTo>
                <a:lnTo>
                  <a:pt x="12" y="1067"/>
                </a:lnTo>
                <a:lnTo>
                  <a:pt x="18" y="1060"/>
                </a:lnTo>
                <a:lnTo>
                  <a:pt x="23" y="1054"/>
                </a:lnTo>
                <a:lnTo>
                  <a:pt x="31" y="1046"/>
                </a:lnTo>
                <a:lnTo>
                  <a:pt x="39" y="1037"/>
                </a:lnTo>
                <a:lnTo>
                  <a:pt x="48" y="1029"/>
                </a:lnTo>
                <a:lnTo>
                  <a:pt x="60" y="1018"/>
                </a:lnTo>
                <a:lnTo>
                  <a:pt x="71" y="1008"/>
                </a:lnTo>
                <a:lnTo>
                  <a:pt x="83" y="997"/>
                </a:lnTo>
                <a:lnTo>
                  <a:pt x="96" y="983"/>
                </a:lnTo>
                <a:lnTo>
                  <a:pt x="111" y="970"/>
                </a:lnTo>
                <a:lnTo>
                  <a:pt x="125" y="958"/>
                </a:lnTo>
                <a:lnTo>
                  <a:pt x="140" y="945"/>
                </a:lnTo>
                <a:lnTo>
                  <a:pt x="154" y="933"/>
                </a:lnTo>
                <a:lnTo>
                  <a:pt x="165" y="920"/>
                </a:lnTo>
                <a:lnTo>
                  <a:pt x="178" y="907"/>
                </a:lnTo>
                <a:lnTo>
                  <a:pt x="190" y="895"/>
                </a:lnTo>
                <a:lnTo>
                  <a:pt x="213" y="868"/>
                </a:lnTo>
                <a:lnTo>
                  <a:pt x="234" y="840"/>
                </a:lnTo>
                <a:lnTo>
                  <a:pt x="253" y="811"/>
                </a:lnTo>
                <a:lnTo>
                  <a:pt x="272" y="780"/>
                </a:lnTo>
                <a:lnTo>
                  <a:pt x="288" y="750"/>
                </a:lnTo>
                <a:lnTo>
                  <a:pt x="301" y="721"/>
                </a:lnTo>
                <a:lnTo>
                  <a:pt x="314" y="692"/>
                </a:lnTo>
                <a:lnTo>
                  <a:pt x="324" y="662"/>
                </a:lnTo>
                <a:lnTo>
                  <a:pt x="333" y="633"/>
                </a:lnTo>
                <a:lnTo>
                  <a:pt x="343" y="602"/>
                </a:lnTo>
                <a:lnTo>
                  <a:pt x="351" y="572"/>
                </a:lnTo>
                <a:lnTo>
                  <a:pt x="356" y="541"/>
                </a:lnTo>
                <a:lnTo>
                  <a:pt x="362" y="511"/>
                </a:lnTo>
                <a:lnTo>
                  <a:pt x="366" y="480"/>
                </a:lnTo>
                <a:lnTo>
                  <a:pt x="370" y="451"/>
                </a:lnTo>
                <a:lnTo>
                  <a:pt x="374" y="423"/>
                </a:lnTo>
                <a:lnTo>
                  <a:pt x="376" y="392"/>
                </a:lnTo>
                <a:lnTo>
                  <a:pt x="377" y="363"/>
                </a:lnTo>
                <a:lnTo>
                  <a:pt x="379" y="333"/>
                </a:lnTo>
                <a:lnTo>
                  <a:pt x="379" y="302"/>
                </a:lnTo>
                <a:lnTo>
                  <a:pt x="379" y="270"/>
                </a:lnTo>
                <a:lnTo>
                  <a:pt x="379" y="254"/>
                </a:lnTo>
                <a:lnTo>
                  <a:pt x="377" y="241"/>
                </a:lnTo>
                <a:lnTo>
                  <a:pt x="377" y="225"/>
                </a:lnTo>
                <a:lnTo>
                  <a:pt x="377" y="212"/>
                </a:lnTo>
                <a:lnTo>
                  <a:pt x="376" y="201"/>
                </a:lnTo>
                <a:lnTo>
                  <a:pt x="376" y="189"/>
                </a:lnTo>
                <a:lnTo>
                  <a:pt x="376" y="178"/>
                </a:lnTo>
                <a:lnTo>
                  <a:pt x="374" y="166"/>
                </a:lnTo>
                <a:lnTo>
                  <a:pt x="374" y="157"/>
                </a:lnTo>
                <a:lnTo>
                  <a:pt x="374" y="147"/>
                </a:lnTo>
                <a:lnTo>
                  <a:pt x="372" y="137"/>
                </a:lnTo>
                <a:lnTo>
                  <a:pt x="372" y="130"/>
                </a:lnTo>
                <a:lnTo>
                  <a:pt x="372" y="122"/>
                </a:lnTo>
                <a:lnTo>
                  <a:pt x="370" y="115"/>
                </a:lnTo>
                <a:lnTo>
                  <a:pt x="370" y="109"/>
                </a:lnTo>
                <a:lnTo>
                  <a:pt x="368" y="101"/>
                </a:lnTo>
                <a:lnTo>
                  <a:pt x="366" y="92"/>
                </a:lnTo>
                <a:lnTo>
                  <a:pt x="362" y="84"/>
                </a:lnTo>
                <a:lnTo>
                  <a:pt x="358" y="74"/>
                </a:lnTo>
                <a:lnTo>
                  <a:pt x="354" y="67"/>
                </a:lnTo>
                <a:lnTo>
                  <a:pt x="351" y="61"/>
                </a:lnTo>
                <a:lnTo>
                  <a:pt x="347" y="53"/>
                </a:lnTo>
                <a:lnTo>
                  <a:pt x="341" y="48"/>
                </a:lnTo>
                <a:lnTo>
                  <a:pt x="337" y="44"/>
                </a:lnTo>
                <a:lnTo>
                  <a:pt x="337" y="44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Freeform 25"/>
          <p:cNvSpPr/>
          <p:nvPr>
            <p:custDataLst>
              <p:tags r:id="rId15"/>
            </p:custDataLst>
          </p:nvPr>
        </p:nvSpPr>
        <p:spPr bwMode="auto">
          <a:xfrm>
            <a:off x="2387023" y="1942944"/>
            <a:ext cx="995355" cy="1729074"/>
          </a:xfrm>
          <a:custGeom>
            <a:avLst/>
            <a:gdLst>
              <a:gd name="T0" fmla="*/ 101 w 698"/>
              <a:gd name="T1" fmla="*/ 455 h 1215"/>
              <a:gd name="T2" fmla="*/ 96 w 698"/>
              <a:gd name="T3" fmla="*/ 577 h 1215"/>
              <a:gd name="T4" fmla="*/ 92 w 698"/>
              <a:gd name="T5" fmla="*/ 694 h 1215"/>
              <a:gd name="T6" fmla="*/ 99 w 698"/>
              <a:gd name="T7" fmla="*/ 851 h 1215"/>
              <a:gd name="T8" fmla="*/ 107 w 698"/>
              <a:gd name="T9" fmla="*/ 914 h 1215"/>
              <a:gd name="T10" fmla="*/ 115 w 698"/>
              <a:gd name="T11" fmla="*/ 964 h 1215"/>
              <a:gd name="T12" fmla="*/ 126 w 698"/>
              <a:gd name="T13" fmla="*/ 1004 h 1215"/>
              <a:gd name="T14" fmla="*/ 143 w 698"/>
              <a:gd name="T15" fmla="*/ 1033 h 1215"/>
              <a:gd name="T16" fmla="*/ 193 w 698"/>
              <a:gd name="T17" fmla="*/ 1071 h 1215"/>
              <a:gd name="T18" fmla="*/ 272 w 698"/>
              <a:gd name="T19" fmla="*/ 1090 h 1215"/>
              <a:gd name="T20" fmla="*/ 358 w 698"/>
              <a:gd name="T21" fmla="*/ 1096 h 1215"/>
              <a:gd name="T22" fmla="*/ 450 w 698"/>
              <a:gd name="T23" fmla="*/ 1085 h 1215"/>
              <a:gd name="T24" fmla="*/ 518 w 698"/>
              <a:gd name="T25" fmla="*/ 1056 h 1215"/>
              <a:gd name="T26" fmla="*/ 559 w 698"/>
              <a:gd name="T27" fmla="*/ 1006 h 1215"/>
              <a:gd name="T28" fmla="*/ 582 w 698"/>
              <a:gd name="T29" fmla="*/ 939 h 1215"/>
              <a:gd name="T30" fmla="*/ 597 w 698"/>
              <a:gd name="T31" fmla="*/ 851 h 1215"/>
              <a:gd name="T32" fmla="*/ 601 w 698"/>
              <a:gd name="T33" fmla="*/ 809 h 1215"/>
              <a:gd name="T34" fmla="*/ 606 w 698"/>
              <a:gd name="T35" fmla="*/ 778 h 1215"/>
              <a:gd name="T36" fmla="*/ 612 w 698"/>
              <a:gd name="T37" fmla="*/ 759 h 1215"/>
              <a:gd name="T38" fmla="*/ 620 w 698"/>
              <a:gd name="T39" fmla="*/ 754 h 1215"/>
              <a:gd name="T40" fmla="*/ 626 w 698"/>
              <a:gd name="T41" fmla="*/ 763 h 1215"/>
              <a:gd name="T42" fmla="*/ 633 w 698"/>
              <a:gd name="T43" fmla="*/ 788 h 1215"/>
              <a:gd name="T44" fmla="*/ 643 w 698"/>
              <a:gd name="T45" fmla="*/ 828 h 1215"/>
              <a:gd name="T46" fmla="*/ 650 w 698"/>
              <a:gd name="T47" fmla="*/ 884 h 1215"/>
              <a:gd name="T48" fmla="*/ 658 w 698"/>
              <a:gd name="T49" fmla="*/ 943 h 1215"/>
              <a:gd name="T50" fmla="*/ 668 w 698"/>
              <a:gd name="T51" fmla="*/ 995 h 1215"/>
              <a:gd name="T52" fmla="*/ 681 w 698"/>
              <a:gd name="T53" fmla="*/ 1035 h 1215"/>
              <a:gd name="T54" fmla="*/ 694 w 698"/>
              <a:gd name="T55" fmla="*/ 1065 h 1215"/>
              <a:gd name="T56" fmla="*/ 698 w 698"/>
              <a:gd name="T57" fmla="*/ 1094 h 1215"/>
              <a:gd name="T58" fmla="*/ 685 w 698"/>
              <a:gd name="T59" fmla="*/ 1119 h 1215"/>
              <a:gd name="T60" fmla="*/ 650 w 698"/>
              <a:gd name="T61" fmla="*/ 1144 h 1215"/>
              <a:gd name="T62" fmla="*/ 597 w 698"/>
              <a:gd name="T63" fmla="*/ 1169 h 1215"/>
              <a:gd name="T64" fmla="*/ 505 w 698"/>
              <a:gd name="T65" fmla="*/ 1197 h 1215"/>
              <a:gd name="T66" fmla="*/ 404 w 698"/>
              <a:gd name="T67" fmla="*/ 1215 h 1215"/>
              <a:gd name="T68" fmla="*/ 317 w 698"/>
              <a:gd name="T69" fmla="*/ 1213 h 1215"/>
              <a:gd name="T70" fmla="*/ 249 w 698"/>
              <a:gd name="T71" fmla="*/ 1203 h 1215"/>
              <a:gd name="T72" fmla="*/ 189 w 698"/>
              <a:gd name="T73" fmla="*/ 1192 h 1215"/>
              <a:gd name="T74" fmla="*/ 136 w 698"/>
              <a:gd name="T75" fmla="*/ 1161 h 1215"/>
              <a:gd name="T76" fmla="*/ 94 w 698"/>
              <a:gd name="T77" fmla="*/ 1115 h 1215"/>
              <a:gd name="T78" fmla="*/ 59 w 698"/>
              <a:gd name="T79" fmla="*/ 1052 h 1215"/>
              <a:gd name="T80" fmla="*/ 42 w 698"/>
              <a:gd name="T81" fmla="*/ 1002 h 1215"/>
              <a:gd name="T82" fmla="*/ 30 w 698"/>
              <a:gd name="T83" fmla="*/ 945 h 1215"/>
              <a:gd name="T84" fmla="*/ 25 w 698"/>
              <a:gd name="T85" fmla="*/ 868 h 1215"/>
              <a:gd name="T86" fmla="*/ 21 w 698"/>
              <a:gd name="T87" fmla="*/ 775 h 1215"/>
              <a:gd name="T88" fmla="*/ 25 w 698"/>
              <a:gd name="T89" fmla="*/ 533 h 1215"/>
              <a:gd name="T90" fmla="*/ 34 w 698"/>
              <a:gd name="T91" fmla="*/ 300 h 1215"/>
              <a:gd name="T92" fmla="*/ 34 w 698"/>
              <a:gd name="T93" fmla="*/ 214 h 1215"/>
              <a:gd name="T94" fmla="*/ 32 w 698"/>
              <a:gd name="T95" fmla="*/ 143 h 1215"/>
              <a:gd name="T96" fmla="*/ 23 w 698"/>
              <a:gd name="T97" fmla="*/ 93 h 1215"/>
              <a:gd name="T98" fmla="*/ 9 w 698"/>
              <a:gd name="T99" fmla="*/ 55 h 1215"/>
              <a:gd name="T100" fmla="*/ 0 w 698"/>
              <a:gd name="T101" fmla="*/ 17 h 1215"/>
              <a:gd name="T102" fmla="*/ 13 w 698"/>
              <a:gd name="T103" fmla="*/ 0 h 1215"/>
              <a:gd name="T104" fmla="*/ 48 w 698"/>
              <a:gd name="T105" fmla="*/ 5 h 1215"/>
              <a:gd name="T106" fmla="*/ 96 w 698"/>
              <a:gd name="T107" fmla="*/ 25 h 1215"/>
              <a:gd name="T108" fmla="*/ 120 w 698"/>
              <a:gd name="T109" fmla="*/ 40 h 1215"/>
              <a:gd name="T110" fmla="*/ 138 w 698"/>
              <a:gd name="T111" fmla="*/ 53 h 1215"/>
              <a:gd name="T112" fmla="*/ 149 w 698"/>
              <a:gd name="T113" fmla="*/ 72 h 1215"/>
              <a:gd name="T114" fmla="*/ 147 w 698"/>
              <a:gd name="T115" fmla="*/ 105 h 1215"/>
              <a:gd name="T116" fmla="*/ 140 w 698"/>
              <a:gd name="T117" fmla="*/ 145 h 1215"/>
              <a:gd name="T118" fmla="*/ 130 w 698"/>
              <a:gd name="T119" fmla="*/ 179 h 1215"/>
              <a:gd name="T120" fmla="*/ 122 w 698"/>
              <a:gd name="T121" fmla="*/ 218 h 1215"/>
              <a:gd name="T122" fmla="*/ 113 w 698"/>
              <a:gd name="T123" fmla="*/ 269 h 1215"/>
              <a:gd name="T124" fmla="*/ 107 w 698"/>
              <a:gd name="T125" fmla="*/ 334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98" h="1215">
                <a:moveTo>
                  <a:pt x="107" y="352"/>
                </a:moveTo>
                <a:lnTo>
                  <a:pt x="105" y="388"/>
                </a:lnTo>
                <a:lnTo>
                  <a:pt x="103" y="423"/>
                </a:lnTo>
                <a:lnTo>
                  <a:pt x="101" y="455"/>
                </a:lnTo>
                <a:lnTo>
                  <a:pt x="99" y="488"/>
                </a:lnTo>
                <a:lnTo>
                  <a:pt x="99" y="518"/>
                </a:lnTo>
                <a:lnTo>
                  <a:pt x="97" y="549"/>
                </a:lnTo>
                <a:lnTo>
                  <a:pt x="96" y="577"/>
                </a:lnTo>
                <a:lnTo>
                  <a:pt x="94" y="604"/>
                </a:lnTo>
                <a:lnTo>
                  <a:pt x="92" y="635"/>
                </a:lnTo>
                <a:lnTo>
                  <a:pt x="92" y="664"/>
                </a:lnTo>
                <a:lnTo>
                  <a:pt x="92" y="694"/>
                </a:lnTo>
                <a:lnTo>
                  <a:pt x="94" y="725"/>
                </a:lnTo>
                <a:lnTo>
                  <a:pt x="94" y="757"/>
                </a:lnTo>
                <a:lnTo>
                  <a:pt x="96" y="788"/>
                </a:lnTo>
                <a:lnTo>
                  <a:pt x="99" y="851"/>
                </a:lnTo>
                <a:lnTo>
                  <a:pt x="101" y="868"/>
                </a:lnTo>
                <a:lnTo>
                  <a:pt x="103" y="884"/>
                </a:lnTo>
                <a:lnTo>
                  <a:pt x="105" y="899"/>
                </a:lnTo>
                <a:lnTo>
                  <a:pt x="107" y="914"/>
                </a:lnTo>
                <a:lnTo>
                  <a:pt x="109" y="928"/>
                </a:lnTo>
                <a:lnTo>
                  <a:pt x="111" y="939"/>
                </a:lnTo>
                <a:lnTo>
                  <a:pt x="113" y="953"/>
                </a:lnTo>
                <a:lnTo>
                  <a:pt x="115" y="964"/>
                </a:lnTo>
                <a:lnTo>
                  <a:pt x="118" y="975"/>
                </a:lnTo>
                <a:lnTo>
                  <a:pt x="120" y="985"/>
                </a:lnTo>
                <a:lnTo>
                  <a:pt x="124" y="995"/>
                </a:lnTo>
                <a:lnTo>
                  <a:pt x="126" y="1004"/>
                </a:lnTo>
                <a:lnTo>
                  <a:pt x="130" y="1012"/>
                </a:lnTo>
                <a:lnTo>
                  <a:pt x="134" y="1020"/>
                </a:lnTo>
                <a:lnTo>
                  <a:pt x="140" y="1027"/>
                </a:lnTo>
                <a:lnTo>
                  <a:pt x="143" y="1033"/>
                </a:lnTo>
                <a:lnTo>
                  <a:pt x="153" y="1044"/>
                </a:lnTo>
                <a:lnTo>
                  <a:pt x="164" y="1054"/>
                </a:lnTo>
                <a:lnTo>
                  <a:pt x="178" y="1064"/>
                </a:lnTo>
                <a:lnTo>
                  <a:pt x="193" y="1071"/>
                </a:lnTo>
                <a:lnTo>
                  <a:pt x="210" y="1079"/>
                </a:lnTo>
                <a:lnTo>
                  <a:pt x="229" y="1085"/>
                </a:lnTo>
                <a:lnTo>
                  <a:pt x="251" y="1088"/>
                </a:lnTo>
                <a:lnTo>
                  <a:pt x="272" y="1090"/>
                </a:lnTo>
                <a:lnTo>
                  <a:pt x="293" y="1094"/>
                </a:lnTo>
                <a:lnTo>
                  <a:pt x="314" y="1094"/>
                </a:lnTo>
                <a:lnTo>
                  <a:pt x="337" y="1096"/>
                </a:lnTo>
                <a:lnTo>
                  <a:pt x="358" y="1096"/>
                </a:lnTo>
                <a:lnTo>
                  <a:pt x="381" y="1094"/>
                </a:lnTo>
                <a:lnTo>
                  <a:pt x="404" y="1092"/>
                </a:lnTo>
                <a:lnTo>
                  <a:pt x="427" y="1088"/>
                </a:lnTo>
                <a:lnTo>
                  <a:pt x="450" y="1085"/>
                </a:lnTo>
                <a:lnTo>
                  <a:pt x="469" y="1079"/>
                </a:lnTo>
                <a:lnTo>
                  <a:pt x="488" y="1073"/>
                </a:lnTo>
                <a:lnTo>
                  <a:pt x="503" y="1065"/>
                </a:lnTo>
                <a:lnTo>
                  <a:pt x="518" y="1056"/>
                </a:lnTo>
                <a:lnTo>
                  <a:pt x="532" y="1044"/>
                </a:lnTo>
                <a:lnTo>
                  <a:pt x="543" y="1033"/>
                </a:lnTo>
                <a:lnTo>
                  <a:pt x="551" y="1021"/>
                </a:lnTo>
                <a:lnTo>
                  <a:pt x="559" y="1006"/>
                </a:lnTo>
                <a:lnTo>
                  <a:pt x="566" y="991"/>
                </a:lnTo>
                <a:lnTo>
                  <a:pt x="572" y="975"/>
                </a:lnTo>
                <a:lnTo>
                  <a:pt x="578" y="958"/>
                </a:lnTo>
                <a:lnTo>
                  <a:pt x="582" y="939"/>
                </a:lnTo>
                <a:lnTo>
                  <a:pt x="587" y="918"/>
                </a:lnTo>
                <a:lnTo>
                  <a:pt x="591" y="897"/>
                </a:lnTo>
                <a:lnTo>
                  <a:pt x="593" y="874"/>
                </a:lnTo>
                <a:lnTo>
                  <a:pt x="597" y="851"/>
                </a:lnTo>
                <a:lnTo>
                  <a:pt x="597" y="840"/>
                </a:lnTo>
                <a:lnTo>
                  <a:pt x="599" y="828"/>
                </a:lnTo>
                <a:lnTo>
                  <a:pt x="601" y="819"/>
                </a:lnTo>
                <a:lnTo>
                  <a:pt x="601" y="809"/>
                </a:lnTo>
                <a:lnTo>
                  <a:pt x="603" y="799"/>
                </a:lnTo>
                <a:lnTo>
                  <a:pt x="603" y="792"/>
                </a:lnTo>
                <a:lnTo>
                  <a:pt x="605" y="784"/>
                </a:lnTo>
                <a:lnTo>
                  <a:pt x="606" y="778"/>
                </a:lnTo>
                <a:lnTo>
                  <a:pt x="608" y="773"/>
                </a:lnTo>
                <a:lnTo>
                  <a:pt x="608" y="767"/>
                </a:lnTo>
                <a:lnTo>
                  <a:pt x="610" y="763"/>
                </a:lnTo>
                <a:lnTo>
                  <a:pt x="612" y="759"/>
                </a:lnTo>
                <a:lnTo>
                  <a:pt x="614" y="757"/>
                </a:lnTo>
                <a:lnTo>
                  <a:pt x="616" y="755"/>
                </a:lnTo>
                <a:lnTo>
                  <a:pt x="618" y="754"/>
                </a:lnTo>
                <a:lnTo>
                  <a:pt x="620" y="754"/>
                </a:lnTo>
                <a:lnTo>
                  <a:pt x="622" y="755"/>
                </a:lnTo>
                <a:lnTo>
                  <a:pt x="624" y="755"/>
                </a:lnTo>
                <a:lnTo>
                  <a:pt x="626" y="759"/>
                </a:lnTo>
                <a:lnTo>
                  <a:pt x="626" y="763"/>
                </a:lnTo>
                <a:lnTo>
                  <a:pt x="627" y="767"/>
                </a:lnTo>
                <a:lnTo>
                  <a:pt x="629" y="773"/>
                </a:lnTo>
                <a:lnTo>
                  <a:pt x="631" y="780"/>
                </a:lnTo>
                <a:lnTo>
                  <a:pt x="633" y="788"/>
                </a:lnTo>
                <a:lnTo>
                  <a:pt x="635" y="796"/>
                </a:lnTo>
                <a:lnTo>
                  <a:pt x="639" y="805"/>
                </a:lnTo>
                <a:lnTo>
                  <a:pt x="641" y="817"/>
                </a:lnTo>
                <a:lnTo>
                  <a:pt x="643" y="828"/>
                </a:lnTo>
                <a:lnTo>
                  <a:pt x="645" y="840"/>
                </a:lnTo>
                <a:lnTo>
                  <a:pt x="647" y="853"/>
                </a:lnTo>
                <a:lnTo>
                  <a:pt x="649" y="868"/>
                </a:lnTo>
                <a:lnTo>
                  <a:pt x="650" y="884"/>
                </a:lnTo>
                <a:lnTo>
                  <a:pt x="652" y="899"/>
                </a:lnTo>
                <a:lnTo>
                  <a:pt x="654" y="914"/>
                </a:lnTo>
                <a:lnTo>
                  <a:pt x="656" y="930"/>
                </a:lnTo>
                <a:lnTo>
                  <a:pt x="658" y="943"/>
                </a:lnTo>
                <a:lnTo>
                  <a:pt x="660" y="956"/>
                </a:lnTo>
                <a:lnTo>
                  <a:pt x="662" y="970"/>
                </a:lnTo>
                <a:lnTo>
                  <a:pt x="666" y="981"/>
                </a:lnTo>
                <a:lnTo>
                  <a:pt x="668" y="995"/>
                </a:lnTo>
                <a:lnTo>
                  <a:pt x="671" y="1004"/>
                </a:lnTo>
                <a:lnTo>
                  <a:pt x="673" y="1016"/>
                </a:lnTo>
                <a:lnTo>
                  <a:pt x="677" y="1025"/>
                </a:lnTo>
                <a:lnTo>
                  <a:pt x="681" y="1035"/>
                </a:lnTo>
                <a:lnTo>
                  <a:pt x="685" y="1044"/>
                </a:lnTo>
                <a:lnTo>
                  <a:pt x="687" y="1052"/>
                </a:lnTo>
                <a:lnTo>
                  <a:pt x="691" y="1060"/>
                </a:lnTo>
                <a:lnTo>
                  <a:pt x="694" y="1065"/>
                </a:lnTo>
                <a:lnTo>
                  <a:pt x="696" y="1073"/>
                </a:lnTo>
                <a:lnTo>
                  <a:pt x="698" y="1079"/>
                </a:lnTo>
                <a:lnTo>
                  <a:pt x="698" y="1086"/>
                </a:lnTo>
                <a:lnTo>
                  <a:pt x="698" y="1094"/>
                </a:lnTo>
                <a:lnTo>
                  <a:pt x="696" y="1100"/>
                </a:lnTo>
                <a:lnTo>
                  <a:pt x="694" y="1108"/>
                </a:lnTo>
                <a:lnTo>
                  <a:pt x="689" y="1113"/>
                </a:lnTo>
                <a:lnTo>
                  <a:pt x="685" y="1119"/>
                </a:lnTo>
                <a:lnTo>
                  <a:pt x="677" y="1127"/>
                </a:lnTo>
                <a:lnTo>
                  <a:pt x="670" y="1132"/>
                </a:lnTo>
                <a:lnTo>
                  <a:pt x="660" y="1138"/>
                </a:lnTo>
                <a:lnTo>
                  <a:pt x="650" y="1144"/>
                </a:lnTo>
                <a:lnTo>
                  <a:pt x="639" y="1150"/>
                </a:lnTo>
                <a:lnTo>
                  <a:pt x="626" y="1157"/>
                </a:lnTo>
                <a:lnTo>
                  <a:pt x="612" y="1163"/>
                </a:lnTo>
                <a:lnTo>
                  <a:pt x="597" y="1169"/>
                </a:lnTo>
                <a:lnTo>
                  <a:pt x="580" y="1174"/>
                </a:lnTo>
                <a:lnTo>
                  <a:pt x="564" y="1180"/>
                </a:lnTo>
                <a:lnTo>
                  <a:pt x="534" y="1190"/>
                </a:lnTo>
                <a:lnTo>
                  <a:pt x="505" y="1197"/>
                </a:lnTo>
                <a:lnTo>
                  <a:pt x="478" y="1203"/>
                </a:lnTo>
                <a:lnTo>
                  <a:pt x="451" y="1209"/>
                </a:lnTo>
                <a:lnTo>
                  <a:pt x="427" y="1213"/>
                </a:lnTo>
                <a:lnTo>
                  <a:pt x="404" y="1215"/>
                </a:lnTo>
                <a:lnTo>
                  <a:pt x="383" y="1215"/>
                </a:lnTo>
                <a:lnTo>
                  <a:pt x="360" y="1215"/>
                </a:lnTo>
                <a:lnTo>
                  <a:pt x="339" y="1213"/>
                </a:lnTo>
                <a:lnTo>
                  <a:pt x="317" y="1213"/>
                </a:lnTo>
                <a:lnTo>
                  <a:pt x="298" y="1211"/>
                </a:lnTo>
                <a:lnTo>
                  <a:pt x="281" y="1209"/>
                </a:lnTo>
                <a:lnTo>
                  <a:pt x="264" y="1207"/>
                </a:lnTo>
                <a:lnTo>
                  <a:pt x="249" y="1203"/>
                </a:lnTo>
                <a:lnTo>
                  <a:pt x="235" y="1201"/>
                </a:lnTo>
                <a:lnTo>
                  <a:pt x="220" y="1199"/>
                </a:lnTo>
                <a:lnTo>
                  <a:pt x="205" y="1196"/>
                </a:lnTo>
                <a:lnTo>
                  <a:pt x="189" y="1192"/>
                </a:lnTo>
                <a:lnTo>
                  <a:pt x="176" y="1186"/>
                </a:lnTo>
                <a:lnTo>
                  <a:pt x="162" y="1178"/>
                </a:lnTo>
                <a:lnTo>
                  <a:pt x="149" y="1171"/>
                </a:lnTo>
                <a:lnTo>
                  <a:pt x="136" y="1161"/>
                </a:lnTo>
                <a:lnTo>
                  <a:pt x="124" y="1150"/>
                </a:lnTo>
                <a:lnTo>
                  <a:pt x="113" y="1140"/>
                </a:lnTo>
                <a:lnTo>
                  <a:pt x="103" y="1127"/>
                </a:lnTo>
                <a:lnTo>
                  <a:pt x="94" y="1115"/>
                </a:lnTo>
                <a:lnTo>
                  <a:pt x="84" y="1102"/>
                </a:lnTo>
                <a:lnTo>
                  <a:pt x="74" y="1086"/>
                </a:lnTo>
                <a:lnTo>
                  <a:pt x="67" y="1069"/>
                </a:lnTo>
                <a:lnTo>
                  <a:pt x="59" y="1052"/>
                </a:lnTo>
                <a:lnTo>
                  <a:pt x="52" y="1033"/>
                </a:lnTo>
                <a:lnTo>
                  <a:pt x="48" y="1023"/>
                </a:lnTo>
                <a:lnTo>
                  <a:pt x="46" y="1014"/>
                </a:lnTo>
                <a:lnTo>
                  <a:pt x="42" y="1002"/>
                </a:lnTo>
                <a:lnTo>
                  <a:pt x="38" y="989"/>
                </a:lnTo>
                <a:lnTo>
                  <a:pt x="36" y="975"/>
                </a:lnTo>
                <a:lnTo>
                  <a:pt x="34" y="960"/>
                </a:lnTo>
                <a:lnTo>
                  <a:pt x="30" y="945"/>
                </a:lnTo>
                <a:lnTo>
                  <a:pt x="29" y="926"/>
                </a:lnTo>
                <a:lnTo>
                  <a:pt x="27" y="909"/>
                </a:lnTo>
                <a:lnTo>
                  <a:pt x="25" y="889"/>
                </a:lnTo>
                <a:lnTo>
                  <a:pt x="25" y="868"/>
                </a:lnTo>
                <a:lnTo>
                  <a:pt x="23" y="845"/>
                </a:lnTo>
                <a:lnTo>
                  <a:pt x="23" y="822"/>
                </a:lnTo>
                <a:lnTo>
                  <a:pt x="21" y="799"/>
                </a:lnTo>
                <a:lnTo>
                  <a:pt x="21" y="775"/>
                </a:lnTo>
                <a:lnTo>
                  <a:pt x="21" y="748"/>
                </a:lnTo>
                <a:lnTo>
                  <a:pt x="21" y="694"/>
                </a:lnTo>
                <a:lnTo>
                  <a:pt x="21" y="641"/>
                </a:lnTo>
                <a:lnTo>
                  <a:pt x="25" y="533"/>
                </a:lnTo>
                <a:lnTo>
                  <a:pt x="29" y="428"/>
                </a:lnTo>
                <a:lnTo>
                  <a:pt x="30" y="377"/>
                </a:lnTo>
                <a:lnTo>
                  <a:pt x="32" y="325"/>
                </a:lnTo>
                <a:lnTo>
                  <a:pt x="34" y="300"/>
                </a:lnTo>
                <a:lnTo>
                  <a:pt x="34" y="277"/>
                </a:lnTo>
                <a:lnTo>
                  <a:pt x="34" y="254"/>
                </a:lnTo>
                <a:lnTo>
                  <a:pt x="34" y="233"/>
                </a:lnTo>
                <a:lnTo>
                  <a:pt x="34" y="214"/>
                </a:lnTo>
                <a:lnTo>
                  <a:pt x="34" y="195"/>
                </a:lnTo>
                <a:lnTo>
                  <a:pt x="34" y="176"/>
                </a:lnTo>
                <a:lnTo>
                  <a:pt x="32" y="160"/>
                </a:lnTo>
                <a:lnTo>
                  <a:pt x="32" y="143"/>
                </a:lnTo>
                <a:lnTo>
                  <a:pt x="30" y="130"/>
                </a:lnTo>
                <a:lnTo>
                  <a:pt x="29" y="116"/>
                </a:lnTo>
                <a:lnTo>
                  <a:pt x="27" y="105"/>
                </a:lnTo>
                <a:lnTo>
                  <a:pt x="23" y="93"/>
                </a:lnTo>
                <a:lnTo>
                  <a:pt x="21" y="84"/>
                </a:lnTo>
                <a:lnTo>
                  <a:pt x="17" y="74"/>
                </a:lnTo>
                <a:lnTo>
                  <a:pt x="15" y="67"/>
                </a:lnTo>
                <a:lnTo>
                  <a:pt x="9" y="55"/>
                </a:lnTo>
                <a:lnTo>
                  <a:pt x="4" y="44"/>
                </a:lnTo>
                <a:lnTo>
                  <a:pt x="2" y="34"/>
                </a:lnTo>
                <a:lnTo>
                  <a:pt x="0" y="25"/>
                </a:lnTo>
                <a:lnTo>
                  <a:pt x="0" y="17"/>
                </a:lnTo>
                <a:lnTo>
                  <a:pt x="2" y="9"/>
                </a:lnTo>
                <a:lnTo>
                  <a:pt x="4" y="5"/>
                </a:lnTo>
                <a:lnTo>
                  <a:pt x="8" y="2"/>
                </a:lnTo>
                <a:lnTo>
                  <a:pt x="13" y="0"/>
                </a:lnTo>
                <a:lnTo>
                  <a:pt x="21" y="0"/>
                </a:lnTo>
                <a:lnTo>
                  <a:pt x="29" y="0"/>
                </a:lnTo>
                <a:lnTo>
                  <a:pt x="36" y="2"/>
                </a:lnTo>
                <a:lnTo>
                  <a:pt x="48" y="5"/>
                </a:lnTo>
                <a:lnTo>
                  <a:pt x="59" y="9"/>
                </a:lnTo>
                <a:lnTo>
                  <a:pt x="73" y="15"/>
                </a:lnTo>
                <a:lnTo>
                  <a:pt x="88" y="21"/>
                </a:lnTo>
                <a:lnTo>
                  <a:pt x="96" y="25"/>
                </a:lnTo>
                <a:lnTo>
                  <a:pt x="103" y="28"/>
                </a:lnTo>
                <a:lnTo>
                  <a:pt x="109" y="32"/>
                </a:lnTo>
                <a:lnTo>
                  <a:pt x="115" y="36"/>
                </a:lnTo>
                <a:lnTo>
                  <a:pt x="120" y="40"/>
                </a:lnTo>
                <a:lnTo>
                  <a:pt x="126" y="44"/>
                </a:lnTo>
                <a:lnTo>
                  <a:pt x="130" y="47"/>
                </a:lnTo>
                <a:lnTo>
                  <a:pt x="134" y="49"/>
                </a:lnTo>
                <a:lnTo>
                  <a:pt x="138" y="53"/>
                </a:lnTo>
                <a:lnTo>
                  <a:pt x="141" y="57"/>
                </a:lnTo>
                <a:lnTo>
                  <a:pt x="143" y="61"/>
                </a:lnTo>
                <a:lnTo>
                  <a:pt x="145" y="65"/>
                </a:lnTo>
                <a:lnTo>
                  <a:pt x="149" y="72"/>
                </a:lnTo>
                <a:lnTo>
                  <a:pt x="149" y="80"/>
                </a:lnTo>
                <a:lnTo>
                  <a:pt x="149" y="88"/>
                </a:lnTo>
                <a:lnTo>
                  <a:pt x="147" y="95"/>
                </a:lnTo>
                <a:lnTo>
                  <a:pt x="147" y="105"/>
                </a:lnTo>
                <a:lnTo>
                  <a:pt x="145" y="113"/>
                </a:lnTo>
                <a:lnTo>
                  <a:pt x="143" y="124"/>
                </a:lnTo>
                <a:lnTo>
                  <a:pt x="141" y="134"/>
                </a:lnTo>
                <a:lnTo>
                  <a:pt x="140" y="145"/>
                </a:lnTo>
                <a:lnTo>
                  <a:pt x="138" y="157"/>
                </a:lnTo>
                <a:lnTo>
                  <a:pt x="134" y="164"/>
                </a:lnTo>
                <a:lnTo>
                  <a:pt x="132" y="172"/>
                </a:lnTo>
                <a:lnTo>
                  <a:pt x="130" y="179"/>
                </a:lnTo>
                <a:lnTo>
                  <a:pt x="128" y="187"/>
                </a:lnTo>
                <a:lnTo>
                  <a:pt x="126" y="197"/>
                </a:lnTo>
                <a:lnTo>
                  <a:pt x="124" y="208"/>
                </a:lnTo>
                <a:lnTo>
                  <a:pt x="122" y="218"/>
                </a:lnTo>
                <a:lnTo>
                  <a:pt x="118" y="231"/>
                </a:lnTo>
                <a:lnTo>
                  <a:pt x="117" y="243"/>
                </a:lnTo>
                <a:lnTo>
                  <a:pt x="115" y="256"/>
                </a:lnTo>
                <a:lnTo>
                  <a:pt x="113" y="269"/>
                </a:lnTo>
                <a:lnTo>
                  <a:pt x="113" y="285"/>
                </a:lnTo>
                <a:lnTo>
                  <a:pt x="111" y="300"/>
                </a:lnTo>
                <a:lnTo>
                  <a:pt x="109" y="317"/>
                </a:lnTo>
                <a:lnTo>
                  <a:pt x="107" y="334"/>
                </a:lnTo>
                <a:lnTo>
                  <a:pt x="107" y="352"/>
                </a:lnTo>
                <a:lnTo>
                  <a:pt x="107" y="352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矩形 15"/>
          <p:cNvSpPr>
            <a:spLocks noChangeAspect="1"/>
          </p:cNvSpPr>
          <p:nvPr>
            <p:custDataLst>
              <p:tags r:id="rId16"/>
            </p:custDataLst>
          </p:nvPr>
        </p:nvSpPr>
        <p:spPr>
          <a:xfrm>
            <a:off x="4110990" y="1673860"/>
            <a:ext cx="2303780" cy="2303780"/>
          </a:xfrm>
          <a:prstGeom prst="rect">
            <a:avLst/>
          </a:prstGeom>
          <a:solidFill>
            <a:srgbClr val="FFFF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125595" y="2825750"/>
            <a:ext cx="2303780" cy="0"/>
          </a:xfrm>
          <a:prstGeom prst="line">
            <a:avLst/>
          </a:prstGeom>
          <a:ln w="571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5400000">
            <a:off x="4084320" y="2848610"/>
            <a:ext cx="2303780" cy="0"/>
          </a:xfrm>
          <a:prstGeom prst="line">
            <a:avLst/>
          </a:prstGeom>
          <a:ln w="571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26"/>
          <p:cNvSpPr/>
          <p:nvPr>
            <p:custDataLst>
              <p:tags r:id="rId17"/>
            </p:custDataLst>
          </p:nvPr>
        </p:nvSpPr>
        <p:spPr bwMode="auto">
          <a:xfrm>
            <a:off x="4316730" y="2502535"/>
            <a:ext cx="730885" cy="234950"/>
          </a:xfrm>
          <a:custGeom>
            <a:avLst/>
            <a:gdLst>
              <a:gd name="T0" fmla="*/ 33 w 542"/>
              <a:gd name="T1" fmla="*/ 128 h 174"/>
              <a:gd name="T2" fmla="*/ 101 w 542"/>
              <a:gd name="T3" fmla="*/ 109 h 174"/>
              <a:gd name="T4" fmla="*/ 176 w 542"/>
              <a:gd name="T5" fmla="*/ 86 h 174"/>
              <a:gd name="T6" fmla="*/ 254 w 542"/>
              <a:gd name="T7" fmla="*/ 63 h 174"/>
              <a:gd name="T8" fmla="*/ 314 w 542"/>
              <a:gd name="T9" fmla="*/ 44 h 174"/>
              <a:gd name="T10" fmla="*/ 352 w 542"/>
              <a:gd name="T11" fmla="*/ 34 h 174"/>
              <a:gd name="T12" fmla="*/ 383 w 542"/>
              <a:gd name="T13" fmla="*/ 24 h 174"/>
              <a:gd name="T14" fmla="*/ 411 w 542"/>
              <a:gd name="T15" fmla="*/ 15 h 174"/>
              <a:gd name="T16" fmla="*/ 434 w 542"/>
              <a:gd name="T17" fmla="*/ 9 h 174"/>
              <a:gd name="T18" fmla="*/ 453 w 542"/>
              <a:gd name="T19" fmla="*/ 3 h 174"/>
              <a:gd name="T20" fmla="*/ 469 w 542"/>
              <a:gd name="T21" fmla="*/ 1 h 174"/>
              <a:gd name="T22" fmla="*/ 480 w 542"/>
              <a:gd name="T23" fmla="*/ 0 h 174"/>
              <a:gd name="T24" fmla="*/ 492 w 542"/>
              <a:gd name="T25" fmla="*/ 0 h 174"/>
              <a:gd name="T26" fmla="*/ 503 w 542"/>
              <a:gd name="T27" fmla="*/ 1 h 174"/>
              <a:gd name="T28" fmla="*/ 513 w 542"/>
              <a:gd name="T29" fmla="*/ 7 h 174"/>
              <a:gd name="T30" fmla="*/ 522 w 542"/>
              <a:gd name="T31" fmla="*/ 19 h 174"/>
              <a:gd name="T32" fmla="*/ 532 w 542"/>
              <a:gd name="T33" fmla="*/ 32 h 174"/>
              <a:gd name="T34" fmla="*/ 538 w 542"/>
              <a:gd name="T35" fmla="*/ 42 h 174"/>
              <a:gd name="T36" fmla="*/ 542 w 542"/>
              <a:gd name="T37" fmla="*/ 49 h 174"/>
              <a:gd name="T38" fmla="*/ 542 w 542"/>
              <a:gd name="T39" fmla="*/ 55 h 174"/>
              <a:gd name="T40" fmla="*/ 538 w 542"/>
              <a:gd name="T41" fmla="*/ 59 h 174"/>
              <a:gd name="T42" fmla="*/ 530 w 542"/>
              <a:gd name="T43" fmla="*/ 61 h 174"/>
              <a:gd name="T44" fmla="*/ 520 w 542"/>
              <a:gd name="T45" fmla="*/ 65 h 174"/>
              <a:gd name="T46" fmla="*/ 505 w 542"/>
              <a:gd name="T47" fmla="*/ 68 h 174"/>
              <a:gd name="T48" fmla="*/ 484 w 542"/>
              <a:gd name="T49" fmla="*/ 74 h 174"/>
              <a:gd name="T50" fmla="*/ 461 w 542"/>
              <a:gd name="T51" fmla="*/ 80 h 174"/>
              <a:gd name="T52" fmla="*/ 434 w 542"/>
              <a:gd name="T53" fmla="*/ 86 h 174"/>
              <a:gd name="T54" fmla="*/ 404 w 542"/>
              <a:gd name="T55" fmla="*/ 91 h 174"/>
              <a:gd name="T56" fmla="*/ 369 w 542"/>
              <a:gd name="T57" fmla="*/ 101 h 174"/>
              <a:gd name="T58" fmla="*/ 337 w 542"/>
              <a:gd name="T59" fmla="*/ 111 h 174"/>
              <a:gd name="T60" fmla="*/ 308 w 542"/>
              <a:gd name="T61" fmla="*/ 118 h 174"/>
              <a:gd name="T62" fmla="*/ 279 w 542"/>
              <a:gd name="T63" fmla="*/ 126 h 174"/>
              <a:gd name="T64" fmla="*/ 254 w 542"/>
              <a:gd name="T65" fmla="*/ 133 h 174"/>
              <a:gd name="T66" fmla="*/ 232 w 542"/>
              <a:gd name="T67" fmla="*/ 141 h 174"/>
              <a:gd name="T68" fmla="*/ 210 w 542"/>
              <a:gd name="T69" fmla="*/ 147 h 174"/>
              <a:gd name="T70" fmla="*/ 193 w 542"/>
              <a:gd name="T71" fmla="*/ 153 h 174"/>
              <a:gd name="T72" fmla="*/ 168 w 542"/>
              <a:gd name="T73" fmla="*/ 158 h 174"/>
              <a:gd name="T74" fmla="*/ 142 w 542"/>
              <a:gd name="T75" fmla="*/ 166 h 174"/>
              <a:gd name="T76" fmla="*/ 119 w 542"/>
              <a:gd name="T77" fmla="*/ 172 h 174"/>
              <a:gd name="T78" fmla="*/ 100 w 542"/>
              <a:gd name="T79" fmla="*/ 174 h 174"/>
              <a:gd name="T80" fmla="*/ 84 w 542"/>
              <a:gd name="T81" fmla="*/ 174 h 174"/>
              <a:gd name="T82" fmla="*/ 67 w 542"/>
              <a:gd name="T83" fmla="*/ 168 h 174"/>
              <a:gd name="T84" fmla="*/ 44 w 542"/>
              <a:gd name="T85" fmla="*/ 158 h 174"/>
              <a:gd name="T86" fmla="*/ 15 w 542"/>
              <a:gd name="T87" fmla="*/ 145 h 174"/>
              <a:gd name="T88" fmla="*/ 0 w 542"/>
              <a:gd name="T89" fmla="*/ 13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42" h="174">
                <a:moveTo>
                  <a:pt x="0" y="135"/>
                </a:moveTo>
                <a:lnTo>
                  <a:pt x="33" y="128"/>
                </a:lnTo>
                <a:lnTo>
                  <a:pt x="67" y="118"/>
                </a:lnTo>
                <a:lnTo>
                  <a:pt x="101" y="109"/>
                </a:lnTo>
                <a:lnTo>
                  <a:pt x="138" y="97"/>
                </a:lnTo>
                <a:lnTo>
                  <a:pt x="176" y="86"/>
                </a:lnTo>
                <a:lnTo>
                  <a:pt x="214" y="74"/>
                </a:lnTo>
                <a:lnTo>
                  <a:pt x="254" y="63"/>
                </a:lnTo>
                <a:lnTo>
                  <a:pt x="295" y="51"/>
                </a:lnTo>
                <a:lnTo>
                  <a:pt x="314" y="44"/>
                </a:lnTo>
                <a:lnTo>
                  <a:pt x="333" y="38"/>
                </a:lnTo>
                <a:lnTo>
                  <a:pt x="352" y="34"/>
                </a:lnTo>
                <a:lnTo>
                  <a:pt x="367" y="28"/>
                </a:lnTo>
                <a:lnTo>
                  <a:pt x="383" y="24"/>
                </a:lnTo>
                <a:lnTo>
                  <a:pt x="398" y="19"/>
                </a:lnTo>
                <a:lnTo>
                  <a:pt x="411" y="15"/>
                </a:lnTo>
                <a:lnTo>
                  <a:pt x="423" y="13"/>
                </a:lnTo>
                <a:lnTo>
                  <a:pt x="434" y="9"/>
                </a:lnTo>
                <a:lnTo>
                  <a:pt x="446" y="7"/>
                </a:lnTo>
                <a:lnTo>
                  <a:pt x="453" y="3"/>
                </a:lnTo>
                <a:lnTo>
                  <a:pt x="463" y="1"/>
                </a:lnTo>
                <a:lnTo>
                  <a:pt x="469" y="1"/>
                </a:lnTo>
                <a:lnTo>
                  <a:pt x="475" y="0"/>
                </a:lnTo>
                <a:lnTo>
                  <a:pt x="480" y="0"/>
                </a:lnTo>
                <a:lnTo>
                  <a:pt x="484" y="0"/>
                </a:lnTo>
                <a:lnTo>
                  <a:pt x="492" y="0"/>
                </a:lnTo>
                <a:lnTo>
                  <a:pt x="498" y="0"/>
                </a:lnTo>
                <a:lnTo>
                  <a:pt x="503" y="1"/>
                </a:lnTo>
                <a:lnTo>
                  <a:pt x="509" y="3"/>
                </a:lnTo>
                <a:lnTo>
                  <a:pt x="513" y="7"/>
                </a:lnTo>
                <a:lnTo>
                  <a:pt x="519" y="13"/>
                </a:lnTo>
                <a:lnTo>
                  <a:pt x="522" y="19"/>
                </a:lnTo>
                <a:lnTo>
                  <a:pt x="526" y="24"/>
                </a:lnTo>
                <a:lnTo>
                  <a:pt x="532" y="32"/>
                </a:lnTo>
                <a:lnTo>
                  <a:pt x="536" y="38"/>
                </a:lnTo>
                <a:lnTo>
                  <a:pt x="538" y="42"/>
                </a:lnTo>
                <a:lnTo>
                  <a:pt x="540" y="45"/>
                </a:lnTo>
                <a:lnTo>
                  <a:pt x="542" y="49"/>
                </a:lnTo>
                <a:lnTo>
                  <a:pt x="542" y="51"/>
                </a:lnTo>
                <a:lnTo>
                  <a:pt x="542" y="55"/>
                </a:lnTo>
                <a:lnTo>
                  <a:pt x="540" y="57"/>
                </a:lnTo>
                <a:lnTo>
                  <a:pt x="538" y="59"/>
                </a:lnTo>
                <a:lnTo>
                  <a:pt x="536" y="59"/>
                </a:lnTo>
                <a:lnTo>
                  <a:pt x="530" y="61"/>
                </a:lnTo>
                <a:lnTo>
                  <a:pt x="526" y="63"/>
                </a:lnTo>
                <a:lnTo>
                  <a:pt x="520" y="65"/>
                </a:lnTo>
                <a:lnTo>
                  <a:pt x="513" y="67"/>
                </a:lnTo>
                <a:lnTo>
                  <a:pt x="505" y="68"/>
                </a:lnTo>
                <a:lnTo>
                  <a:pt x="496" y="72"/>
                </a:lnTo>
                <a:lnTo>
                  <a:pt x="484" y="74"/>
                </a:lnTo>
                <a:lnTo>
                  <a:pt x="473" y="76"/>
                </a:lnTo>
                <a:lnTo>
                  <a:pt x="461" y="80"/>
                </a:lnTo>
                <a:lnTo>
                  <a:pt x="448" y="82"/>
                </a:lnTo>
                <a:lnTo>
                  <a:pt x="434" y="86"/>
                </a:lnTo>
                <a:lnTo>
                  <a:pt x="419" y="89"/>
                </a:lnTo>
                <a:lnTo>
                  <a:pt x="404" y="91"/>
                </a:lnTo>
                <a:lnTo>
                  <a:pt x="387" y="95"/>
                </a:lnTo>
                <a:lnTo>
                  <a:pt x="369" y="101"/>
                </a:lnTo>
                <a:lnTo>
                  <a:pt x="352" y="105"/>
                </a:lnTo>
                <a:lnTo>
                  <a:pt x="337" y="111"/>
                </a:lnTo>
                <a:lnTo>
                  <a:pt x="321" y="114"/>
                </a:lnTo>
                <a:lnTo>
                  <a:pt x="308" y="118"/>
                </a:lnTo>
                <a:lnTo>
                  <a:pt x="293" y="122"/>
                </a:lnTo>
                <a:lnTo>
                  <a:pt x="279" y="126"/>
                </a:lnTo>
                <a:lnTo>
                  <a:pt x="266" y="130"/>
                </a:lnTo>
                <a:lnTo>
                  <a:pt x="254" y="133"/>
                </a:lnTo>
                <a:lnTo>
                  <a:pt x="243" y="137"/>
                </a:lnTo>
                <a:lnTo>
                  <a:pt x="232" y="141"/>
                </a:lnTo>
                <a:lnTo>
                  <a:pt x="220" y="143"/>
                </a:lnTo>
                <a:lnTo>
                  <a:pt x="210" y="147"/>
                </a:lnTo>
                <a:lnTo>
                  <a:pt x="201" y="149"/>
                </a:lnTo>
                <a:lnTo>
                  <a:pt x="193" y="153"/>
                </a:lnTo>
                <a:lnTo>
                  <a:pt x="184" y="155"/>
                </a:lnTo>
                <a:lnTo>
                  <a:pt x="168" y="158"/>
                </a:lnTo>
                <a:lnTo>
                  <a:pt x="155" y="162"/>
                </a:lnTo>
                <a:lnTo>
                  <a:pt x="142" y="166"/>
                </a:lnTo>
                <a:lnTo>
                  <a:pt x="128" y="170"/>
                </a:lnTo>
                <a:lnTo>
                  <a:pt x="119" y="172"/>
                </a:lnTo>
                <a:lnTo>
                  <a:pt x="109" y="172"/>
                </a:lnTo>
                <a:lnTo>
                  <a:pt x="100" y="174"/>
                </a:lnTo>
                <a:lnTo>
                  <a:pt x="92" y="174"/>
                </a:lnTo>
                <a:lnTo>
                  <a:pt x="84" y="174"/>
                </a:lnTo>
                <a:lnTo>
                  <a:pt x="77" y="172"/>
                </a:lnTo>
                <a:lnTo>
                  <a:pt x="67" y="168"/>
                </a:lnTo>
                <a:lnTo>
                  <a:pt x="55" y="164"/>
                </a:lnTo>
                <a:lnTo>
                  <a:pt x="44" y="158"/>
                </a:lnTo>
                <a:lnTo>
                  <a:pt x="31" y="153"/>
                </a:lnTo>
                <a:lnTo>
                  <a:pt x="15" y="145"/>
                </a:lnTo>
                <a:lnTo>
                  <a:pt x="0" y="135"/>
                </a:lnTo>
                <a:lnTo>
                  <a:pt x="0" y="135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Freeform 27"/>
          <p:cNvSpPr/>
          <p:nvPr>
            <p:custDataLst>
              <p:tags r:id="rId18"/>
            </p:custDataLst>
          </p:nvPr>
        </p:nvSpPr>
        <p:spPr bwMode="auto">
          <a:xfrm>
            <a:off x="4683125" y="2009140"/>
            <a:ext cx="188595" cy="1675130"/>
          </a:xfrm>
          <a:custGeom>
            <a:avLst/>
            <a:gdLst>
              <a:gd name="T0" fmla="*/ 90 w 139"/>
              <a:gd name="T1" fmla="*/ 877 h 1242"/>
              <a:gd name="T2" fmla="*/ 90 w 139"/>
              <a:gd name="T3" fmla="*/ 957 h 1242"/>
              <a:gd name="T4" fmla="*/ 88 w 139"/>
              <a:gd name="T5" fmla="*/ 1028 h 1242"/>
              <a:gd name="T6" fmla="*/ 86 w 139"/>
              <a:gd name="T7" fmla="*/ 1087 h 1242"/>
              <a:gd name="T8" fmla="*/ 84 w 139"/>
              <a:gd name="T9" fmla="*/ 1137 h 1242"/>
              <a:gd name="T10" fmla="*/ 82 w 139"/>
              <a:gd name="T11" fmla="*/ 1175 h 1242"/>
              <a:gd name="T12" fmla="*/ 80 w 139"/>
              <a:gd name="T13" fmla="*/ 1202 h 1242"/>
              <a:gd name="T14" fmla="*/ 78 w 139"/>
              <a:gd name="T15" fmla="*/ 1221 h 1242"/>
              <a:gd name="T16" fmla="*/ 65 w 139"/>
              <a:gd name="T17" fmla="*/ 1238 h 1242"/>
              <a:gd name="T18" fmla="*/ 49 w 139"/>
              <a:gd name="T19" fmla="*/ 1240 h 1242"/>
              <a:gd name="T20" fmla="*/ 34 w 139"/>
              <a:gd name="T21" fmla="*/ 1215 h 1242"/>
              <a:gd name="T22" fmla="*/ 19 w 139"/>
              <a:gd name="T23" fmla="*/ 1171 h 1242"/>
              <a:gd name="T24" fmla="*/ 9 w 139"/>
              <a:gd name="T25" fmla="*/ 1125 h 1242"/>
              <a:gd name="T26" fmla="*/ 4 w 139"/>
              <a:gd name="T27" fmla="*/ 1093 h 1242"/>
              <a:gd name="T28" fmla="*/ 5 w 139"/>
              <a:gd name="T29" fmla="*/ 1079 h 1242"/>
              <a:gd name="T30" fmla="*/ 7 w 139"/>
              <a:gd name="T31" fmla="*/ 1056 h 1242"/>
              <a:gd name="T32" fmla="*/ 13 w 139"/>
              <a:gd name="T33" fmla="*/ 1020 h 1242"/>
              <a:gd name="T34" fmla="*/ 21 w 139"/>
              <a:gd name="T35" fmla="*/ 970 h 1242"/>
              <a:gd name="T36" fmla="*/ 25 w 139"/>
              <a:gd name="T37" fmla="*/ 932 h 1242"/>
              <a:gd name="T38" fmla="*/ 27 w 139"/>
              <a:gd name="T39" fmla="*/ 892 h 1242"/>
              <a:gd name="T40" fmla="*/ 28 w 139"/>
              <a:gd name="T41" fmla="*/ 844 h 1242"/>
              <a:gd name="T42" fmla="*/ 30 w 139"/>
              <a:gd name="T43" fmla="*/ 789 h 1242"/>
              <a:gd name="T44" fmla="*/ 32 w 139"/>
              <a:gd name="T45" fmla="*/ 723 h 1242"/>
              <a:gd name="T46" fmla="*/ 34 w 139"/>
              <a:gd name="T47" fmla="*/ 651 h 1242"/>
              <a:gd name="T48" fmla="*/ 34 w 139"/>
              <a:gd name="T49" fmla="*/ 570 h 1242"/>
              <a:gd name="T50" fmla="*/ 34 w 139"/>
              <a:gd name="T51" fmla="*/ 480 h 1242"/>
              <a:gd name="T52" fmla="*/ 34 w 139"/>
              <a:gd name="T53" fmla="*/ 389 h 1242"/>
              <a:gd name="T54" fmla="*/ 34 w 139"/>
              <a:gd name="T55" fmla="*/ 308 h 1242"/>
              <a:gd name="T56" fmla="*/ 32 w 139"/>
              <a:gd name="T57" fmla="*/ 237 h 1242"/>
              <a:gd name="T58" fmla="*/ 30 w 139"/>
              <a:gd name="T59" fmla="*/ 178 h 1242"/>
              <a:gd name="T60" fmla="*/ 28 w 139"/>
              <a:gd name="T61" fmla="*/ 130 h 1242"/>
              <a:gd name="T62" fmla="*/ 25 w 139"/>
              <a:gd name="T63" fmla="*/ 92 h 1242"/>
              <a:gd name="T64" fmla="*/ 21 w 139"/>
              <a:gd name="T65" fmla="*/ 67 h 1242"/>
              <a:gd name="T66" fmla="*/ 17 w 139"/>
              <a:gd name="T67" fmla="*/ 52 h 1242"/>
              <a:gd name="T68" fmla="*/ 4 w 139"/>
              <a:gd name="T69" fmla="*/ 29 h 1242"/>
              <a:gd name="T70" fmla="*/ 2 w 139"/>
              <a:gd name="T71" fmla="*/ 8 h 1242"/>
              <a:gd name="T72" fmla="*/ 17 w 139"/>
              <a:gd name="T73" fmla="*/ 2 h 1242"/>
              <a:gd name="T74" fmla="*/ 44 w 139"/>
              <a:gd name="T75" fmla="*/ 10 h 1242"/>
              <a:gd name="T76" fmla="*/ 71 w 139"/>
              <a:gd name="T77" fmla="*/ 23 h 1242"/>
              <a:gd name="T78" fmla="*/ 99 w 139"/>
              <a:gd name="T79" fmla="*/ 37 h 1242"/>
              <a:gd name="T80" fmla="*/ 126 w 139"/>
              <a:gd name="T81" fmla="*/ 58 h 1242"/>
              <a:gd name="T82" fmla="*/ 139 w 139"/>
              <a:gd name="T83" fmla="*/ 81 h 1242"/>
              <a:gd name="T84" fmla="*/ 126 w 139"/>
              <a:gd name="T85" fmla="*/ 113 h 1242"/>
              <a:gd name="T86" fmla="*/ 118 w 139"/>
              <a:gd name="T87" fmla="*/ 134 h 1242"/>
              <a:gd name="T88" fmla="*/ 113 w 139"/>
              <a:gd name="T89" fmla="*/ 169 h 1242"/>
              <a:gd name="T90" fmla="*/ 107 w 139"/>
              <a:gd name="T91" fmla="*/ 218 h 1242"/>
              <a:gd name="T92" fmla="*/ 101 w 139"/>
              <a:gd name="T93" fmla="*/ 281 h 1242"/>
              <a:gd name="T94" fmla="*/ 99 w 139"/>
              <a:gd name="T95" fmla="*/ 369 h 1242"/>
              <a:gd name="T96" fmla="*/ 95 w 139"/>
              <a:gd name="T97" fmla="*/ 486 h 1242"/>
              <a:gd name="T98" fmla="*/ 93 w 139"/>
              <a:gd name="T99" fmla="*/ 632 h 1242"/>
              <a:gd name="T100" fmla="*/ 90 w 139"/>
              <a:gd name="T101" fmla="*/ 808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" h="1242">
                <a:moveTo>
                  <a:pt x="90" y="808"/>
                </a:moveTo>
                <a:lnTo>
                  <a:pt x="90" y="831"/>
                </a:lnTo>
                <a:lnTo>
                  <a:pt x="90" y="854"/>
                </a:lnTo>
                <a:lnTo>
                  <a:pt x="90" y="877"/>
                </a:lnTo>
                <a:lnTo>
                  <a:pt x="90" y="898"/>
                </a:lnTo>
                <a:lnTo>
                  <a:pt x="90" y="919"/>
                </a:lnTo>
                <a:lnTo>
                  <a:pt x="90" y="938"/>
                </a:lnTo>
                <a:lnTo>
                  <a:pt x="90" y="957"/>
                </a:lnTo>
                <a:lnTo>
                  <a:pt x="88" y="976"/>
                </a:lnTo>
                <a:lnTo>
                  <a:pt x="88" y="993"/>
                </a:lnTo>
                <a:lnTo>
                  <a:pt x="88" y="1010"/>
                </a:lnTo>
                <a:lnTo>
                  <a:pt x="88" y="1028"/>
                </a:lnTo>
                <a:lnTo>
                  <a:pt x="88" y="1043"/>
                </a:lnTo>
                <a:lnTo>
                  <a:pt x="88" y="1058"/>
                </a:lnTo>
                <a:lnTo>
                  <a:pt x="86" y="1074"/>
                </a:lnTo>
                <a:lnTo>
                  <a:pt x="86" y="1087"/>
                </a:lnTo>
                <a:lnTo>
                  <a:pt x="86" y="1100"/>
                </a:lnTo>
                <a:lnTo>
                  <a:pt x="86" y="1114"/>
                </a:lnTo>
                <a:lnTo>
                  <a:pt x="86" y="1125"/>
                </a:lnTo>
                <a:lnTo>
                  <a:pt x="84" y="1137"/>
                </a:lnTo>
                <a:lnTo>
                  <a:pt x="84" y="1146"/>
                </a:lnTo>
                <a:lnTo>
                  <a:pt x="84" y="1156"/>
                </a:lnTo>
                <a:lnTo>
                  <a:pt x="84" y="1165"/>
                </a:lnTo>
                <a:lnTo>
                  <a:pt x="82" y="1175"/>
                </a:lnTo>
                <a:lnTo>
                  <a:pt x="82" y="1183"/>
                </a:lnTo>
                <a:lnTo>
                  <a:pt x="82" y="1190"/>
                </a:lnTo>
                <a:lnTo>
                  <a:pt x="80" y="1196"/>
                </a:lnTo>
                <a:lnTo>
                  <a:pt x="80" y="1202"/>
                </a:lnTo>
                <a:lnTo>
                  <a:pt x="80" y="1208"/>
                </a:lnTo>
                <a:lnTo>
                  <a:pt x="80" y="1213"/>
                </a:lnTo>
                <a:lnTo>
                  <a:pt x="78" y="1217"/>
                </a:lnTo>
                <a:lnTo>
                  <a:pt x="78" y="1221"/>
                </a:lnTo>
                <a:lnTo>
                  <a:pt x="78" y="1223"/>
                </a:lnTo>
                <a:lnTo>
                  <a:pt x="72" y="1229"/>
                </a:lnTo>
                <a:lnTo>
                  <a:pt x="69" y="1234"/>
                </a:lnTo>
                <a:lnTo>
                  <a:pt x="65" y="1238"/>
                </a:lnTo>
                <a:lnTo>
                  <a:pt x="59" y="1242"/>
                </a:lnTo>
                <a:lnTo>
                  <a:pt x="55" y="1242"/>
                </a:lnTo>
                <a:lnTo>
                  <a:pt x="53" y="1242"/>
                </a:lnTo>
                <a:lnTo>
                  <a:pt x="49" y="1240"/>
                </a:lnTo>
                <a:lnTo>
                  <a:pt x="48" y="1236"/>
                </a:lnTo>
                <a:lnTo>
                  <a:pt x="42" y="1231"/>
                </a:lnTo>
                <a:lnTo>
                  <a:pt x="38" y="1223"/>
                </a:lnTo>
                <a:lnTo>
                  <a:pt x="34" y="1215"/>
                </a:lnTo>
                <a:lnTo>
                  <a:pt x="28" y="1206"/>
                </a:lnTo>
                <a:lnTo>
                  <a:pt x="25" y="1196"/>
                </a:lnTo>
                <a:lnTo>
                  <a:pt x="23" y="1185"/>
                </a:lnTo>
                <a:lnTo>
                  <a:pt x="19" y="1171"/>
                </a:lnTo>
                <a:lnTo>
                  <a:pt x="17" y="1158"/>
                </a:lnTo>
                <a:lnTo>
                  <a:pt x="13" y="1146"/>
                </a:lnTo>
                <a:lnTo>
                  <a:pt x="11" y="1135"/>
                </a:lnTo>
                <a:lnTo>
                  <a:pt x="9" y="1125"/>
                </a:lnTo>
                <a:lnTo>
                  <a:pt x="7" y="1116"/>
                </a:lnTo>
                <a:lnTo>
                  <a:pt x="5" y="1106"/>
                </a:lnTo>
                <a:lnTo>
                  <a:pt x="5" y="1098"/>
                </a:lnTo>
                <a:lnTo>
                  <a:pt x="4" y="1093"/>
                </a:lnTo>
                <a:lnTo>
                  <a:pt x="4" y="1087"/>
                </a:lnTo>
                <a:lnTo>
                  <a:pt x="4" y="1085"/>
                </a:lnTo>
                <a:lnTo>
                  <a:pt x="4" y="1083"/>
                </a:lnTo>
                <a:lnTo>
                  <a:pt x="5" y="1079"/>
                </a:lnTo>
                <a:lnTo>
                  <a:pt x="5" y="1074"/>
                </a:lnTo>
                <a:lnTo>
                  <a:pt x="5" y="1070"/>
                </a:lnTo>
                <a:lnTo>
                  <a:pt x="7" y="1064"/>
                </a:lnTo>
                <a:lnTo>
                  <a:pt x="7" y="1056"/>
                </a:lnTo>
                <a:lnTo>
                  <a:pt x="9" y="1049"/>
                </a:lnTo>
                <a:lnTo>
                  <a:pt x="9" y="1039"/>
                </a:lnTo>
                <a:lnTo>
                  <a:pt x="11" y="1030"/>
                </a:lnTo>
                <a:lnTo>
                  <a:pt x="13" y="1020"/>
                </a:lnTo>
                <a:lnTo>
                  <a:pt x="15" y="1009"/>
                </a:lnTo>
                <a:lnTo>
                  <a:pt x="17" y="997"/>
                </a:lnTo>
                <a:lnTo>
                  <a:pt x="19" y="984"/>
                </a:lnTo>
                <a:lnTo>
                  <a:pt x="21" y="970"/>
                </a:lnTo>
                <a:lnTo>
                  <a:pt x="23" y="957"/>
                </a:lnTo>
                <a:lnTo>
                  <a:pt x="23" y="949"/>
                </a:lnTo>
                <a:lnTo>
                  <a:pt x="23" y="942"/>
                </a:lnTo>
                <a:lnTo>
                  <a:pt x="25" y="932"/>
                </a:lnTo>
                <a:lnTo>
                  <a:pt x="25" y="922"/>
                </a:lnTo>
                <a:lnTo>
                  <a:pt x="25" y="913"/>
                </a:lnTo>
                <a:lnTo>
                  <a:pt x="27" y="903"/>
                </a:lnTo>
                <a:lnTo>
                  <a:pt x="27" y="892"/>
                </a:lnTo>
                <a:lnTo>
                  <a:pt x="27" y="882"/>
                </a:lnTo>
                <a:lnTo>
                  <a:pt x="27" y="869"/>
                </a:lnTo>
                <a:lnTo>
                  <a:pt x="28" y="857"/>
                </a:lnTo>
                <a:lnTo>
                  <a:pt x="28" y="844"/>
                </a:lnTo>
                <a:lnTo>
                  <a:pt x="28" y="831"/>
                </a:lnTo>
                <a:lnTo>
                  <a:pt x="30" y="817"/>
                </a:lnTo>
                <a:lnTo>
                  <a:pt x="30" y="804"/>
                </a:lnTo>
                <a:lnTo>
                  <a:pt x="30" y="789"/>
                </a:lnTo>
                <a:lnTo>
                  <a:pt x="30" y="773"/>
                </a:lnTo>
                <a:lnTo>
                  <a:pt x="30" y="756"/>
                </a:lnTo>
                <a:lnTo>
                  <a:pt x="32" y="741"/>
                </a:lnTo>
                <a:lnTo>
                  <a:pt x="32" y="723"/>
                </a:lnTo>
                <a:lnTo>
                  <a:pt x="32" y="706"/>
                </a:lnTo>
                <a:lnTo>
                  <a:pt x="32" y="689"/>
                </a:lnTo>
                <a:lnTo>
                  <a:pt x="32" y="670"/>
                </a:lnTo>
                <a:lnTo>
                  <a:pt x="34" y="651"/>
                </a:lnTo>
                <a:lnTo>
                  <a:pt x="34" y="632"/>
                </a:lnTo>
                <a:lnTo>
                  <a:pt x="34" y="611"/>
                </a:lnTo>
                <a:lnTo>
                  <a:pt x="34" y="591"/>
                </a:lnTo>
                <a:lnTo>
                  <a:pt x="34" y="570"/>
                </a:lnTo>
                <a:lnTo>
                  <a:pt x="34" y="547"/>
                </a:lnTo>
                <a:lnTo>
                  <a:pt x="34" y="526"/>
                </a:lnTo>
                <a:lnTo>
                  <a:pt x="34" y="503"/>
                </a:lnTo>
                <a:lnTo>
                  <a:pt x="34" y="480"/>
                </a:lnTo>
                <a:lnTo>
                  <a:pt x="34" y="457"/>
                </a:lnTo>
                <a:lnTo>
                  <a:pt x="34" y="435"/>
                </a:lnTo>
                <a:lnTo>
                  <a:pt x="34" y="412"/>
                </a:lnTo>
                <a:lnTo>
                  <a:pt x="34" y="389"/>
                </a:lnTo>
                <a:lnTo>
                  <a:pt x="34" y="368"/>
                </a:lnTo>
                <a:lnTo>
                  <a:pt x="34" y="347"/>
                </a:lnTo>
                <a:lnTo>
                  <a:pt x="34" y="327"/>
                </a:lnTo>
                <a:lnTo>
                  <a:pt x="34" y="308"/>
                </a:lnTo>
                <a:lnTo>
                  <a:pt x="34" y="289"/>
                </a:lnTo>
                <a:lnTo>
                  <a:pt x="32" y="272"/>
                </a:lnTo>
                <a:lnTo>
                  <a:pt x="32" y="255"/>
                </a:lnTo>
                <a:lnTo>
                  <a:pt x="32" y="237"/>
                </a:lnTo>
                <a:lnTo>
                  <a:pt x="32" y="222"/>
                </a:lnTo>
                <a:lnTo>
                  <a:pt x="32" y="207"/>
                </a:lnTo>
                <a:lnTo>
                  <a:pt x="30" y="192"/>
                </a:lnTo>
                <a:lnTo>
                  <a:pt x="30" y="178"/>
                </a:lnTo>
                <a:lnTo>
                  <a:pt x="30" y="165"/>
                </a:lnTo>
                <a:lnTo>
                  <a:pt x="30" y="153"/>
                </a:lnTo>
                <a:lnTo>
                  <a:pt x="28" y="142"/>
                </a:lnTo>
                <a:lnTo>
                  <a:pt x="28" y="130"/>
                </a:lnTo>
                <a:lnTo>
                  <a:pt x="27" y="121"/>
                </a:lnTo>
                <a:lnTo>
                  <a:pt x="27" y="111"/>
                </a:lnTo>
                <a:lnTo>
                  <a:pt x="27" y="102"/>
                </a:lnTo>
                <a:lnTo>
                  <a:pt x="25" y="92"/>
                </a:lnTo>
                <a:lnTo>
                  <a:pt x="25" y="84"/>
                </a:lnTo>
                <a:lnTo>
                  <a:pt x="23" y="79"/>
                </a:lnTo>
                <a:lnTo>
                  <a:pt x="23" y="73"/>
                </a:lnTo>
                <a:lnTo>
                  <a:pt x="21" y="67"/>
                </a:lnTo>
                <a:lnTo>
                  <a:pt x="21" y="61"/>
                </a:lnTo>
                <a:lnTo>
                  <a:pt x="19" y="58"/>
                </a:lnTo>
                <a:lnTo>
                  <a:pt x="19" y="54"/>
                </a:lnTo>
                <a:lnTo>
                  <a:pt x="17" y="52"/>
                </a:lnTo>
                <a:lnTo>
                  <a:pt x="17" y="48"/>
                </a:lnTo>
                <a:lnTo>
                  <a:pt x="11" y="42"/>
                </a:lnTo>
                <a:lnTo>
                  <a:pt x="5" y="35"/>
                </a:lnTo>
                <a:lnTo>
                  <a:pt x="4" y="29"/>
                </a:lnTo>
                <a:lnTo>
                  <a:pt x="2" y="23"/>
                </a:lnTo>
                <a:lnTo>
                  <a:pt x="0" y="17"/>
                </a:lnTo>
                <a:lnTo>
                  <a:pt x="2" y="14"/>
                </a:lnTo>
                <a:lnTo>
                  <a:pt x="2" y="8"/>
                </a:lnTo>
                <a:lnTo>
                  <a:pt x="4" y="4"/>
                </a:lnTo>
                <a:lnTo>
                  <a:pt x="7" y="2"/>
                </a:lnTo>
                <a:lnTo>
                  <a:pt x="11" y="0"/>
                </a:lnTo>
                <a:lnTo>
                  <a:pt x="17" y="2"/>
                </a:lnTo>
                <a:lnTo>
                  <a:pt x="25" y="4"/>
                </a:lnTo>
                <a:lnTo>
                  <a:pt x="32" y="6"/>
                </a:lnTo>
                <a:lnTo>
                  <a:pt x="38" y="8"/>
                </a:lnTo>
                <a:lnTo>
                  <a:pt x="44" y="10"/>
                </a:lnTo>
                <a:lnTo>
                  <a:pt x="49" y="14"/>
                </a:lnTo>
                <a:lnTo>
                  <a:pt x="57" y="15"/>
                </a:lnTo>
                <a:lnTo>
                  <a:pt x="63" y="19"/>
                </a:lnTo>
                <a:lnTo>
                  <a:pt x="71" y="23"/>
                </a:lnTo>
                <a:lnTo>
                  <a:pt x="80" y="27"/>
                </a:lnTo>
                <a:lnTo>
                  <a:pt x="86" y="31"/>
                </a:lnTo>
                <a:lnTo>
                  <a:pt x="93" y="35"/>
                </a:lnTo>
                <a:lnTo>
                  <a:pt x="99" y="37"/>
                </a:lnTo>
                <a:lnTo>
                  <a:pt x="105" y="40"/>
                </a:lnTo>
                <a:lnTo>
                  <a:pt x="111" y="44"/>
                </a:lnTo>
                <a:lnTo>
                  <a:pt x="118" y="52"/>
                </a:lnTo>
                <a:lnTo>
                  <a:pt x="126" y="58"/>
                </a:lnTo>
                <a:lnTo>
                  <a:pt x="132" y="63"/>
                </a:lnTo>
                <a:lnTo>
                  <a:pt x="136" y="69"/>
                </a:lnTo>
                <a:lnTo>
                  <a:pt x="139" y="75"/>
                </a:lnTo>
                <a:lnTo>
                  <a:pt x="139" y="81"/>
                </a:lnTo>
                <a:lnTo>
                  <a:pt x="137" y="84"/>
                </a:lnTo>
                <a:lnTo>
                  <a:pt x="136" y="94"/>
                </a:lnTo>
                <a:lnTo>
                  <a:pt x="132" y="103"/>
                </a:lnTo>
                <a:lnTo>
                  <a:pt x="126" y="113"/>
                </a:lnTo>
                <a:lnTo>
                  <a:pt x="124" y="117"/>
                </a:lnTo>
                <a:lnTo>
                  <a:pt x="122" y="123"/>
                </a:lnTo>
                <a:lnTo>
                  <a:pt x="120" y="128"/>
                </a:lnTo>
                <a:lnTo>
                  <a:pt x="118" y="134"/>
                </a:lnTo>
                <a:lnTo>
                  <a:pt x="116" y="142"/>
                </a:lnTo>
                <a:lnTo>
                  <a:pt x="115" y="149"/>
                </a:lnTo>
                <a:lnTo>
                  <a:pt x="113" y="159"/>
                </a:lnTo>
                <a:lnTo>
                  <a:pt x="113" y="169"/>
                </a:lnTo>
                <a:lnTo>
                  <a:pt x="111" y="180"/>
                </a:lnTo>
                <a:lnTo>
                  <a:pt x="109" y="192"/>
                </a:lnTo>
                <a:lnTo>
                  <a:pt x="109" y="205"/>
                </a:lnTo>
                <a:lnTo>
                  <a:pt x="107" y="218"/>
                </a:lnTo>
                <a:lnTo>
                  <a:pt x="105" y="232"/>
                </a:lnTo>
                <a:lnTo>
                  <a:pt x="105" y="247"/>
                </a:lnTo>
                <a:lnTo>
                  <a:pt x="103" y="264"/>
                </a:lnTo>
                <a:lnTo>
                  <a:pt x="101" y="281"/>
                </a:lnTo>
                <a:lnTo>
                  <a:pt x="101" y="301"/>
                </a:lnTo>
                <a:lnTo>
                  <a:pt x="99" y="322"/>
                </a:lnTo>
                <a:lnTo>
                  <a:pt x="99" y="345"/>
                </a:lnTo>
                <a:lnTo>
                  <a:pt x="99" y="369"/>
                </a:lnTo>
                <a:lnTo>
                  <a:pt x="97" y="396"/>
                </a:lnTo>
                <a:lnTo>
                  <a:pt x="97" y="425"/>
                </a:lnTo>
                <a:lnTo>
                  <a:pt x="97" y="456"/>
                </a:lnTo>
                <a:lnTo>
                  <a:pt x="95" y="486"/>
                </a:lnTo>
                <a:lnTo>
                  <a:pt x="95" y="521"/>
                </a:lnTo>
                <a:lnTo>
                  <a:pt x="95" y="555"/>
                </a:lnTo>
                <a:lnTo>
                  <a:pt x="93" y="593"/>
                </a:lnTo>
                <a:lnTo>
                  <a:pt x="93" y="632"/>
                </a:lnTo>
                <a:lnTo>
                  <a:pt x="93" y="674"/>
                </a:lnTo>
                <a:lnTo>
                  <a:pt x="92" y="716"/>
                </a:lnTo>
                <a:lnTo>
                  <a:pt x="92" y="762"/>
                </a:lnTo>
                <a:lnTo>
                  <a:pt x="90" y="808"/>
                </a:lnTo>
                <a:lnTo>
                  <a:pt x="90" y="808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2" name="Freeform 28"/>
          <p:cNvSpPr/>
          <p:nvPr>
            <p:custDataLst>
              <p:tags r:id="rId19"/>
            </p:custDataLst>
          </p:nvPr>
        </p:nvSpPr>
        <p:spPr bwMode="auto">
          <a:xfrm>
            <a:off x="4265295" y="2599690"/>
            <a:ext cx="504190" cy="841375"/>
          </a:xfrm>
          <a:custGeom>
            <a:avLst/>
            <a:gdLst>
              <a:gd name="T0" fmla="*/ 111 w 375"/>
              <a:gd name="T1" fmla="*/ 465 h 624"/>
              <a:gd name="T2" fmla="*/ 151 w 375"/>
              <a:gd name="T3" fmla="*/ 412 h 624"/>
              <a:gd name="T4" fmla="*/ 187 w 375"/>
              <a:gd name="T5" fmla="*/ 356 h 624"/>
              <a:gd name="T6" fmla="*/ 222 w 375"/>
              <a:gd name="T7" fmla="*/ 299 h 624"/>
              <a:gd name="T8" fmla="*/ 239 w 375"/>
              <a:gd name="T9" fmla="*/ 270 h 624"/>
              <a:gd name="T10" fmla="*/ 254 w 375"/>
              <a:gd name="T11" fmla="*/ 240 h 624"/>
              <a:gd name="T12" fmla="*/ 270 w 375"/>
              <a:gd name="T13" fmla="*/ 205 h 624"/>
              <a:gd name="T14" fmla="*/ 287 w 375"/>
              <a:gd name="T15" fmla="*/ 169 h 624"/>
              <a:gd name="T16" fmla="*/ 302 w 375"/>
              <a:gd name="T17" fmla="*/ 130 h 624"/>
              <a:gd name="T18" fmla="*/ 319 w 375"/>
              <a:gd name="T19" fmla="*/ 88 h 624"/>
              <a:gd name="T20" fmla="*/ 335 w 375"/>
              <a:gd name="T21" fmla="*/ 44 h 624"/>
              <a:gd name="T22" fmla="*/ 350 w 375"/>
              <a:gd name="T23" fmla="*/ 0 h 624"/>
              <a:gd name="T24" fmla="*/ 375 w 375"/>
              <a:gd name="T25" fmla="*/ 136 h 624"/>
              <a:gd name="T26" fmla="*/ 358 w 375"/>
              <a:gd name="T27" fmla="*/ 178 h 624"/>
              <a:gd name="T28" fmla="*/ 338 w 375"/>
              <a:gd name="T29" fmla="*/ 218 h 624"/>
              <a:gd name="T30" fmla="*/ 319 w 375"/>
              <a:gd name="T31" fmla="*/ 257 h 624"/>
              <a:gd name="T32" fmla="*/ 302 w 375"/>
              <a:gd name="T33" fmla="*/ 293 h 624"/>
              <a:gd name="T34" fmla="*/ 281 w 375"/>
              <a:gd name="T35" fmla="*/ 326 h 624"/>
              <a:gd name="T36" fmla="*/ 262 w 375"/>
              <a:gd name="T37" fmla="*/ 358 h 624"/>
              <a:gd name="T38" fmla="*/ 222 w 375"/>
              <a:gd name="T39" fmla="*/ 416 h 624"/>
              <a:gd name="T40" fmla="*/ 203 w 375"/>
              <a:gd name="T41" fmla="*/ 440 h 624"/>
              <a:gd name="T42" fmla="*/ 182 w 375"/>
              <a:gd name="T43" fmla="*/ 465 h 624"/>
              <a:gd name="T44" fmla="*/ 145 w 375"/>
              <a:gd name="T45" fmla="*/ 507 h 624"/>
              <a:gd name="T46" fmla="*/ 109 w 375"/>
              <a:gd name="T47" fmla="*/ 542 h 624"/>
              <a:gd name="T48" fmla="*/ 74 w 375"/>
              <a:gd name="T49" fmla="*/ 571 h 624"/>
              <a:gd name="T50" fmla="*/ 61 w 375"/>
              <a:gd name="T51" fmla="*/ 584 h 624"/>
              <a:gd name="T52" fmla="*/ 48 w 375"/>
              <a:gd name="T53" fmla="*/ 595 h 624"/>
              <a:gd name="T54" fmla="*/ 34 w 375"/>
              <a:gd name="T55" fmla="*/ 607 h 624"/>
              <a:gd name="T56" fmla="*/ 25 w 375"/>
              <a:gd name="T57" fmla="*/ 615 h 624"/>
              <a:gd name="T58" fmla="*/ 17 w 375"/>
              <a:gd name="T59" fmla="*/ 620 h 624"/>
              <a:gd name="T60" fmla="*/ 9 w 375"/>
              <a:gd name="T61" fmla="*/ 622 h 624"/>
              <a:gd name="T62" fmla="*/ 5 w 375"/>
              <a:gd name="T63" fmla="*/ 624 h 624"/>
              <a:gd name="T64" fmla="*/ 2 w 375"/>
              <a:gd name="T65" fmla="*/ 622 h 624"/>
              <a:gd name="T66" fmla="*/ 0 w 375"/>
              <a:gd name="T67" fmla="*/ 618 h 624"/>
              <a:gd name="T68" fmla="*/ 2 w 375"/>
              <a:gd name="T69" fmla="*/ 613 h 624"/>
              <a:gd name="T70" fmla="*/ 5 w 375"/>
              <a:gd name="T71" fmla="*/ 605 h 624"/>
              <a:gd name="T72" fmla="*/ 13 w 375"/>
              <a:gd name="T73" fmla="*/ 594 h 624"/>
              <a:gd name="T74" fmla="*/ 23 w 375"/>
              <a:gd name="T75" fmla="*/ 578 h 624"/>
              <a:gd name="T76" fmla="*/ 34 w 375"/>
              <a:gd name="T77" fmla="*/ 561 h 624"/>
              <a:gd name="T78" fmla="*/ 49 w 375"/>
              <a:gd name="T79" fmla="*/ 542 h 624"/>
              <a:gd name="T80" fmla="*/ 69 w 375"/>
              <a:gd name="T81" fmla="*/ 519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5" h="624">
                <a:moveTo>
                  <a:pt x="69" y="519"/>
                </a:moveTo>
                <a:lnTo>
                  <a:pt x="111" y="465"/>
                </a:lnTo>
                <a:lnTo>
                  <a:pt x="130" y="439"/>
                </a:lnTo>
                <a:lnTo>
                  <a:pt x="151" y="412"/>
                </a:lnTo>
                <a:lnTo>
                  <a:pt x="170" y="383"/>
                </a:lnTo>
                <a:lnTo>
                  <a:pt x="187" y="356"/>
                </a:lnTo>
                <a:lnTo>
                  <a:pt x="206" y="328"/>
                </a:lnTo>
                <a:lnTo>
                  <a:pt x="222" y="299"/>
                </a:lnTo>
                <a:lnTo>
                  <a:pt x="229" y="285"/>
                </a:lnTo>
                <a:lnTo>
                  <a:pt x="239" y="270"/>
                </a:lnTo>
                <a:lnTo>
                  <a:pt x="247" y="255"/>
                </a:lnTo>
                <a:lnTo>
                  <a:pt x="254" y="240"/>
                </a:lnTo>
                <a:lnTo>
                  <a:pt x="262" y="222"/>
                </a:lnTo>
                <a:lnTo>
                  <a:pt x="270" y="205"/>
                </a:lnTo>
                <a:lnTo>
                  <a:pt x="279" y="188"/>
                </a:lnTo>
                <a:lnTo>
                  <a:pt x="287" y="169"/>
                </a:lnTo>
                <a:lnTo>
                  <a:pt x="294" y="150"/>
                </a:lnTo>
                <a:lnTo>
                  <a:pt x="302" y="130"/>
                </a:lnTo>
                <a:lnTo>
                  <a:pt x="312" y="109"/>
                </a:lnTo>
                <a:lnTo>
                  <a:pt x="319" y="88"/>
                </a:lnTo>
                <a:lnTo>
                  <a:pt x="327" y="67"/>
                </a:lnTo>
                <a:lnTo>
                  <a:pt x="335" y="44"/>
                </a:lnTo>
                <a:lnTo>
                  <a:pt x="342" y="23"/>
                </a:lnTo>
                <a:lnTo>
                  <a:pt x="350" y="0"/>
                </a:lnTo>
                <a:lnTo>
                  <a:pt x="363" y="67"/>
                </a:lnTo>
                <a:lnTo>
                  <a:pt x="375" y="136"/>
                </a:lnTo>
                <a:lnTo>
                  <a:pt x="367" y="157"/>
                </a:lnTo>
                <a:lnTo>
                  <a:pt x="358" y="178"/>
                </a:lnTo>
                <a:lnTo>
                  <a:pt x="348" y="199"/>
                </a:lnTo>
                <a:lnTo>
                  <a:pt x="338" y="218"/>
                </a:lnTo>
                <a:lnTo>
                  <a:pt x="329" y="238"/>
                </a:lnTo>
                <a:lnTo>
                  <a:pt x="319" y="257"/>
                </a:lnTo>
                <a:lnTo>
                  <a:pt x="310" y="276"/>
                </a:lnTo>
                <a:lnTo>
                  <a:pt x="302" y="293"/>
                </a:lnTo>
                <a:lnTo>
                  <a:pt x="291" y="310"/>
                </a:lnTo>
                <a:lnTo>
                  <a:pt x="281" y="326"/>
                </a:lnTo>
                <a:lnTo>
                  <a:pt x="271" y="343"/>
                </a:lnTo>
                <a:lnTo>
                  <a:pt x="262" y="358"/>
                </a:lnTo>
                <a:lnTo>
                  <a:pt x="243" y="387"/>
                </a:lnTo>
                <a:lnTo>
                  <a:pt x="222" y="416"/>
                </a:lnTo>
                <a:lnTo>
                  <a:pt x="212" y="429"/>
                </a:lnTo>
                <a:lnTo>
                  <a:pt x="203" y="440"/>
                </a:lnTo>
                <a:lnTo>
                  <a:pt x="193" y="454"/>
                </a:lnTo>
                <a:lnTo>
                  <a:pt x="182" y="465"/>
                </a:lnTo>
                <a:lnTo>
                  <a:pt x="162" y="486"/>
                </a:lnTo>
                <a:lnTo>
                  <a:pt x="145" y="507"/>
                </a:lnTo>
                <a:lnTo>
                  <a:pt x="126" y="527"/>
                </a:lnTo>
                <a:lnTo>
                  <a:pt x="109" y="542"/>
                </a:lnTo>
                <a:lnTo>
                  <a:pt x="92" y="557"/>
                </a:lnTo>
                <a:lnTo>
                  <a:pt x="74" y="571"/>
                </a:lnTo>
                <a:lnTo>
                  <a:pt x="67" y="578"/>
                </a:lnTo>
                <a:lnTo>
                  <a:pt x="61" y="584"/>
                </a:lnTo>
                <a:lnTo>
                  <a:pt x="53" y="592"/>
                </a:lnTo>
                <a:lnTo>
                  <a:pt x="48" y="595"/>
                </a:lnTo>
                <a:lnTo>
                  <a:pt x="40" y="601"/>
                </a:lnTo>
                <a:lnTo>
                  <a:pt x="34" y="607"/>
                </a:lnTo>
                <a:lnTo>
                  <a:pt x="30" y="611"/>
                </a:lnTo>
                <a:lnTo>
                  <a:pt x="25" y="615"/>
                </a:lnTo>
                <a:lnTo>
                  <a:pt x="21" y="616"/>
                </a:lnTo>
                <a:lnTo>
                  <a:pt x="17" y="620"/>
                </a:lnTo>
                <a:lnTo>
                  <a:pt x="13" y="622"/>
                </a:lnTo>
                <a:lnTo>
                  <a:pt x="9" y="622"/>
                </a:lnTo>
                <a:lnTo>
                  <a:pt x="7" y="624"/>
                </a:lnTo>
                <a:lnTo>
                  <a:pt x="5" y="624"/>
                </a:lnTo>
                <a:lnTo>
                  <a:pt x="4" y="624"/>
                </a:lnTo>
                <a:lnTo>
                  <a:pt x="2" y="622"/>
                </a:lnTo>
                <a:lnTo>
                  <a:pt x="2" y="620"/>
                </a:lnTo>
                <a:lnTo>
                  <a:pt x="0" y="618"/>
                </a:lnTo>
                <a:lnTo>
                  <a:pt x="2" y="616"/>
                </a:lnTo>
                <a:lnTo>
                  <a:pt x="2" y="613"/>
                </a:lnTo>
                <a:lnTo>
                  <a:pt x="4" y="609"/>
                </a:lnTo>
                <a:lnTo>
                  <a:pt x="5" y="605"/>
                </a:lnTo>
                <a:lnTo>
                  <a:pt x="9" y="599"/>
                </a:lnTo>
                <a:lnTo>
                  <a:pt x="13" y="594"/>
                </a:lnTo>
                <a:lnTo>
                  <a:pt x="17" y="586"/>
                </a:lnTo>
                <a:lnTo>
                  <a:pt x="23" y="578"/>
                </a:lnTo>
                <a:lnTo>
                  <a:pt x="28" y="571"/>
                </a:lnTo>
                <a:lnTo>
                  <a:pt x="34" y="561"/>
                </a:lnTo>
                <a:lnTo>
                  <a:pt x="42" y="551"/>
                </a:lnTo>
                <a:lnTo>
                  <a:pt x="49" y="542"/>
                </a:lnTo>
                <a:lnTo>
                  <a:pt x="59" y="530"/>
                </a:lnTo>
                <a:lnTo>
                  <a:pt x="69" y="519"/>
                </a:lnTo>
                <a:lnTo>
                  <a:pt x="69" y="519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3" name="Freeform 29"/>
          <p:cNvSpPr/>
          <p:nvPr>
            <p:custDataLst>
              <p:tags r:id="rId20"/>
            </p:custDataLst>
          </p:nvPr>
        </p:nvSpPr>
        <p:spPr bwMode="auto">
          <a:xfrm>
            <a:off x="4764405" y="2834640"/>
            <a:ext cx="248285" cy="226695"/>
          </a:xfrm>
          <a:custGeom>
            <a:avLst/>
            <a:gdLst>
              <a:gd name="T0" fmla="*/ 184 w 186"/>
              <a:gd name="T1" fmla="*/ 106 h 169"/>
              <a:gd name="T2" fmla="*/ 186 w 186"/>
              <a:gd name="T3" fmla="*/ 111 h 169"/>
              <a:gd name="T4" fmla="*/ 186 w 186"/>
              <a:gd name="T5" fmla="*/ 119 h 169"/>
              <a:gd name="T6" fmla="*/ 186 w 186"/>
              <a:gd name="T7" fmla="*/ 127 h 169"/>
              <a:gd name="T8" fmla="*/ 186 w 186"/>
              <a:gd name="T9" fmla="*/ 133 h 169"/>
              <a:gd name="T10" fmla="*/ 184 w 186"/>
              <a:gd name="T11" fmla="*/ 138 h 169"/>
              <a:gd name="T12" fmla="*/ 182 w 186"/>
              <a:gd name="T13" fmla="*/ 144 h 169"/>
              <a:gd name="T14" fmla="*/ 180 w 186"/>
              <a:gd name="T15" fmla="*/ 148 h 169"/>
              <a:gd name="T16" fmla="*/ 178 w 186"/>
              <a:gd name="T17" fmla="*/ 150 h 169"/>
              <a:gd name="T18" fmla="*/ 176 w 186"/>
              <a:gd name="T19" fmla="*/ 155 h 169"/>
              <a:gd name="T20" fmla="*/ 172 w 186"/>
              <a:gd name="T21" fmla="*/ 159 h 169"/>
              <a:gd name="T22" fmla="*/ 168 w 186"/>
              <a:gd name="T23" fmla="*/ 163 h 169"/>
              <a:gd name="T24" fmla="*/ 165 w 186"/>
              <a:gd name="T25" fmla="*/ 165 h 169"/>
              <a:gd name="T26" fmla="*/ 163 w 186"/>
              <a:gd name="T27" fmla="*/ 167 h 169"/>
              <a:gd name="T28" fmla="*/ 159 w 186"/>
              <a:gd name="T29" fmla="*/ 169 h 169"/>
              <a:gd name="T30" fmla="*/ 155 w 186"/>
              <a:gd name="T31" fmla="*/ 169 h 169"/>
              <a:gd name="T32" fmla="*/ 153 w 186"/>
              <a:gd name="T33" fmla="*/ 169 h 169"/>
              <a:gd name="T34" fmla="*/ 151 w 186"/>
              <a:gd name="T35" fmla="*/ 169 h 169"/>
              <a:gd name="T36" fmla="*/ 149 w 186"/>
              <a:gd name="T37" fmla="*/ 167 h 169"/>
              <a:gd name="T38" fmla="*/ 145 w 186"/>
              <a:gd name="T39" fmla="*/ 163 h 169"/>
              <a:gd name="T40" fmla="*/ 140 w 186"/>
              <a:gd name="T41" fmla="*/ 159 h 169"/>
              <a:gd name="T42" fmla="*/ 134 w 186"/>
              <a:gd name="T43" fmla="*/ 154 h 169"/>
              <a:gd name="T44" fmla="*/ 126 w 186"/>
              <a:gd name="T45" fmla="*/ 146 h 169"/>
              <a:gd name="T46" fmla="*/ 119 w 186"/>
              <a:gd name="T47" fmla="*/ 136 h 169"/>
              <a:gd name="T48" fmla="*/ 109 w 186"/>
              <a:gd name="T49" fmla="*/ 127 h 169"/>
              <a:gd name="T50" fmla="*/ 98 w 186"/>
              <a:gd name="T51" fmla="*/ 115 h 169"/>
              <a:gd name="T52" fmla="*/ 86 w 186"/>
              <a:gd name="T53" fmla="*/ 104 h 169"/>
              <a:gd name="T54" fmla="*/ 75 w 186"/>
              <a:gd name="T55" fmla="*/ 88 h 169"/>
              <a:gd name="T56" fmla="*/ 61 w 186"/>
              <a:gd name="T57" fmla="*/ 75 h 169"/>
              <a:gd name="T58" fmla="*/ 48 w 186"/>
              <a:gd name="T59" fmla="*/ 58 h 169"/>
              <a:gd name="T60" fmla="*/ 33 w 186"/>
              <a:gd name="T61" fmla="*/ 41 h 169"/>
              <a:gd name="T62" fmla="*/ 17 w 186"/>
              <a:gd name="T63" fmla="*/ 22 h 169"/>
              <a:gd name="T64" fmla="*/ 0 w 186"/>
              <a:gd name="T65" fmla="*/ 0 h 169"/>
              <a:gd name="T66" fmla="*/ 25 w 186"/>
              <a:gd name="T67" fmla="*/ 2 h 169"/>
              <a:gd name="T68" fmla="*/ 48 w 186"/>
              <a:gd name="T69" fmla="*/ 2 h 169"/>
              <a:gd name="T70" fmla="*/ 69 w 186"/>
              <a:gd name="T71" fmla="*/ 6 h 169"/>
              <a:gd name="T72" fmla="*/ 88 w 186"/>
              <a:gd name="T73" fmla="*/ 10 h 169"/>
              <a:gd name="T74" fmla="*/ 105 w 186"/>
              <a:gd name="T75" fmla="*/ 14 h 169"/>
              <a:gd name="T76" fmla="*/ 121 w 186"/>
              <a:gd name="T77" fmla="*/ 20 h 169"/>
              <a:gd name="T78" fmla="*/ 134 w 186"/>
              <a:gd name="T79" fmla="*/ 27 h 169"/>
              <a:gd name="T80" fmla="*/ 147 w 186"/>
              <a:gd name="T81" fmla="*/ 33 h 169"/>
              <a:gd name="T82" fmla="*/ 155 w 186"/>
              <a:gd name="T83" fmla="*/ 41 h 169"/>
              <a:gd name="T84" fmla="*/ 163 w 186"/>
              <a:gd name="T85" fmla="*/ 50 h 169"/>
              <a:gd name="T86" fmla="*/ 170 w 186"/>
              <a:gd name="T87" fmla="*/ 58 h 169"/>
              <a:gd name="T88" fmla="*/ 174 w 186"/>
              <a:gd name="T89" fmla="*/ 67 h 169"/>
              <a:gd name="T90" fmla="*/ 178 w 186"/>
              <a:gd name="T91" fmla="*/ 75 h 169"/>
              <a:gd name="T92" fmla="*/ 182 w 186"/>
              <a:gd name="T93" fmla="*/ 85 h 169"/>
              <a:gd name="T94" fmla="*/ 184 w 186"/>
              <a:gd name="T95" fmla="*/ 94 h 169"/>
              <a:gd name="T96" fmla="*/ 184 w 186"/>
              <a:gd name="T97" fmla="*/ 106 h 169"/>
              <a:gd name="T98" fmla="*/ 184 w 186"/>
              <a:gd name="T99" fmla="*/ 106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6" h="169">
                <a:moveTo>
                  <a:pt x="184" y="106"/>
                </a:moveTo>
                <a:lnTo>
                  <a:pt x="186" y="111"/>
                </a:lnTo>
                <a:lnTo>
                  <a:pt x="186" y="119"/>
                </a:lnTo>
                <a:lnTo>
                  <a:pt x="186" y="127"/>
                </a:lnTo>
                <a:lnTo>
                  <a:pt x="186" y="133"/>
                </a:lnTo>
                <a:lnTo>
                  <a:pt x="184" y="138"/>
                </a:lnTo>
                <a:lnTo>
                  <a:pt x="182" y="144"/>
                </a:lnTo>
                <a:lnTo>
                  <a:pt x="180" y="148"/>
                </a:lnTo>
                <a:lnTo>
                  <a:pt x="178" y="150"/>
                </a:lnTo>
                <a:lnTo>
                  <a:pt x="176" y="155"/>
                </a:lnTo>
                <a:lnTo>
                  <a:pt x="172" y="159"/>
                </a:lnTo>
                <a:lnTo>
                  <a:pt x="168" y="163"/>
                </a:lnTo>
                <a:lnTo>
                  <a:pt x="165" y="165"/>
                </a:lnTo>
                <a:lnTo>
                  <a:pt x="163" y="167"/>
                </a:lnTo>
                <a:lnTo>
                  <a:pt x="159" y="169"/>
                </a:lnTo>
                <a:lnTo>
                  <a:pt x="155" y="169"/>
                </a:lnTo>
                <a:lnTo>
                  <a:pt x="153" y="169"/>
                </a:lnTo>
                <a:lnTo>
                  <a:pt x="151" y="169"/>
                </a:lnTo>
                <a:lnTo>
                  <a:pt x="149" y="167"/>
                </a:lnTo>
                <a:lnTo>
                  <a:pt x="145" y="163"/>
                </a:lnTo>
                <a:lnTo>
                  <a:pt x="140" y="159"/>
                </a:lnTo>
                <a:lnTo>
                  <a:pt x="134" y="154"/>
                </a:lnTo>
                <a:lnTo>
                  <a:pt x="126" y="146"/>
                </a:lnTo>
                <a:lnTo>
                  <a:pt x="119" y="136"/>
                </a:lnTo>
                <a:lnTo>
                  <a:pt x="109" y="127"/>
                </a:lnTo>
                <a:lnTo>
                  <a:pt x="98" y="115"/>
                </a:lnTo>
                <a:lnTo>
                  <a:pt x="86" y="104"/>
                </a:lnTo>
                <a:lnTo>
                  <a:pt x="75" y="88"/>
                </a:lnTo>
                <a:lnTo>
                  <a:pt x="61" y="75"/>
                </a:lnTo>
                <a:lnTo>
                  <a:pt x="48" y="58"/>
                </a:lnTo>
                <a:lnTo>
                  <a:pt x="33" y="41"/>
                </a:lnTo>
                <a:lnTo>
                  <a:pt x="17" y="22"/>
                </a:lnTo>
                <a:lnTo>
                  <a:pt x="0" y="0"/>
                </a:lnTo>
                <a:lnTo>
                  <a:pt x="25" y="2"/>
                </a:lnTo>
                <a:lnTo>
                  <a:pt x="48" y="2"/>
                </a:lnTo>
                <a:lnTo>
                  <a:pt x="69" y="6"/>
                </a:lnTo>
                <a:lnTo>
                  <a:pt x="88" y="10"/>
                </a:lnTo>
                <a:lnTo>
                  <a:pt x="105" y="14"/>
                </a:lnTo>
                <a:lnTo>
                  <a:pt x="121" y="20"/>
                </a:lnTo>
                <a:lnTo>
                  <a:pt x="134" y="27"/>
                </a:lnTo>
                <a:lnTo>
                  <a:pt x="147" y="33"/>
                </a:lnTo>
                <a:lnTo>
                  <a:pt x="155" y="41"/>
                </a:lnTo>
                <a:lnTo>
                  <a:pt x="163" y="50"/>
                </a:lnTo>
                <a:lnTo>
                  <a:pt x="170" y="58"/>
                </a:lnTo>
                <a:lnTo>
                  <a:pt x="174" y="67"/>
                </a:lnTo>
                <a:lnTo>
                  <a:pt x="178" y="75"/>
                </a:lnTo>
                <a:lnTo>
                  <a:pt x="182" y="85"/>
                </a:lnTo>
                <a:lnTo>
                  <a:pt x="184" y="94"/>
                </a:lnTo>
                <a:lnTo>
                  <a:pt x="184" y="106"/>
                </a:lnTo>
                <a:lnTo>
                  <a:pt x="184" y="106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Freeform 30"/>
          <p:cNvSpPr/>
          <p:nvPr>
            <p:custDataLst>
              <p:tags r:id="rId21"/>
            </p:custDataLst>
          </p:nvPr>
        </p:nvSpPr>
        <p:spPr bwMode="auto">
          <a:xfrm>
            <a:off x="5106670" y="2386965"/>
            <a:ext cx="820420" cy="237490"/>
          </a:xfrm>
          <a:custGeom>
            <a:avLst/>
            <a:gdLst>
              <a:gd name="T0" fmla="*/ 407 w 608"/>
              <a:gd name="T1" fmla="*/ 20 h 176"/>
              <a:gd name="T2" fmla="*/ 436 w 608"/>
              <a:gd name="T3" fmla="*/ 10 h 176"/>
              <a:gd name="T4" fmla="*/ 461 w 608"/>
              <a:gd name="T5" fmla="*/ 4 h 176"/>
              <a:gd name="T6" fmla="*/ 487 w 608"/>
              <a:gd name="T7" fmla="*/ 2 h 176"/>
              <a:gd name="T8" fmla="*/ 510 w 608"/>
              <a:gd name="T9" fmla="*/ 2 h 176"/>
              <a:gd name="T10" fmla="*/ 531 w 608"/>
              <a:gd name="T11" fmla="*/ 4 h 176"/>
              <a:gd name="T12" fmla="*/ 553 w 608"/>
              <a:gd name="T13" fmla="*/ 8 h 176"/>
              <a:gd name="T14" fmla="*/ 570 w 608"/>
              <a:gd name="T15" fmla="*/ 12 h 176"/>
              <a:gd name="T16" fmla="*/ 585 w 608"/>
              <a:gd name="T17" fmla="*/ 20 h 176"/>
              <a:gd name="T18" fmla="*/ 597 w 608"/>
              <a:gd name="T19" fmla="*/ 29 h 176"/>
              <a:gd name="T20" fmla="*/ 604 w 608"/>
              <a:gd name="T21" fmla="*/ 39 h 176"/>
              <a:gd name="T22" fmla="*/ 608 w 608"/>
              <a:gd name="T23" fmla="*/ 48 h 176"/>
              <a:gd name="T24" fmla="*/ 608 w 608"/>
              <a:gd name="T25" fmla="*/ 56 h 176"/>
              <a:gd name="T26" fmla="*/ 606 w 608"/>
              <a:gd name="T27" fmla="*/ 60 h 176"/>
              <a:gd name="T28" fmla="*/ 598 w 608"/>
              <a:gd name="T29" fmla="*/ 66 h 176"/>
              <a:gd name="T30" fmla="*/ 591 w 608"/>
              <a:gd name="T31" fmla="*/ 69 h 176"/>
              <a:gd name="T32" fmla="*/ 579 w 608"/>
              <a:gd name="T33" fmla="*/ 73 h 176"/>
              <a:gd name="T34" fmla="*/ 564 w 608"/>
              <a:gd name="T35" fmla="*/ 77 h 176"/>
              <a:gd name="T36" fmla="*/ 545 w 608"/>
              <a:gd name="T37" fmla="*/ 81 h 176"/>
              <a:gd name="T38" fmla="*/ 522 w 608"/>
              <a:gd name="T39" fmla="*/ 85 h 176"/>
              <a:gd name="T40" fmla="*/ 486 w 608"/>
              <a:gd name="T41" fmla="*/ 90 h 176"/>
              <a:gd name="T42" fmla="*/ 428 w 608"/>
              <a:gd name="T43" fmla="*/ 102 h 176"/>
              <a:gd name="T44" fmla="*/ 367 w 608"/>
              <a:gd name="T45" fmla="*/ 115 h 176"/>
              <a:gd name="T46" fmla="*/ 332 w 608"/>
              <a:gd name="T47" fmla="*/ 123 h 176"/>
              <a:gd name="T48" fmla="*/ 298 w 608"/>
              <a:gd name="T49" fmla="*/ 131 h 176"/>
              <a:gd name="T50" fmla="*/ 260 w 608"/>
              <a:gd name="T51" fmla="*/ 138 h 176"/>
              <a:gd name="T52" fmla="*/ 223 w 608"/>
              <a:gd name="T53" fmla="*/ 146 h 176"/>
              <a:gd name="T54" fmla="*/ 189 w 608"/>
              <a:gd name="T55" fmla="*/ 155 h 176"/>
              <a:gd name="T56" fmla="*/ 160 w 608"/>
              <a:gd name="T57" fmla="*/ 161 h 176"/>
              <a:gd name="T58" fmla="*/ 133 w 608"/>
              <a:gd name="T59" fmla="*/ 167 h 176"/>
              <a:gd name="T60" fmla="*/ 112 w 608"/>
              <a:gd name="T61" fmla="*/ 171 h 176"/>
              <a:gd name="T62" fmla="*/ 93 w 608"/>
              <a:gd name="T63" fmla="*/ 175 h 176"/>
              <a:gd name="T64" fmla="*/ 76 w 608"/>
              <a:gd name="T65" fmla="*/ 176 h 176"/>
              <a:gd name="T66" fmla="*/ 63 w 608"/>
              <a:gd name="T67" fmla="*/ 176 h 176"/>
              <a:gd name="T68" fmla="*/ 44 w 608"/>
              <a:gd name="T69" fmla="*/ 175 h 176"/>
              <a:gd name="T70" fmla="*/ 26 w 608"/>
              <a:gd name="T71" fmla="*/ 171 h 176"/>
              <a:gd name="T72" fmla="*/ 15 w 608"/>
              <a:gd name="T73" fmla="*/ 165 h 176"/>
              <a:gd name="T74" fmla="*/ 9 w 608"/>
              <a:gd name="T75" fmla="*/ 157 h 176"/>
              <a:gd name="T76" fmla="*/ 1 w 608"/>
              <a:gd name="T77" fmla="*/ 148 h 176"/>
              <a:gd name="T78" fmla="*/ 0 w 608"/>
              <a:gd name="T79" fmla="*/ 142 h 176"/>
              <a:gd name="T80" fmla="*/ 3 w 608"/>
              <a:gd name="T81" fmla="*/ 136 h 176"/>
              <a:gd name="T82" fmla="*/ 15 w 608"/>
              <a:gd name="T83" fmla="*/ 131 h 176"/>
              <a:gd name="T84" fmla="*/ 22 w 608"/>
              <a:gd name="T85" fmla="*/ 129 h 176"/>
              <a:gd name="T86" fmla="*/ 36 w 608"/>
              <a:gd name="T87" fmla="*/ 125 h 176"/>
              <a:gd name="T88" fmla="*/ 51 w 608"/>
              <a:gd name="T89" fmla="*/ 121 h 176"/>
              <a:gd name="T90" fmla="*/ 70 w 608"/>
              <a:gd name="T91" fmla="*/ 115 h 176"/>
              <a:gd name="T92" fmla="*/ 95 w 608"/>
              <a:gd name="T93" fmla="*/ 110 h 176"/>
              <a:gd name="T94" fmla="*/ 124 w 608"/>
              <a:gd name="T95" fmla="*/ 104 h 176"/>
              <a:gd name="T96" fmla="*/ 155 w 608"/>
              <a:gd name="T97" fmla="*/ 94 h 176"/>
              <a:gd name="T98" fmla="*/ 193 w 608"/>
              <a:gd name="T99" fmla="*/ 87 h 176"/>
              <a:gd name="T100" fmla="*/ 227 w 608"/>
              <a:gd name="T101" fmla="*/ 77 h 176"/>
              <a:gd name="T102" fmla="*/ 260 w 608"/>
              <a:gd name="T103" fmla="*/ 67 h 176"/>
              <a:gd name="T104" fmla="*/ 288 w 608"/>
              <a:gd name="T105" fmla="*/ 60 h 176"/>
              <a:gd name="T106" fmla="*/ 315 w 608"/>
              <a:gd name="T107" fmla="*/ 52 h 176"/>
              <a:gd name="T108" fmla="*/ 340 w 608"/>
              <a:gd name="T109" fmla="*/ 44 h 176"/>
              <a:gd name="T110" fmla="*/ 361 w 608"/>
              <a:gd name="T111" fmla="*/ 39 h 176"/>
              <a:gd name="T112" fmla="*/ 378 w 608"/>
              <a:gd name="T113" fmla="*/ 33 h 176"/>
              <a:gd name="T114" fmla="*/ 394 w 608"/>
              <a:gd name="T115" fmla="*/ 2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8" h="176">
                <a:moveTo>
                  <a:pt x="394" y="27"/>
                </a:moveTo>
                <a:lnTo>
                  <a:pt x="407" y="20"/>
                </a:lnTo>
                <a:lnTo>
                  <a:pt x="422" y="14"/>
                </a:lnTo>
                <a:lnTo>
                  <a:pt x="436" y="10"/>
                </a:lnTo>
                <a:lnTo>
                  <a:pt x="449" y="6"/>
                </a:lnTo>
                <a:lnTo>
                  <a:pt x="461" y="4"/>
                </a:lnTo>
                <a:lnTo>
                  <a:pt x="474" y="2"/>
                </a:lnTo>
                <a:lnTo>
                  <a:pt x="487" y="2"/>
                </a:lnTo>
                <a:lnTo>
                  <a:pt x="499" y="0"/>
                </a:lnTo>
                <a:lnTo>
                  <a:pt x="510" y="2"/>
                </a:lnTo>
                <a:lnTo>
                  <a:pt x="522" y="2"/>
                </a:lnTo>
                <a:lnTo>
                  <a:pt x="531" y="4"/>
                </a:lnTo>
                <a:lnTo>
                  <a:pt x="543" y="6"/>
                </a:lnTo>
                <a:lnTo>
                  <a:pt x="553" y="8"/>
                </a:lnTo>
                <a:lnTo>
                  <a:pt x="562" y="10"/>
                </a:lnTo>
                <a:lnTo>
                  <a:pt x="570" y="12"/>
                </a:lnTo>
                <a:lnTo>
                  <a:pt x="577" y="14"/>
                </a:lnTo>
                <a:lnTo>
                  <a:pt x="585" y="20"/>
                </a:lnTo>
                <a:lnTo>
                  <a:pt x="591" y="23"/>
                </a:lnTo>
                <a:lnTo>
                  <a:pt x="597" y="29"/>
                </a:lnTo>
                <a:lnTo>
                  <a:pt x="600" y="33"/>
                </a:lnTo>
                <a:lnTo>
                  <a:pt x="604" y="39"/>
                </a:lnTo>
                <a:lnTo>
                  <a:pt x="606" y="43"/>
                </a:lnTo>
                <a:lnTo>
                  <a:pt x="608" y="48"/>
                </a:lnTo>
                <a:lnTo>
                  <a:pt x="608" y="54"/>
                </a:lnTo>
                <a:lnTo>
                  <a:pt x="608" y="56"/>
                </a:lnTo>
                <a:lnTo>
                  <a:pt x="608" y="58"/>
                </a:lnTo>
                <a:lnTo>
                  <a:pt x="606" y="60"/>
                </a:lnTo>
                <a:lnTo>
                  <a:pt x="602" y="64"/>
                </a:lnTo>
                <a:lnTo>
                  <a:pt x="598" y="66"/>
                </a:lnTo>
                <a:lnTo>
                  <a:pt x="595" y="67"/>
                </a:lnTo>
                <a:lnTo>
                  <a:pt x="591" y="69"/>
                </a:lnTo>
                <a:lnTo>
                  <a:pt x="585" y="71"/>
                </a:lnTo>
                <a:lnTo>
                  <a:pt x="579" y="73"/>
                </a:lnTo>
                <a:lnTo>
                  <a:pt x="572" y="75"/>
                </a:lnTo>
                <a:lnTo>
                  <a:pt x="564" y="77"/>
                </a:lnTo>
                <a:lnTo>
                  <a:pt x="554" y="79"/>
                </a:lnTo>
                <a:lnTo>
                  <a:pt x="545" y="81"/>
                </a:lnTo>
                <a:lnTo>
                  <a:pt x="533" y="83"/>
                </a:lnTo>
                <a:lnTo>
                  <a:pt x="522" y="85"/>
                </a:lnTo>
                <a:lnTo>
                  <a:pt x="510" y="87"/>
                </a:lnTo>
                <a:lnTo>
                  <a:pt x="486" y="90"/>
                </a:lnTo>
                <a:lnTo>
                  <a:pt x="457" y="96"/>
                </a:lnTo>
                <a:lnTo>
                  <a:pt x="428" y="102"/>
                </a:lnTo>
                <a:lnTo>
                  <a:pt x="399" y="110"/>
                </a:lnTo>
                <a:lnTo>
                  <a:pt x="367" y="115"/>
                </a:lnTo>
                <a:lnTo>
                  <a:pt x="350" y="119"/>
                </a:lnTo>
                <a:lnTo>
                  <a:pt x="332" y="123"/>
                </a:lnTo>
                <a:lnTo>
                  <a:pt x="315" y="127"/>
                </a:lnTo>
                <a:lnTo>
                  <a:pt x="298" y="131"/>
                </a:lnTo>
                <a:lnTo>
                  <a:pt x="279" y="134"/>
                </a:lnTo>
                <a:lnTo>
                  <a:pt x="260" y="138"/>
                </a:lnTo>
                <a:lnTo>
                  <a:pt x="241" y="142"/>
                </a:lnTo>
                <a:lnTo>
                  <a:pt x="223" y="146"/>
                </a:lnTo>
                <a:lnTo>
                  <a:pt x="206" y="152"/>
                </a:lnTo>
                <a:lnTo>
                  <a:pt x="189" y="155"/>
                </a:lnTo>
                <a:lnTo>
                  <a:pt x="174" y="157"/>
                </a:lnTo>
                <a:lnTo>
                  <a:pt x="160" y="161"/>
                </a:lnTo>
                <a:lnTo>
                  <a:pt x="147" y="165"/>
                </a:lnTo>
                <a:lnTo>
                  <a:pt x="133" y="167"/>
                </a:lnTo>
                <a:lnTo>
                  <a:pt x="122" y="169"/>
                </a:lnTo>
                <a:lnTo>
                  <a:pt x="112" y="171"/>
                </a:lnTo>
                <a:lnTo>
                  <a:pt x="101" y="173"/>
                </a:lnTo>
                <a:lnTo>
                  <a:pt x="93" y="175"/>
                </a:lnTo>
                <a:lnTo>
                  <a:pt x="84" y="175"/>
                </a:lnTo>
                <a:lnTo>
                  <a:pt x="76" y="176"/>
                </a:lnTo>
                <a:lnTo>
                  <a:pt x="70" y="176"/>
                </a:lnTo>
                <a:lnTo>
                  <a:pt x="63" y="176"/>
                </a:lnTo>
                <a:lnTo>
                  <a:pt x="53" y="176"/>
                </a:lnTo>
                <a:lnTo>
                  <a:pt x="44" y="175"/>
                </a:lnTo>
                <a:lnTo>
                  <a:pt x="34" y="175"/>
                </a:lnTo>
                <a:lnTo>
                  <a:pt x="26" y="171"/>
                </a:lnTo>
                <a:lnTo>
                  <a:pt x="21" y="169"/>
                </a:lnTo>
                <a:lnTo>
                  <a:pt x="15" y="165"/>
                </a:lnTo>
                <a:lnTo>
                  <a:pt x="11" y="161"/>
                </a:lnTo>
                <a:lnTo>
                  <a:pt x="9" y="157"/>
                </a:lnTo>
                <a:lnTo>
                  <a:pt x="5" y="152"/>
                </a:lnTo>
                <a:lnTo>
                  <a:pt x="1" y="148"/>
                </a:lnTo>
                <a:lnTo>
                  <a:pt x="0" y="144"/>
                </a:lnTo>
                <a:lnTo>
                  <a:pt x="0" y="142"/>
                </a:lnTo>
                <a:lnTo>
                  <a:pt x="1" y="138"/>
                </a:lnTo>
                <a:lnTo>
                  <a:pt x="3" y="136"/>
                </a:lnTo>
                <a:lnTo>
                  <a:pt x="9" y="134"/>
                </a:lnTo>
                <a:lnTo>
                  <a:pt x="15" y="131"/>
                </a:lnTo>
                <a:lnTo>
                  <a:pt x="19" y="131"/>
                </a:lnTo>
                <a:lnTo>
                  <a:pt x="22" y="129"/>
                </a:lnTo>
                <a:lnTo>
                  <a:pt x="28" y="127"/>
                </a:lnTo>
                <a:lnTo>
                  <a:pt x="36" y="125"/>
                </a:lnTo>
                <a:lnTo>
                  <a:pt x="44" y="123"/>
                </a:lnTo>
                <a:lnTo>
                  <a:pt x="51" y="121"/>
                </a:lnTo>
                <a:lnTo>
                  <a:pt x="61" y="119"/>
                </a:lnTo>
                <a:lnTo>
                  <a:pt x="70" y="115"/>
                </a:lnTo>
                <a:lnTo>
                  <a:pt x="82" y="113"/>
                </a:lnTo>
                <a:lnTo>
                  <a:pt x="95" y="110"/>
                </a:lnTo>
                <a:lnTo>
                  <a:pt x="109" y="106"/>
                </a:lnTo>
                <a:lnTo>
                  <a:pt x="124" y="104"/>
                </a:lnTo>
                <a:lnTo>
                  <a:pt x="139" y="100"/>
                </a:lnTo>
                <a:lnTo>
                  <a:pt x="155" y="94"/>
                </a:lnTo>
                <a:lnTo>
                  <a:pt x="174" y="90"/>
                </a:lnTo>
                <a:lnTo>
                  <a:pt x="193" y="87"/>
                </a:lnTo>
                <a:lnTo>
                  <a:pt x="210" y="81"/>
                </a:lnTo>
                <a:lnTo>
                  <a:pt x="227" y="77"/>
                </a:lnTo>
                <a:lnTo>
                  <a:pt x="244" y="71"/>
                </a:lnTo>
                <a:lnTo>
                  <a:pt x="260" y="67"/>
                </a:lnTo>
                <a:lnTo>
                  <a:pt x="275" y="64"/>
                </a:lnTo>
                <a:lnTo>
                  <a:pt x="288" y="60"/>
                </a:lnTo>
                <a:lnTo>
                  <a:pt x="304" y="56"/>
                </a:lnTo>
                <a:lnTo>
                  <a:pt x="315" y="52"/>
                </a:lnTo>
                <a:lnTo>
                  <a:pt x="329" y="48"/>
                </a:lnTo>
                <a:lnTo>
                  <a:pt x="340" y="44"/>
                </a:lnTo>
                <a:lnTo>
                  <a:pt x="352" y="41"/>
                </a:lnTo>
                <a:lnTo>
                  <a:pt x="361" y="39"/>
                </a:lnTo>
                <a:lnTo>
                  <a:pt x="371" y="35"/>
                </a:lnTo>
                <a:lnTo>
                  <a:pt x="378" y="33"/>
                </a:lnTo>
                <a:lnTo>
                  <a:pt x="386" y="29"/>
                </a:lnTo>
                <a:lnTo>
                  <a:pt x="394" y="27"/>
                </a:lnTo>
                <a:lnTo>
                  <a:pt x="394" y="27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5" name="Freeform 31"/>
          <p:cNvSpPr/>
          <p:nvPr>
            <p:custDataLst>
              <p:tags r:id="rId22"/>
            </p:custDataLst>
          </p:nvPr>
        </p:nvSpPr>
        <p:spPr bwMode="auto">
          <a:xfrm>
            <a:off x="5344160" y="1901190"/>
            <a:ext cx="191770" cy="1871980"/>
          </a:xfrm>
          <a:custGeom>
            <a:avLst/>
            <a:gdLst>
              <a:gd name="T0" fmla="*/ 130 w 141"/>
              <a:gd name="T1" fmla="*/ 101 h 1387"/>
              <a:gd name="T2" fmla="*/ 126 w 141"/>
              <a:gd name="T3" fmla="*/ 120 h 1387"/>
              <a:gd name="T4" fmla="*/ 122 w 141"/>
              <a:gd name="T5" fmla="*/ 151 h 1387"/>
              <a:gd name="T6" fmla="*/ 120 w 141"/>
              <a:gd name="T7" fmla="*/ 193 h 1387"/>
              <a:gd name="T8" fmla="*/ 120 w 141"/>
              <a:gd name="T9" fmla="*/ 247 h 1387"/>
              <a:gd name="T10" fmla="*/ 120 w 141"/>
              <a:gd name="T11" fmla="*/ 314 h 1387"/>
              <a:gd name="T12" fmla="*/ 120 w 141"/>
              <a:gd name="T13" fmla="*/ 388 h 1387"/>
              <a:gd name="T14" fmla="*/ 120 w 141"/>
              <a:gd name="T15" fmla="*/ 474 h 1387"/>
              <a:gd name="T16" fmla="*/ 118 w 141"/>
              <a:gd name="T17" fmla="*/ 570 h 1387"/>
              <a:gd name="T18" fmla="*/ 116 w 141"/>
              <a:gd name="T19" fmla="*/ 683 h 1387"/>
              <a:gd name="T20" fmla="*/ 116 w 141"/>
              <a:gd name="T21" fmla="*/ 811 h 1387"/>
              <a:gd name="T22" fmla="*/ 120 w 141"/>
              <a:gd name="T23" fmla="*/ 953 h 1387"/>
              <a:gd name="T24" fmla="*/ 122 w 141"/>
              <a:gd name="T25" fmla="*/ 1094 h 1387"/>
              <a:gd name="T26" fmla="*/ 122 w 141"/>
              <a:gd name="T27" fmla="*/ 1169 h 1387"/>
              <a:gd name="T28" fmla="*/ 122 w 141"/>
              <a:gd name="T29" fmla="*/ 1221 h 1387"/>
              <a:gd name="T30" fmla="*/ 120 w 141"/>
              <a:gd name="T31" fmla="*/ 1263 h 1387"/>
              <a:gd name="T32" fmla="*/ 116 w 141"/>
              <a:gd name="T33" fmla="*/ 1297 h 1387"/>
              <a:gd name="T34" fmla="*/ 112 w 141"/>
              <a:gd name="T35" fmla="*/ 1324 h 1387"/>
              <a:gd name="T36" fmla="*/ 109 w 141"/>
              <a:gd name="T37" fmla="*/ 1343 h 1387"/>
              <a:gd name="T38" fmla="*/ 95 w 141"/>
              <a:gd name="T39" fmla="*/ 1374 h 1387"/>
              <a:gd name="T40" fmla="*/ 80 w 141"/>
              <a:gd name="T41" fmla="*/ 1387 h 1387"/>
              <a:gd name="T42" fmla="*/ 65 w 141"/>
              <a:gd name="T43" fmla="*/ 1370 h 1387"/>
              <a:gd name="T44" fmla="*/ 49 w 141"/>
              <a:gd name="T45" fmla="*/ 1331 h 1387"/>
              <a:gd name="T46" fmla="*/ 40 w 141"/>
              <a:gd name="T47" fmla="*/ 1287 h 1387"/>
              <a:gd name="T48" fmla="*/ 34 w 141"/>
              <a:gd name="T49" fmla="*/ 1259 h 1387"/>
              <a:gd name="T50" fmla="*/ 36 w 141"/>
              <a:gd name="T51" fmla="*/ 1249 h 1387"/>
              <a:gd name="T52" fmla="*/ 38 w 141"/>
              <a:gd name="T53" fmla="*/ 1230 h 1387"/>
              <a:gd name="T54" fmla="*/ 42 w 141"/>
              <a:gd name="T55" fmla="*/ 1199 h 1387"/>
              <a:gd name="T56" fmla="*/ 45 w 141"/>
              <a:gd name="T57" fmla="*/ 1163 h 1387"/>
              <a:gd name="T58" fmla="*/ 49 w 141"/>
              <a:gd name="T59" fmla="*/ 1132 h 1387"/>
              <a:gd name="T60" fmla="*/ 51 w 141"/>
              <a:gd name="T61" fmla="*/ 1098 h 1387"/>
              <a:gd name="T62" fmla="*/ 53 w 141"/>
              <a:gd name="T63" fmla="*/ 1054 h 1387"/>
              <a:gd name="T64" fmla="*/ 55 w 141"/>
              <a:gd name="T65" fmla="*/ 1000 h 1387"/>
              <a:gd name="T66" fmla="*/ 57 w 141"/>
              <a:gd name="T67" fmla="*/ 935 h 1387"/>
              <a:gd name="T68" fmla="*/ 57 w 141"/>
              <a:gd name="T69" fmla="*/ 861 h 1387"/>
              <a:gd name="T70" fmla="*/ 59 w 141"/>
              <a:gd name="T71" fmla="*/ 775 h 1387"/>
              <a:gd name="T72" fmla="*/ 59 w 141"/>
              <a:gd name="T73" fmla="*/ 677 h 1387"/>
              <a:gd name="T74" fmla="*/ 59 w 141"/>
              <a:gd name="T75" fmla="*/ 578 h 1387"/>
              <a:gd name="T76" fmla="*/ 59 w 141"/>
              <a:gd name="T77" fmla="*/ 486 h 1387"/>
              <a:gd name="T78" fmla="*/ 57 w 141"/>
              <a:gd name="T79" fmla="*/ 403 h 1387"/>
              <a:gd name="T80" fmla="*/ 55 w 141"/>
              <a:gd name="T81" fmla="*/ 333 h 1387"/>
              <a:gd name="T82" fmla="*/ 53 w 141"/>
              <a:gd name="T83" fmla="*/ 271 h 1387"/>
              <a:gd name="T84" fmla="*/ 51 w 141"/>
              <a:gd name="T85" fmla="*/ 222 h 1387"/>
              <a:gd name="T86" fmla="*/ 49 w 141"/>
              <a:gd name="T87" fmla="*/ 181 h 1387"/>
              <a:gd name="T88" fmla="*/ 47 w 141"/>
              <a:gd name="T89" fmla="*/ 153 h 1387"/>
              <a:gd name="T90" fmla="*/ 44 w 141"/>
              <a:gd name="T91" fmla="*/ 116 h 1387"/>
              <a:gd name="T92" fmla="*/ 36 w 141"/>
              <a:gd name="T93" fmla="*/ 84 h 1387"/>
              <a:gd name="T94" fmla="*/ 21 w 141"/>
              <a:gd name="T95" fmla="*/ 44 h 1387"/>
              <a:gd name="T96" fmla="*/ 3 w 141"/>
              <a:gd name="T97" fmla="*/ 21 h 1387"/>
              <a:gd name="T98" fmla="*/ 1 w 141"/>
              <a:gd name="T99" fmla="*/ 5 h 1387"/>
              <a:gd name="T100" fmla="*/ 19 w 141"/>
              <a:gd name="T101" fmla="*/ 0 h 1387"/>
              <a:gd name="T102" fmla="*/ 59 w 141"/>
              <a:gd name="T103" fmla="*/ 5 h 1387"/>
              <a:gd name="T104" fmla="*/ 107 w 141"/>
              <a:gd name="T105" fmla="*/ 25 h 1387"/>
              <a:gd name="T106" fmla="*/ 135 w 141"/>
              <a:gd name="T107" fmla="*/ 44 h 1387"/>
              <a:gd name="T108" fmla="*/ 141 w 141"/>
              <a:gd name="T109" fmla="*/ 69 h 1387"/>
              <a:gd name="T110" fmla="*/ 132 w 141"/>
              <a:gd name="T111" fmla="*/ 93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1" h="1387">
                <a:moveTo>
                  <a:pt x="132" y="93"/>
                </a:moveTo>
                <a:lnTo>
                  <a:pt x="132" y="95"/>
                </a:lnTo>
                <a:lnTo>
                  <a:pt x="130" y="99"/>
                </a:lnTo>
                <a:lnTo>
                  <a:pt x="130" y="101"/>
                </a:lnTo>
                <a:lnTo>
                  <a:pt x="128" y="105"/>
                </a:lnTo>
                <a:lnTo>
                  <a:pt x="128" y="109"/>
                </a:lnTo>
                <a:lnTo>
                  <a:pt x="126" y="115"/>
                </a:lnTo>
                <a:lnTo>
                  <a:pt x="126" y="120"/>
                </a:lnTo>
                <a:lnTo>
                  <a:pt x="124" y="128"/>
                </a:lnTo>
                <a:lnTo>
                  <a:pt x="124" y="136"/>
                </a:lnTo>
                <a:lnTo>
                  <a:pt x="122" y="143"/>
                </a:lnTo>
                <a:lnTo>
                  <a:pt x="122" y="151"/>
                </a:lnTo>
                <a:lnTo>
                  <a:pt x="122" y="160"/>
                </a:lnTo>
                <a:lnTo>
                  <a:pt x="120" y="170"/>
                </a:lnTo>
                <a:lnTo>
                  <a:pt x="120" y="181"/>
                </a:lnTo>
                <a:lnTo>
                  <a:pt x="120" y="193"/>
                </a:lnTo>
                <a:lnTo>
                  <a:pt x="120" y="204"/>
                </a:lnTo>
                <a:lnTo>
                  <a:pt x="120" y="218"/>
                </a:lnTo>
                <a:lnTo>
                  <a:pt x="120" y="233"/>
                </a:lnTo>
                <a:lnTo>
                  <a:pt x="120" y="247"/>
                </a:lnTo>
                <a:lnTo>
                  <a:pt x="120" y="264"/>
                </a:lnTo>
                <a:lnTo>
                  <a:pt x="120" y="279"/>
                </a:lnTo>
                <a:lnTo>
                  <a:pt x="120" y="296"/>
                </a:lnTo>
                <a:lnTo>
                  <a:pt x="120" y="314"/>
                </a:lnTo>
                <a:lnTo>
                  <a:pt x="120" y="331"/>
                </a:lnTo>
                <a:lnTo>
                  <a:pt x="120" y="350"/>
                </a:lnTo>
                <a:lnTo>
                  <a:pt x="120" y="369"/>
                </a:lnTo>
                <a:lnTo>
                  <a:pt x="120" y="388"/>
                </a:lnTo>
                <a:lnTo>
                  <a:pt x="120" y="409"/>
                </a:lnTo>
                <a:lnTo>
                  <a:pt x="120" y="430"/>
                </a:lnTo>
                <a:lnTo>
                  <a:pt x="120" y="451"/>
                </a:lnTo>
                <a:lnTo>
                  <a:pt x="120" y="474"/>
                </a:lnTo>
                <a:lnTo>
                  <a:pt x="120" y="497"/>
                </a:lnTo>
                <a:lnTo>
                  <a:pt x="120" y="520"/>
                </a:lnTo>
                <a:lnTo>
                  <a:pt x="118" y="545"/>
                </a:lnTo>
                <a:lnTo>
                  <a:pt x="118" y="570"/>
                </a:lnTo>
                <a:lnTo>
                  <a:pt x="116" y="597"/>
                </a:lnTo>
                <a:lnTo>
                  <a:pt x="116" y="625"/>
                </a:lnTo>
                <a:lnTo>
                  <a:pt x="116" y="654"/>
                </a:lnTo>
                <a:lnTo>
                  <a:pt x="116" y="683"/>
                </a:lnTo>
                <a:lnTo>
                  <a:pt x="116" y="713"/>
                </a:lnTo>
                <a:lnTo>
                  <a:pt x="116" y="746"/>
                </a:lnTo>
                <a:lnTo>
                  <a:pt x="116" y="778"/>
                </a:lnTo>
                <a:lnTo>
                  <a:pt x="116" y="811"/>
                </a:lnTo>
                <a:lnTo>
                  <a:pt x="116" y="845"/>
                </a:lnTo>
                <a:lnTo>
                  <a:pt x="118" y="880"/>
                </a:lnTo>
                <a:lnTo>
                  <a:pt x="118" y="916"/>
                </a:lnTo>
                <a:lnTo>
                  <a:pt x="120" y="953"/>
                </a:lnTo>
                <a:lnTo>
                  <a:pt x="120" y="989"/>
                </a:lnTo>
                <a:lnTo>
                  <a:pt x="122" y="1025"/>
                </a:lnTo>
                <a:lnTo>
                  <a:pt x="122" y="1062"/>
                </a:lnTo>
                <a:lnTo>
                  <a:pt x="122" y="1094"/>
                </a:lnTo>
                <a:lnTo>
                  <a:pt x="122" y="1125"/>
                </a:lnTo>
                <a:lnTo>
                  <a:pt x="122" y="1140"/>
                </a:lnTo>
                <a:lnTo>
                  <a:pt x="122" y="1155"/>
                </a:lnTo>
                <a:lnTo>
                  <a:pt x="122" y="1169"/>
                </a:lnTo>
                <a:lnTo>
                  <a:pt x="122" y="1182"/>
                </a:lnTo>
                <a:lnTo>
                  <a:pt x="122" y="1196"/>
                </a:lnTo>
                <a:lnTo>
                  <a:pt x="122" y="1207"/>
                </a:lnTo>
                <a:lnTo>
                  <a:pt x="122" y="1221"/>
                </a:lnTo>
                <a:lnTo>
                  <a:pt x="120" y="1232"/>
                </a:lnTo>
                <a:lnTo>
                  <a:pt x="120" y="1242"/>
                </a:lnTo>
                <a:lnTo>
                  <a:pt x="120" y="1253"/>
                </a:lnTo>
                <a:lnTo>
                  <a:pt x="120" y="1263"/>
                </a:lnTo>
                <a:lnTo>
                  <a:pt x="118" y="1272"/>
                </a:lnTo>
                <a:lnTo>
                  <a:pt x="118" y="1282"/>
                </a:lnTo>
                <a:lnTo>
                  <a:pt x="118" y="1289"/>
                </a:lnTo>
                <a:lnTo>
                  <a:pt x="116" y="1297"/>
                </a:lnTo>
                <a:lnTo>
                  <a:pt x="116" y="1305"/>
                </a:lnTo>
                <a:lnTo>
                  <a:pt x="114" y="1312"/>
                </a:lnTo>
                <a:lnTo>
                  <a:pt x="114" y="1318"/>
                </a:lnTo>
                <a:lnTo>
                  <a:pt x="112" y="1324"/>
                </a:lnTo>
                <a:lnTo>
                  <a:pt x="112" y="1330"/>
                </a:lnTo>
                <a:lnTo>
                  <a:pt x="111" y="1335"/>
                </a:lnTo>
                <a:lnTo>
                  <a:pt x="111" y="1339"/>
                </a:lnTo>
                <a:lnTo>
                  <a:pt x="109" y="1343"/>
                </a:lnTo>
                <a:lnTo>
                  <a:pt x="109" y="1347"/>
                </a:lnTo>
                <a:lnTo>
                  <a:pt x="103" y="1358"/>
                </a:lnTo>
                <a:lnTo>
                  <a:pt x="99" y="1368"/>
                </a:lnTo>
                <a:lnTo>
                  <a:pt x="95" y="1374"/>
                </a:lnTo>
                <a:lnTo>
                  <a:pt x="91" y="1379"/>
                </a:lnTo>
                <a:lnTo>
                  <a:pt x="86" y="1385"/>
                </a:lnTo>
                <a:lnTo>
                  <a:pt x="84" y="1387"/>
                </a:lnTo>
                <a:lnTo>
                  <a:pt x="80" y="1387"/>
                </a:lnTo>
                <a:lnTo>
                  <a:pt x="78" y="1385"/>
                </a:lnTo>
                <a:lnTo>
                  <a:pt x="72" y="1381"/>
                </a:lnTo>
                <a:lnTo>
                  <a:pt x="68" y="1377"/>
                </a:lnTo>
                <a:lnTo>
                  <a:pt x="65" y="1370"/>
                </a:lnTo>
                <a:lnTo>
                  <a:pt x="59" y="1362"/>
                </a:lnTo>
                <a:lnTo>
                  <a:pt x="55" y="1353"/>
                </a:lnTo>
                <a:lnTo>
                  <a:pt x="53" y="1343"/>
                </a:lnTo>
                <a:lnTo>
                  <a:pt x="49" y="1331"/>
                </a:lnTo>
                <a:lnTo>
                  <a:pt x="47" y="1320"/>
                </a:lnTo>
                <a:lnTo>
                  <a:pt x="44" y="1309"/>
                </a:lnTo>
                <a:lnTo>
                  <a:pt x="42" y="1297"/>
                </a:lnTo>
                <a:lnTo>
                  <a:pt x="40" y="1287"/>
                </a:lnTo>
                <a:lnTo>
                  <a:pt x="38" y="1278"/>
                </a:lnTo>
                <a:lnTo>
                  <a:pt x="36" y="1270"/>
                </a:lnTo>
                <a:lnTo>
                  <a:pt x="36" y="1265"/>
                </a:lnTo>
                <a:lnTo>
                  <a:pt x="34" y="1259"/>
                </a:lnTo>
                <a:lnTo>
                  <a:pt x="34" y="1255"/>
                </a:lnTo>
                <a:lnTo>
                  <a:pt x="34" y="1253"/>
                </a:lnTo>
                <a:lnTo>
                  <a:pt x="34" y="1251"/>
                </a:lnTo>
                <a:lnTo>
                  <a:pt x="36" y="1249"/>
                </a:lnTo>
                <a:lnTo>
                  <a:pt x="36" y="1245"/>
                </a:lnTo>
                <a:lnTo>
                  <a:pt x="36" y="1240"/>
                </a:lnTo>
                <a:lnTo>
                  <a:pt x="36" y="1236"/>
                </a:lnTo>
                <a:lnTo>
                  <a:pt x="38" y="1230"/>
                </a:lnTo>
                <a:lnTo>
                  <a:pt x="38" y="1222"/>
                </a:lnTo>
                <a:lnTo>
                  <a:pt x="40" y="1217"/>
                </a:lnTo>
                <a:lnTo>
                  <a:pt x="40" y="1209"/>
                </a:lnTo>
                <a:lnTo>
                  <a:pt x="42" y="1199"/>
                </a:lnTo>
                <a:lnTo>
                  <a:pt x="42" y="1192"/>
                </a:lnTo>
                <a:lnTo>
                  <a:pt x="44" y="1182"/>
                </a:lnTo>
                <a:lnTo>
                  <a:pt x="44" y="1173"/>
                </a:lnTo>
                <a:lnTo>
                  <a:pt x="45" y="1163"/>
                </a:lnTo>
                <a:lnTo>
                  <a:pt x="47" y="1152"/>
                </a:lnTo>
                <a:lnTo>
                  <a:pt x="47" y="1146"/>
                </a:lnTo>
                <a:lnTo>
                  <a:pt x="47" y="1140"/>
                </a:lnTo>
                <a:lnTo>
                  <a:pt x="49" y="1132"/>
                </a:lnTo>
                <a:lnTo>
                  <a:pt x="49" y="1125"/>
                </a:lnTo>
                <a:lnTo>
                  <a:pt x="49" y="1117"/>
                </a:lnTo>
                <a:lnTo>
                  <a:pt x="49" y="1108"/>
                </a:lnTo>
                <a:lnTo>
                  <a:pt x="51" y="1098"/>
                </a:lnTo>
                <a:lnTo>
                  <a:pt x="51" y="1088"/>
                </a:lnTo>
                <a:lnTo>
                  <a:pt x="51" y="1077"/>
                </a:lnTo>
                <a:lnTo>
                  <a:pt x="53" y="1066"/>
                </a:lnTo>
                <a:lnTo>
                  <a:pt x="53" y="1054"/>
                </a:lnTo>
                <a:lnTo>
                  <a:pt x="53" y="1041"/>
                </a:lnTo>
                <a:lnTo>
                  <a:pt x="53" y="1027"/>
                </a:lnTo>
                <a:lnTo>
                  <a:pt x="55" y="1014"/>
                </a:lnTo>
                <a:lnTo>
                  <a:pt x="55" y="1000"/>
                </a:lnTo>
                <a:lnTo>
                  <a:pt x="55" y="985"/>
                </a:lnTo>
                <a:lnTo>
                  <a:pt x="55" y="968"/>
                </a:lnTo>
                <a:lnTo>
                  <a:pt x="55" y="953"/>
                </a:lnTo>
                <a:lnTo>
                  <a:pt x="57" y="935"/>
                </a:lnTo>
                <a:lnTo>
                  <a:pt x="57" y="918"/>
                </a:lnTo>
                <a:lnTo>
                  <a:pt x="57" y="899"/>
                </a:lnTo>
                <a:lnTo>
                  <a:pt x="57" y="880"/>
                </a:lnTo>
                <a:lnTo>
                  <a:pt x="57" y="861"/>
                </a:lnTo>
                <a:lnTo>
                  <a:pt x="57" y="840"/>
                </a:lnTo>
                <a:lnTo>
                  <a:pt x="59" y="819"/>
                </a:lnTo>
                <a:lnTo>
                  <a:pt x="59" y="798"/>
                </a:lnTo>
                <a:lnTo>
                  <a:pt x="59" y="775"/>
                </a:lnTo>
                <a:lnTo>
                  <a:pt x="59" y="752"/>
                </a:lnTo>
                <a:lnTo>
                  <a:pt x="59" y="727"/>
                </a:lnTo>
                <a:lnTo>
                  <a:pt x="59" y="704"/>
                </a:lnTo>
                <a:lnTo>
                  <a:pt x="59" y="677"/>
                </a:lnTo>
                <a:lnTo>
                  <a:pt x="59" y="652"/>
                </a:lnTo>
                <a:lnTo>
                  <a:pt x="59" y="625"/>
                </a:lnTo>
                <a:lnTo>
                  <a:pt x="59" y="601"/>
                </a:lnTo>
                <a:lnTo>
                  <a:pt x="59" y="578"/>
                </a:lnTo>
                <a:lnTo>
                  <a:pt x="59" y="553"/>
                </a:lnTo>
                <a:lnTo>
                  <a:pt x="59" y="530"/>
                </a:lnTo>
                <a:lnTo>
                  <a:pt x="59" y="507"/>
                </a:lnTo>
                <a:lnTo>
                  <a:pt x="59" y="486"/>
                </a:lnTo>
                <a:lnTo>
                  <a:pt x="57" y="463"/>
                </a:lnTo>
                <a:lnTo>
                  <a:pt x="57" y="444"/>
                </a:lnTo>
                <a:lnTo>
                  <a:pt x="57" y="423"/>
                </a:lnTo>
                <a:lnTo>
                  <a:pt x="57" y="403"/>
                </a:lnTo>
                <a:lnTo>
                  <a:pt x="57" y="384"/>
                </a:lnTo>
                <a:lnTo>
                  <a:pt x="57" y="367"/>
                </a:lnTo>
                <a:lnTo>
                  <a:pt x="55" y="350"/>
                </a:lnTo>
                <a:lnTo>
                  <a:pt x="55" y="333"/>
                </a:lnTo>
                <a:lnTo>
                  <a:pt x="55" y="317"/>
                </a:lnTo>
                <a:lnTo>
                  <a:pt x="55" y="300"/>
                </a:lnTo>
                <a:lnTo>
                  <a:pt x="55" y="287"/>
                </a:lnTo>
                <a:lnTo>
                  <a:pt x="53" y="271"/>
                </a:lnTo>
                <a:lnTo>
                  <a:pt x="53" y="258"/>
                </a:lnTo>
                <a:lnTo>
                  <a:pt x="53" y="245"/>
                </a:lnTo>
                <a:lnTo>
                  <a:pt x="53" y="233"/>
                </a:lnTo>
                <a:lnTo>
                  <a:pt x="51" y="222"/>
                </a:lnTo>
                <a:lnTo>
                  <a:pt x="51" y="210"/>
                </a:lnTo>
                <a:lnTo>
                  <a:pt x="51" y="201"/>
                </a:lnTo>
                <a:lnTo>
                  <a:pt x="49" y="191"/>
                </a:lnTo>
                <a:lnTo>
                  <a:pt x="49" y="181"/>
                </a:lnTo>
                <a:lnTo>
                  <a:pt x="49" y="174"/>
                </a:lnTo>
                <a:lnTo>
                  <a:pt x="49" y="166"/>
                </a:lnTo>
                <a:lnTo>
                  <a:pt x="47" y="159"/>
                </a:lnTo>
                <a:lnTo>
                  <a:pt x="47" y="153"/>
                </a:lnTo>
                <a:lnTo>
                  <a:pt x="47" y="147"/>
                </a:lnTo>
                <a:lnTo>
                  <a:pt x="45" y="136"/>
                </a:lnTo>
                <a:lnTo>
                  <a:pt x="44" y="126"/>
                </a:lnTo>
                <a:lnTo>
                  <a:pt x="44" y="116"/>
                </a:lnTo>
                <a:lnTo>
                  <a:pt x="42" y="107"/>
                </a:lnTo>
                <a:lnTo>
                  <a:pt x="40" y="99"/>
                </a:lnTo>
                <a:lnTo>
                  <a:pt x="38" y="92"/>
                </a:lnTo>
                <a:lnTo>
                  <a:pt x="36" y="84"/>
                </a:lnTo>
                <a:lnTo>
                  <a:pt x="34" y="76"/>
                </a:lnTo>
                <a:lnTo>
                  <a:pt x="30" y="65"/>
                </a:lnTo>
                <a:lnTo>
                  <a:pt x="24" y="53"/>
                </a:lnTo>
                <a:lnTo>
                  <a:pt x="21" y="44"/>
                </a:lnTo>
                <a:lnTo>
                  <a:pt x="17" y="36"/>
                </a:lnTo>
                <a:lnTo>
                  <a:pt x="11" y="30"/>
                </a:lnTo>
                <a:lnTo>
                  <a:pt x="5" y="27"/>
                </a:lnTo>
                <a:lnTo>
                  <a:pt x="3" y="21"/>
                </a:lnTo>
                <a:lnTo>
                  <a:pt x="1" y="17"/>
                </a:lnTo>
                <a:lnTo>
                  <a:pt x="0" y="13"/>
                </a:lnTo>
                <a:lnTo>
                  <a:pt x="1" y="9"/>
                </a:lnTo>
                <a:lnTo>
                  <a:pt x="1" y="5"/>
                </a:lnTo>
                <a:lnTo>
                  <a:pt x="3" y="4"/>
                </a:lnTo>
                <a:lnTo>
                  <a:pt x="7" y="2"/>
                </a:lnTo>
                <a:lnTo>
                  <a:pt x="11" y="0"/>
                </a:lnTo>
                <a:lnTo>
                  <a:pt x="19" y="0"/>
                </a:lnTo>
                <a:lnTo>
                  <a:pt x="26" y="0"/>
                </a:lnTo>
                <a:lnTo>
                  <a:pt x="36" y="0"/>
                </a:lnTo>
                <a:lnTo>
                  <a:pt x="45" y="2"/>
                </a:lnTo>
                <a:lnTo>
                  <a:pt x="59" y="5"/>
                </a:lnTo>
                <a:lnTo>
                  <a:pt x="70" y="9"/>
                </a:lnTo>
                <a:lnTo>
                  <a:pt x="84" y="15"/>
                </a:lnTo>
                <a:lnTo>
                  <a:pt x="97" y="21"/>
                </a:lnTo>
                <a:lnTo>
                  <a:pt x="107" y="25"/>
                </a:lnTo>
                <a:lnTo>
                  <a:pt x="116" y="30"/>
                </a:lnTo>
                <a:lnTo>
                  <a:pt x="124" y="34"/>
                </a:lnTo>
                <a:lnTo>
                  <a:pt x="132" y="40"/>
                </a:lnTo>
                <a:lnTo>
                  <a:pt x="135" y="44"/>
                </a:lnTo>
                <a:lnTo>
                  <a:pt x="139" y="49"/>
                </a:lnTo>
                <a:lnTo>
                  <a:pt x="141" y="55"/>
                </a:lnTo>
                <a:lnTo>
                  <a:pt x="141" y="63"/>
                </a:lnTo>
                <a:lnTo>
                  <a:pt x="141" y="69"/>
                </a:lnTo>
                <a:lnTo>
                  <a:pt x="139" y="74"/>
                </a:lnTo>
                <a:lnTo>
                  <a:pt x="139" y="80"/>
                </a:lnTo>
                <a:lnTo>
                  <a:pt x="137" y="84"/>
                </a:lnTo>
                <a:lnTo>
                  <a:pt x="132" y="93"/>
                </a:lnTo>
                <a:lnTo>
                  <a:pt x="132" y="93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6" name="Freeform 32"/>
          <p:cNvSpPr/>
          <p:nvPr>
            <p:custDataLst>
              <p:tags r:id="rId23"/>
            </p:custDataLst>
          </p:nvPr>
        </p:nvSpPr>
        <p:spPr bwMode="auto">
          <a:xfrm>
            <a:off x="4928870" y="2502535"/>
            <a:ext cx="536575" cy="849630"/>
          </a:xfrm>
          <a:custGeom>
            <a:avLst/>
            <a:gdLst>
              <a:gd name="T0" fmla="*/ 266 w 398"/>
              <a:gd name="T1" fmla="*/ 380 h 629"/>
              <a:gd name="T2" fmla="*/ 228 w 398"/>
              <a:gd name="T3" fmla="*/ 428 h 629"/>
              <a:gd name="T4" fmla="*/ 188 w 398"/>
              <a:gd name="T5" fmla="*/ 476 h 629"/>
              <a:gd name="T6" fmla="*/ 142 w 398"/>
              <a:gd name="T7" fmla="*/ 522 h 629"/>
              <a:gd name="T8" fmla="*/ 104 w 398"/>
              <a:gd name="T9" fmla="*/ 554 h 629"/>
              <a:gd name="T10" fmla="*/ 79 w 398"/>
              <a:gd name="T11" fmla="*/ 576 h 629"/>
              <a:gd name="T12" fmla="*/ 60 w 398"/>
              <a:gd name="T13" fmla="*/ 593 h 629"/>
              <a:gd name="T14" fmla="*/ 41 w 398"/>
              <a:gd name="T15" fmla="*/ 608 h 629"/>
              <a:gd name="T16" fmla="*/ 27 w 398"/>
              <a:gd name="T17" fmla="*/ 618 h 629"/>
              <a:gd name="T18" fmla="*/ 16 w 398"/>
              <a:gd name="T19" fmla="*/ 623 h 629"/>
              <a:gd name="T20" fmla="*/ 8 w 398"/>
              <a:gd name="T21" fmla="*/ 627 h 629"/>
              <a:gd name="T22" fmla="*/ 2 w 398"/>
              <a:gd name="T23" fmla="*/ 629 h 629"/>
              <a:gd name="T24" fmla="*/ 0 w 398"/>
              <a:gd name="T25" fmla="*/ 625 h 629"/>
              <a:gd name="T26" fmla="*/ 0 w 398"/>
              <a:gd name="T27" fmla="*/ 621 h 629"/>
              <a:gd name="T28" fmla="*/ 4 w 398"/>
              <a:gd name="T29" fmla="*/ 612 h 629"/>
              <a:gd name="T30" fmla="*/ 12 w 398"/>
              <a:gd name="T31" fmla="*/ 600 h 629"/>
              <a:gd name="T32" fmla="*/ 22 w 398"/>
              <a:gd name="T33" fmla="*/ 585 h 629"/>
              <a:gd name="T34" fmla="*/ 35 w 398"/>
              <a:gd name="T35" fmla="*/ 566 h 629"/>
              <a:gd name="T36" fmla="*/ 54 w 398"/>
              <a:gd name="T37" fmla="*/ 545 h 629"/>
              <a:gd name="T38" fmla="*/ 75 w 398"/>
              <a:gd name="T39" fmla="*/ 518 h 629"/>
              <a:gd name="T40" fmla="*/ 111 w 398"/>
              <a:gd name="T41" fmla="*/ 476 h 629"/>
              <a:gd name="T42" fmla="*/ 154 w 398"/>
              <a:gd name="T43" fmla="*/ 419 h 629"/>
              <a:gd name="T44" fmla="*/ 192 w 398"/>
              <a:gd name="T45" fmla="*/ 365 h 629"/>
              <a:gd name="T46" fmla="*/ 224 w 398"/>
              <a:gd name="T47" fmla="*/ 311 h 629"/>
              <a:gd name="T48" fmla="*/ 245 w 398"/>
              <a:gd name="T49" fmla="*/ 271 h 629"/>
              <a:gd name="T50" fmla="*/ 261 w 398"/>
              <a:gd name="T51" fmla="*/ 244 h 629"/>
              <a:gd name="T52" fmla="*/ 276 w 398"/>
              <a:gd name="T53" fmla="*/ 214 h 629"/>
              <a:gd name="T54" fmla="*/ 291 w 398"/>
              <a:gd name="T55" fmla="*/ 181 h 629"/>
              <a:gd name="T56" fmla="*/ 309 w 398"/>
              <a:gd name="T57" fmla="*/ 145 h 629"/>
              <a:gd name="T58" fmla="*/ 326 w 398"/>
              <a:gd name="T59" fmla="*/ 107 h 629"/>
              <a:gd name="T60" fmla="*/ 345 w 398"/>
              <a:gd name="T61" fmla="*/ 65 h 629"/>
              <a:gd name="T62" fmla="*/ 364 w 398"/>
              <a:gd name="T63" fmla="*/ 21 h 629"/>
              <a:gd name="T64" fmla="*/ 398 w 398"/>
              <a:gd name="T65" fmla="*/ 128 h 629"/>
              <a:gd name="T66" fmla="*/ 374 w 398"/>
              <a:gd name="T67" fmla="*/ 189 h 629"/>
              <a:gd name="T68" fmla="*/ 345 w 398"/>
              <a:gd name="T69" fmla="*/ 246 h 629"/>
              <a:gd name="T70" fmla="*/ 314 w 398"/>
              <a:gd name="T71" fmla="*/ 302 h 629"/>
              <a:gd name="T72" fmla="*/ 282 w 398"/>
              <a:gd name="T73" fmla="*/ 355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8" h="629">
                <a:moveTo>
                  <a:pt x="282" y="355"/>
                </a:moveTo>
                <a:lnTo>
                  <a:pt x="266" y="380"/>
                </a:lnTo>
                <a:lnTo>
                  <a:pt x="247" y="403"/>
                </a:lnTo>
                <a:lnTo>
                  <a:pt x="228" y="428"/>
                </a:lnTo>
                <a:lnTo>
                  <a:pt x="209" y="451"/>
                </a:lnTo>
                <a:lnTo>
                  <a:pt x="188" y="476"/>
                </a:lnTo>
                <a:lnTo>
                  <a:pt x="165" y="499"/>
                </a:lnTo>
                <a:lnTo>
                  <a:pt x="142" y="522"/>
                </a:lnTo>
                <a:lnTo>
                  <a:pt x="117" y="543"/>
                </a:lnTo>
                <a:lnTo>
                  <a:pt x="104" y="554"/>
                </a:lnTo>
                <a:lnTo>
                  <a:pt x="90" y="566"/>
                </a:lnTo>
                <a:lnTo>
                  <a:pt x="79" y="576"/>
                </a:lnTo>
                <a:lnTo>
                  <a:pt x="69" y="585"/>
                </a:lnTo>
                <a:lnTo>
                  <a:pt x="60" y="593"/>
                </a:lnTo>
                <a:lnTo>
                  <a:pt x="50" y="600"/>
                </a:lnTo>
                <a:lnTo>
                  <a:pt x="41" y="608"/>
                </a:lnTo>
                <a:lnTo>
                  <a:pt x="33" y="612"/>
                </a:lnTo>
                <a:lnTo>
                  <a:pt x="27" y="618"/>
                </a:lnTo>
                <a:lnTo>
                  <a:pt x="22" y="621"/>
                </a:lnTo>
                <a:lnTo>
                  <a:pt x="16" y="623"/>
                </a:lnTo>
                <a:lnTo>
                  <a:pt x="12" y="627"/>
                </a:lnTo>
                <a:lnTo>
                  <a:pt x="8" y="627"/>
                </a:lnTo>
                <a:lnTo>
                  <a:pt x="4" y="629"/>
                </a:lnTo>
                <a:lnTo>
                  <a:pt x="2" y="629"/>
                </a:lnTo>
                <a:lnTo>
                  <a:pt x="0" y="627"/>
                </a:lnTo>
                <a:lnTo>
                  <a:pt x="0" y="625"/>
                </a:lnTo>
                <a:lnTo>
                  <a:pt x="0" y="623"/>
                </a:lnTo>
                <a:lnTo>
                  <a:pt x="0" y="621"/>
                </a:lnTo>
                <a:lnTo>
                  <a:pt x="2" y="618"/>
                </a:lnTo>
                <a:lnTo>
                  <a:pt x="4" y="612"/>
                </a:lnTo>
                <a:lnTo>
                  <a:pt x="8" y="606"/>
                </a:lnTo>
                <a:lnTo>
                  <a:pt x="12" y="600"/>
                </a:lnTo>
                <a:lnTo>
                  <a:pt x="16" y="593"/>
                </a:lnTo>
                <a:lnTo>
                  <a:pt x="22" y="585"/>
                </a:lnTo>
                <a:lnTo>
                  <a:pt x="29" y="576"/>
                </a:lnTo>
                <a:lnTo>
                  <a:pt x="35" y="566"/>
                </a:lnTo>
                <a:lnTo>
                  <a:pt x="45" y="556"/>
                </a:lnTo>
                <a:lnTo>
                  <a:pt x="54" y="545"/>
                </a:lnTo>
                <a:lnTo>
                  <a:pt x="64" y="531"/>
                </a:lnTo>
                <a:lnTo>
                  <a:pt x="75" y="518"/>
                </a:lnTo>
                <a:lnTo>
                  <a:pt x="87" y="505"/>
                </a:lnTo>
                <a:lnTo>
                  <a:pt x="111" y="476"/>
                </a:lnTo>
                <a:lnTo>
                  <a:pt x="133" y="447"/>
                </a:lnTo>
                <a:lnTo>
                  <a:pt x="154" y="419"/>
                </a:lnTo>
                <a:lnTo>
                  <a:pt x="175" y="392"/>
                </a:lnTo>
                <a:lnTo>
                  <a:pt x="192" y="365"/>
                </a:lnTo>
                <a:lnTo>
                  <a:pt x="209" y="338"/>
                </a:lnTo>
                <a:lnTo>
                  <a:pt x="224" y="311"/>
                </a:lnTo>
                <a:lnTo>
                  <a:pt x="240" y="285"/>
                </a:lnTo>
                <a:lnTo>
                  <a:pt x="245" y="271"/>
                </a:lnTo>
                <a:lnTo>
                  <a:pt x="253" y="258"/>
                </a:lnTo>
                <a:lnTo>
                  <a:pt x="261" y="244"/>
                </a:lnTo>
                <a:lnTo>
                  <a:pt x="268" y="229"/>
                </a:lnTo>
                <a:lnTo>
                  <a:pt x="276" y="214"/>
                </a:lnTo>
                <a:lnTo>
                  <a:pt x="284" y="199"/>
                </a:lnTo>
                <a:lnTo>
                  <a:pt x="291" y="181"/>
                </a:lnTo>
                <a:lnTo>
                  <a:pt x="301" y="164"/>
                </a:lnTo>
                <a:lnTo>
                  <a:pt x="309" y="145"/>
                </a:lnTo>
                <a:lnTo>
                  <a:pt x="318" y="126"/>
                </a:lnTo>
                <a:lnTo>
                  <a:pt x="326" y="107"/>
                </a:lnTo>
                <a:lnTo>
                  <a:pt x="335" y="86"/>
                </a:lnTo>
                <a:lnTo>
                  <a:pt x="345" y="65"/>
                </a:lnTo>
                <a:lnTo>
                  <a:pt x="354" y="44"/>
                </a:lnTo>
                <a:lnTo>
                  <a:pt x="364" y="21"/>
                </a:lnTo>
                <a:lnTo>
                  <a:pt x="374" y="0"/>
                </a:lnTo>
                <a:lnTo>
                  <a:pt x="398" y="128"/>
                </a:lnTo>
                <a:lnTo>
                  <a:pt x="387" y="160"/>
                </a:lnTo>
                <a:lnTo>
                  <a:pt x="374" y="189"/>
                </a:lnTo>
                <a:lnTo>
                  <a:pt x="360" y="218"/>
                </a:lnTo>
                <a:lnTo>
                  <a:pt x="345" y="246"/>
                </a:lnTo>
                <a:lnTo>
                  <a:pt x="330" y="275"/>
                </a:lnTo>
                <a:lnTo>
                  <a:pt x="314" y="302"/>
                </a:lnTo>
                <a:lnTo>
                  <a:pt x="282" y="355"/>
                </a:lnTo>
                <a:lnTo>
                  <a:pt x="282" y="355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7" name="Freeform 33"/>
          <p:cNvSpPr/>
          <p:nvPr>
            <p:custDataLst>
              <p:tags r:id="rId24"/>
            </p:custDataLst>
          </p:nvPr>
        </p:nvSpPr>
        <p:spPr bwMode="auto">
          <a:xfrm>
            <a:off x="5457825" y="2545715"/>
            <a:ext cx="817245" cy="774065"/>
          </a:xfrm>
          <a:custGeom>
            <a:avLst/>
            <a:gdLst>
              <a:gd name="T0" fmla="*/ 484 w 606"/>
              <a:gd name="T1" fmla="*/ 574 h 574"/>
              <a:gd name="T2" fmla="*/ 451 w 606"/>
              <a:gd name="T3" fmla="*/ 574 h 574"/>
              <a:gd name="T4" fmla="*/ 425 w 606"/>
              <a:gd name="T5" fmla="*/ 574 h 574"/>
              <a:gd name="T6" fmla="*/ 402 w 606"/>
              <a:gd name="T7" fmla="*/ 570 h 574"/>
              <a:gd name="T8" fmla="*/ 373 w 606"/>
              <a:gd name="T9" fmla="*/ 565 h 574"/>
              <a:gd name="T10" fmla="*/ 340 w 606"/>
              <a:gd name="T11" fmla="*/ 553 h 574"/>
              <a:gd name="T12" fmla="*/ 314 w 606"/>
              <a:gd name="T13" fmla="*/ 528 h 574"/>
              <a:gd name="T14" fmla="*/ 296 w 606"/>
              <a:gd name="T15" fmla="*/ 503 h 574"/>
              <a:gd name="T16" fmla="*/ 287 w 606"/>
              <a:gd name="T17" fmla="*/ 488 h 574"/>
              <a:gd name="T18" fmla="*/ 273 w 606"/>
              <a:gd name="T19" fmla="*/ 467 h 574"/>
              <a:gd name="T20" fmla="*/ 254 w 606"/>
              <a:gd name="T21" fmla="*/ 438 h 574"/>
              <a:gd name="T22" fmla="*/ 231 w 606"/>
              <a:gd name="T23" fmla="*/ 404 h 574"/>
              <a:gd name="T24" fmla="*/ 206 w 606"/>
              <a:gd name="T25" fmla="*/ 362 h 574"/>
              <a:gd name="T26" fmla="*/ 176 w 606"/>
              <a:gd name="T27" fmla="*/ 312 h 574"/>
              <a:gd name="T28" fmla="*/ 141 w 606"/>
              <a:gd name="T29" fmla="*/ 257 h 574"/>
              <a:gd name="T30" fmla="*/ 103 w 606"/>
              <a:gd name="T31" fmla="*/ 193 h 574"/>
              <a:gd name="T32" fmla="*/ 61 w 606"/>
              <a:gd name="T33" fmla="*/ 125 h 574"/>
              <a:gd name="T34" fmla="*/ 15 w 606"/>
              <a:gd name="T35" fmla="*/ 48 h 574"/>
              <a:gd name="T36" fmla="*/ 42 w 606"/>
              <a:gd name="T37" fmla="*/ 25 h 574"/>
              <a:gd name="T38" fmla="*/ 95 w 606"/>
              <a:gd name="T39" fmla="*/ 92 h 574"/>
              <a:gd name="T40" fmla="*/ 143 w 606"/>
              <a:gd name="T41" fmla="*/ 151 h 574"/>
              <a:gd name="T42" fmla="*/ 187 w 606"/>
              <a:gd name="T43" fmla="*/ 207 h 574"/>
              <a:gd name="T44" fmla="*/ 227 w 606"/>
              <a:gd name="T45" fmla="*/ 255 h 574"/>
              <a:gd name="T46" fmla="*/ 264 w 606"/>
              <a:gd name="T47" fmla="*/ 297 h 574"/>
              <a:gd name="T48" fmla="*/ 294 w 606"/>
              <a:gd name="T49" fmla="*/ 335 h 574"/>
              <a:gd name="T50" fmla="*/ 323 w 606"/>
              <a:gd name="T51" fmla="*/ 364 h 574"/>
              <a:gd name="T52" fmla="*/ 346 w 606"/>
              <a:gd name="T53" fmla="*/ 389 h 574"/>
              <a:gd name="T54" fmla="*/ 365 w 606"/>
              <a:gd name="T55" fmla="*/ 408 h 574"/>
              <a:gd name="T56" fmla="*/ 381 w 606"/>
              <a:gd name="T57" fmla="*/ 419 h 574"/>
              <a:gd name="T58" fmla="*/ 434 w 606"/>
              <a:gd name="T59" fmla="*/ 452 h 574"/>
              <a:gd name="T60" fmla="*/ 488 w 606"/>
              <a:gd name="T61" fmla="*/ 479 h 574"/>
              <a:gd name="T62" fmla="*/ 536 w 606"/>
              <a:gd name="T63" fmla="*/ 498 h 574"/>
              <a:gd name="T64" fmla="*/ 562 w 606"/>
              <a:gd name="T65" fmla="*/ 509 h 574"/>
              <a:gd name="T66" fmla="*/ 581 w 606"/>
              <a:gd name="T67" fmla="*/ 519 h 574"/>
              <a:gd name="T68" fmla="*/ 595 w 606"/>
              <a:gd name="T69" fmla="*/ 528 h 574"/>
              <a:gd name="T70" fmla="*/ 603 w 606"/>
              <a:gd name="T71" fmla="*/ 534 h 574"/>
              <a:gd name="T72" fmla="*/ 606 w 606"/>
              <a:gd name="T73" fmla="*/ 540 h 574"/>
              <a:gd name="T74" fmla="*/ 603 w 606"/>
              <a:gd name="T75" fmla="*/ 547 h 574"/>
              <a:gd name="T76" fmla="*/ 593 w 606"/>
              <a:gd name="T77" fmla="*/ 553 h 574"/>
              <a:gd name="T78" fmla="*/ 576 w 606"/>
              <a:gd name="T79" fmla="*/ 561 h 574"/>
              <a:gd name="T80" fmla="*/ 551 w 606"/>
              <a:gd name="T81" fmla="*/ 567 h 574"/>
              <a:gd name="T82" fmla="*/ 520 w 606"/>
              <a:gd name="T83" fmla="*/ 57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06" h="574">
                <a:moveTo>
                  <a:pt x="507" y="572"/>
                </a:moveTo>
                <a:lnTo>
                  <a:pt x="495" y="572"/>
                </a:lnTo>
                <a:lnTo>
                  <a:pt x="484" y="574"/>
                </a:lnTo>
                <a:lnTo>
                  <a:pt x="472" y="574"/>
                </a:lnTo>
                <a:lnTo>
                  <a:pt x="461" y="574"/>
                </a:lnTo>
                <a:lnTo>
                  <a:pt x="451" y="574"/>
                </a:lnTo>
                <a:lnTo>
                  <a:pt x="442" y="574"/>
                </a:lnTo>
                <a:lnTo>
                  <a:pt x="432" y="574"/>
                </a:lnTo>
                <a:lnTo>
                  <a:pt x="425" y="574"/>
                </a:lnTo>
                <a:lnTo>
                  <a:pt x="417" y="572"/>
                </a:lnTo>
                <a:lnTo>
                  <a:pt x="409" y="572"/>
                </a:lnTo>
                <a:lnTo>
                  <a:pt x="402" y="570"/>
                </a:lnTo>
                <a:lnTo>
                  <a:pt x="394" y="570"/>
                </a:lnTo>
                <a:lnTo>
                  <a:pt x="382" y="568"/>
                </a:lnTo>
                <a:lnTo>
                  <a:pt x="373" y="565"/>
                </a:lnTo>
                <a:lnTo>
                  <a:pt x="361" y="563"/>
                </a:lnTo>
                <a:lnTo>
                  <a:pt x="352" y="559"/>
                </a:lnTo>
                <a:lnTo>
                  <a:pt x="340" y="553"/>
                </a:lnTo>
                <a:lnTo>
                  <a:pt x="331" y="546"/>
                </a:lnTo>
                <a:lnTo>
                  <a:pt x="323" y="538"/>
                </a:lnTo>
                <a:lnTo>
                  <a:pt x="314" y="528"/>
                </a:lnTo>
                <a:lnTo>
                  <a:pt x="306" y="519"/>
                </a:lnTo>
                <a:lnTo>
                  <a:pt x="300" y="507"/>
                </a:lnTo>
                <a:lnTo>
                  <a:pt x="296" y="503"/>
                </a:lnTo>
                <a:lnTo>
                  <a:pt x="294" y="500"/>
                </a:lnTo>
                <a:lnTo>
                  <a:pt x="291" y="494"/>
                </a:lnTo>
                <a:lnTo>
                  <a:pt x="287" y="488"/>
                </a:lnTo>
                <a:lnTo>
                  <a:pt x="283" y="482"/>
                </a:lnTo>
                <a:lnTo>
                  <a:pt x="277" y="475"/>
                </a:lnTo>
                <a:lnTo>
                  <a:pt x="273" y="467"/>
                </a:lnTo>
                <a:lnTo>
                  <a:pt x="268" y="457"/>
                </a:lnTo>
                <a:lnTo>
                  <a:pt x="262" y="450"/>
                </a:lnTo>
                <a:lnTo>
                  <a:pt x="254" y="438"/>
                </a:lnTo>
                <a:lnTo>
                  <a:pt x="247" y="427"/>
                </a:lnTo>
                <a:lnTo>
                  <a:pt x="241" y="415"/>
                </a:lnTo>
                <a:lnTo>
                  <a:pt x="231" y="404"/>
                </a:lnTo>
                <a:lnTo>
                  <a:pt x="224" y="391"/>
                </a:lnTo>
                <a:lnTo>
                  <a:pt x="216" y="377"/>
                </a:lnTo>
                <a:lnTo>
                  <a:pt x="206" y="362"/>
                </a:lnTo>
                <a:lnTo>
                  <a:pt x="197" y="347"/>
                </a:lnTo>
                <a:lnTo>
                  <a:pt x="187" y="329"/>
                </a:lnTo>
                <a:lnTo>
                  <a:pt x="176" y="312"/>
                </a:lnTo>
                <a:lnTo>
                  <a:pt x="164" y="295"/>
                </a:lnTo>
                <a:lnTo>
                  <a:pt x="153" y="276"/>
                </a:lnTo>
                <a:lnTo>
                  <a:pt x="141" y="257"/>
                </a:lnTo>
                <a:lnTo>
                  <a:pt x="130" y="237"/>
                </a:lnTo>
                <a:lnTo>
                  <a:pt x="116" y="216"/>
                </a:lnTo>
                <a:lnTo>
                  <a:pt x="103" y="193"/>
                </a:lnTo>
                <a:lnTo>
                  <a:pt x="90" y="172"/>
                </a:lnTo>
                <a:lnTo>
                  <a:pt x="76" y="148"/>
                </a:lnTo>
                <a:lnTo>
                  <a:pt x="61" y="125"/>
                </a:lnTo>
                <a:lnTo>
                  <a:pt x="48" y="100"/>
                </a:lnTo>
                <a:lnTo>
                  <a:pt x="32" y="75"/>
                </a:lnTo>
                <a:lnTo>
                  <a:pt x="15" y="48"/>
                </a:lnTo>
                <a:lnTo>
                  <a:pt x="0" y="21"/>
                </a:lnTo>
                <a:lnTo>
                  <a:pt x="25" y="0"/>
                </a:lnTo>
                <a:lnTo>
                  <a:pt x="42" y="25"/>
                </a:lnTo>
                <a:lnTo>
                  <a:pt x="61" y="48"/>
                </a:lnTo>
                <a:lnTo>
                  <a:pt x="78" y="69"/>
                </a:lnTo>
                <a:lnTo>
                  <a:pt x="95" y="92"/>
                </a:lnTo>
                <a:lnTo>
                  <a:pt x="111" y="113"/>
                </a:lnTo>
                <a:lnTo>
                  <a:pt x="128" y="132"/>
                </a:lnTo>
                <a:lnTo>
                  <a:pt x="143" y="151"/>
                </a:lnTo>
                <a:lnTo>
                  <a:pt x="159" y="170"/>
                </a:lnTo>
                <a:lnTo>
                  <a:pt x="174" y="190"/>
                </a:lnTo>
                <a:lnTo>
                  <a:pt x="187" y="207"/>
                </a:lnTo>
                <a:lnTo>
                  <a:pt x="201" y="224"/>
                </a:lnTo>
                <a:lnTo>
                  <a:pt x="214" y="239"/>
                </a:lnTo>
                <a:lnTo>
                  <a:pt x="227" y="255"/>
                </a:lnTo>
                <a:lnTo>
                  <a:pt x="241" y="270"/>
                </a:lnTo>
                <a:lnTo>
                  <a:pt x="252" y="283"/>
                </a:lnTo>
                <a:lnTo>
                  <a:pt x="264" y="297"/>
                </a:lnTo>
                <a:lnTo>
                  <a:pt x="275" y="310"/>
                </a:lnTo>
                <a:lnTo>
                  <a:pt x="285" y="322"/>
                </a:lnTo>
                <a:lnTo>
                  <a:pt x="294" y="335"/>
                </a:lnTo>
                <a:lnTo>
                  <a:pt x="304" y="345"/>
                </a:lnTo>
                <a:lnTo>
                  <a:pt x="314" y="354"/>
                </a:lnTo>
                <a:lnTo>
                  <a:pt x="323" y="364"/>
                </a:lnTo>
                <a:lnTo>
                  <a:pt x="331" y="373"/>
                </a:lnTo>
                <a:lnTo>
                  <a:pt x="338" y="381"/>
                </a:lnTo>
                <a:lnTo>
                  <a:pt x="346" y="389"/>
                </a:lnTo>
                <a:lnTo>
                  <a:pt x="354" y="396"/>
                </a:lnTo>
                <a:lnTo>
                  <a:pt x="359" y="402"/>
                </a:lnTo>
                <a:lnTo>
                  <a:pt x="365" y="408"/>
                </a:lnTo>
                <a:lnTo>
                  <a:pt x="371" y="412"/>
                </a:lnTo>
                <a:lnTo>
                  <a:pt x="377" y="415"/>
                </a:lnTo>
                <a:lnTo>
                  <a:pt x="381" y="419"/>
                </a:lnTo>
                <a:lnTo>
                  <a:pt x="384" y="423"/>
                </a:lnTo>
                <a:lnTo>
                  <a:pt x="417" y="442"/>
                </a:lnTo>
                <a:lnTo>
                  <a:pt x="434" y="452"/>
                </a:lnTo>
                <a:lnTo>
                  <a:pt x="451" y="461"/>
                </a:lnTo>
                <a:lnTo>
                  <a:pt x="469" y="469"/>
                </a:lnTo>
                <a:lnTo>
                  <a:pt x="488" y="479"/>
                </a:lnTo>
                <a:lnTo>
                  <a:pt x="507" y="486"/>
                </a:lnTo>
                <a:lnTo>
                  <a:pt x="526" y="494"/>
                </a:lnTo>
                <a:lnTo>
                  <a:pt x="536" y="498"/>
                </a:lnTo>
                <a:lnTo>
                  <a:pt x="545" y="501"/>
                </a:lnTo>
                <a:lnTo>
                  <a:pt x="555" y="505"/>
                </a:lnTo>
                <a:lnTo>
                  <a:pt x="562" y="509"/>
                </a:lnTo>
                <a:lnTo>
                  <a:pt x="568" y="511"/>
                </a:lnTo>
                <a:lnTo>
                  <a:pt x="576" y="515"/>
                </a:lnTo>
                <a:lnTo>
                  <a:pt x="581" y="519"/>
                </a:lnTo>
                <a:lnTo>
                  <a:pt x="587" y="523"/>
                </a:lnTo>
                <a:lnTo>
                  <a:pt x="591" y="524"/>
                </a:lnTo>
                <a:lnTo>
                  <a:pt x="595" y="528"/>
                </a:lnTo>
                <a:lnTo>
                  <a:pt x="599" y="530"/>
                </a:lnTo>
                <a:lnTo>
                  <a:pt x="601" y="532"/>
                </a:lnTo>
                <a:lnTo>
                  <a:pt x="603" y="534"/>
                </a:lnTo>
                <a:lnTo>
                  <a:pt x="604" y="536"/>
                </a:lnTo>
                <a:lnTo>
                  <a:pt x="606" y="538"/>
                </a:lnTo>
                <a:lnTo>
                  <a:pt x="606" y="540"/>
                </a:lnTo>
                <a:lnTo>
                  <a:pt x="606" y="542"/>
                </a:lnTo>
                <a:lnTo>
                  <a:pt x="604" y="544"/>
                </a:lnTo>
                <a:lnTo>
                  <a:pt x="603" y="547"/>
                </a:lnTo>
                <a:lnTo>
                  <a:pt x="601" y="549"/>
                </a:lnTo>
                <a:lnTo>
                  <a:pt x="597" y="551"/>
                </a:lnTo>
                <a:lnTo>
                  <a:pt x="593" y="553"/>
                </a:lnTo>
                <a:lnTo>
                  <a:pt x="587" y="555"/>
                </a:lnTo>
                <a:lnTo>
                  <a:pt x="581" y="559"/>
                </a:lnTo>
                <a:lnTo>
                  <a:pt x="576" y="561"/>
                </a:lnTo>
                <a:lnTo>
                  <a:pt x="568" y="563"/>
                </a:lnTo>
                <a:lnTo>
                  <a:pt x="560" y="565"/>
                </a:lnTo>
                <a:lnTo>
                  <a:pt x="551" y="567"/>
                </a:lnTo>
                <a:lnTo>
                  <a:pt x="541" y="567"/>
                </a:lnTo>
                <a:lnTo>
                  <a:pt x="532" y="568"/>
                </a:lnTo>
                <a:lnTo>
                  <a:pt x="520" y="570"/>
                </a:lnTo>
                <a:lnTo>
                  <a:pt x="507" y="572"/>
                </a:lnTo>
                <a:lnTo>
                  <a:pt x="507" y="572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8" name="Freeform 26"/>
          <p:cNvSpPr/>
          <p:nvPr>
            <p:custDataLst>
              <p:tags r:id="rId25"/>
            </p:custDataLst>
          </p:nvPr>
        </p:nvSpPr>
        <p:spPr bwMode="auto">
          <a:xfrm>
            <a:off x="4316474" y="2502661"/>
            <a:ext cx="731079" cy="234701"/>
          </a:xfrm>
          <a:custGeom>
            <a:avLst/>
            <a:gdLst>
              <a:gd name="T0" fmla="*/ 33 w 542"/>
              <a:gd name="T1" fmla="*/ 128 h 174"/>
              <a:gd name="T2" fmla="*/ 101 w 542"/>
              <a:gd name="T3" fmla="*/ 109 h 174"/>
              <a:gd name="T4" fmla="*/ 176 w 542"/>
              <a:gd name="T5" fmla="*/ 86 h 174"/>
              <a:gd name="T6" fmla="*/ 254 w 542"/>
              <a:gd name="T7" fmla="*/ 63 h 174"/>
              <a:gd name="T8" fmla="*/ 314 w 542"/>
              <a:gd name="T9" fmla="*/ 44 h 174"/>
              <a:gd name="T10" fmla="*/ 352 w 542"/>
              <a:gd name="T11" fmla="*/ 34 h 174"/>
              <a:gd name="T12" fmla="*/ 383 w 542"/>
              <a:gd name="T13" fmla="*/ 24 h 174"/>
              <a:gd name="T14" fmla="*/ 411 w 542"/>
              <a:gd name="T15" fmla="*/ 15 h 174"/>
              <a:gd name="T16" fmla="*/ 434 w 542"/>
              <a:gd name="T17" fmla="*/ 9 h 174"/>
              <a:gd name="T18" fmla="*/ 453 w 542"/>
              <a:gd name="T19" fmla="*/ 3 h 174"/>
              <a:gd name="T20" fmla="*/ 469 w 542"/>
              <a:gd name="T21" fmla="*/ 1 h 174"/>
              <a:gd name="T22" fmla="*/ 480 w 542"/>
              <a:gd name="T23" fmla="*/ 0 h 174"/>
              <a:gd name="T24" fmla="*/ 492 w 542"/>
              <a:gd name="T25" fmla="*/ 0 h 174"/>
              <a:gd name="T26" fmla="*/ 503 w 542"/>
              <a:gd name="T27" fmla="*/ 1 h 174"/>
              <a:gd name="T28" fmla="*/ 513 w 542"/>
              <a:gd name="T29" fmla="*/ 7 h 174"/>
              <a:gd name="T30" fmla="*/ 522 w 542"/>
              <a:gd name="T31" fmla="*/ 19 h 174"/>
              <a:gd name="T32" fmla="*/ 532 w 542"/>
              <a:gd name="T33" fmla="*/ 32 h 174"/>
              <a:gd name="T34" fmla="*/ 538 w 542"/>
              <a:gd name="T35" fmla="*/ 42 h 174"/>
              <a:gd name="T36" fmla="*/ 542 w 542"/>
              <a:gd name="T37" fmla="*/ 49 h 174"/>
              <a:gd name="T38" fmla="*/ 542 w 542"/>
              <a:gd name="T39" fmla="*/ 55 h 174"/>
              <a:gd name="T40" fmla="*/ 538 w 542"/>
              <a:gd name="T41" fmla="*/ 59 h 174"/>
              <a:gd name="T42" fmla="*/ 530 w 542"/>
              <a:gd name="T43" fmla="*/ 61 h 174"/>
              <a:gd name="T44" fmla="*/ 520 w 542"/>
              <a:gd name="T45" fmla="*/ 65 h 174"/>
              <a:gd name="T46" fmla="*/ 505 w 542"/>
              <a:gd name="T47" fmla="*/ 68 h 174"/>
              <a:gd name="T48" fmla="*/ 484 w 542"/>
              <a:gd name="T49" fmla="*/ 74 h 174"/>
              <a:gd name="T50" fmla="*/ 461 w 542"/>
              <a:gd name="T51" fmla="*/ 80 h 174"/>
              <a:gd name="T52" fmla="*/ 434 w 542"/>
              <a:gd name="T53" fmla="*/ 86 h 174"/>
              <a:gd name="T54" fmla="*/ 404 w 542"/>
              <a:gd name="T55" fmla="*/ 91 h 174"/>
              <a:gd name="T56" fmla="*/ 369 w 542"/>
              <a:gd name="T57" fmla="*/ 101 h 174"/>
              <a:gd name="T58" fmla="*/ 337 w 542"/>
              <a:gd name="T59" fmla="*/ 111 h 174"/>
              <a:gd name="T60" fmla="*/ 308 w 542"/>
              <a:gd name="T61" fmla="*/ 118 h 174"/>
              <a:gd name="T62" fmla="*/ 279 w 542"/>
              <a:gd name="T63" fmla="*/ 126 h 174"/>
              <a:gd name="T64" fmla="*/ 254 w 542"/>
              <a:gd name="T65" fmla="*/ 133 h 174"/>
              <a:gd name="T66" fmla="*/ 232 w 542"/>
              <a:gd name="T67" fmla="*/ 141 h 174"/>
              <a:gd name="T68" fmla="*/ 210 w 542"/>
              <a:gd name="T69" fmla="*/ 147 h 174"/>
              <a:gd name="T70" fmla="*/ 193 w 542"/>
              <a:gd name="T71" fmla="*/ 153 h 174"/>
              <a:gd name="T72" fmla="*/ 168 w 542"/>
              <a:gd name="T73" fmla="*/ 158 h 174"/>
              <a:gd name="T74" fmla="*/ 142 w 542"/>
              <a:gd name="T75" fmla="*/ 166 h 174"/>
              <a:gd name="T76" fmla="*/ 119 w 542"/>
              <a:gd name="T77" fmla="*/ 172 h 174"/>
              <a:gd name="T78" fmla="*/ 100 w 542"/>
              <a:gd name="T79" fmla="*/ 174 h 174"/>
              <a:gd name="T80" fmla="*/ 84 w 542"/>
              <a:gd name="T81" fmla="*/ 174 h 174"/>
              <a:gd name="T82" fmla="*/ 67 w 542"/>
              <a:gd name="T83" fmla="*/ 168 h 174"/>
              <a:gd name="T84" fmla="*/ 44 w 542"/>
              <a:gd name="T85" fmla="*/ 158 h 174"/>
              <a:gd name="T86" fmla="*/ 15 w 542"/>
              <a:gd name="T87" fmla="*/ 145 h 174"/>
              <a:gd name="T88" fmla="*/ 0 w 542"/>
              <a:gd name="T89" fmla="*/ 13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42" h="174">
                <a:moveTo>
                  <a:pt x="0" y="135"/>
                </a:moveTo>
                <a:lnTo>
                  <a:pt x="33" y="128"/>
                </a:lnTo>
                <a:lnTo>
                  <a:pt x="67" y="118"/>
                </a:lnTo>
                <a:lnTo>
                  <a:pt x="101" y="109"/>
                </a:lnTo>
                <a:lnTo>
                  <a:pt x="138" y="97"/>
                </a:lnTo>
                <a:lnTo>
                  <a:pt x="176" y="86"/>
                </a:lnTo>
                <a:lnTo>
                  <a:pt x="214" y="74"/>
                </a:lnTo>
                <a:lnTo>
                  <a:pt x="254" y="63"/>
                </a:lnTo>
                <a:lnTo>
                  <a:pt x="295" y="51"/>
                </a:lnTo>
                <a:lnTo>
                  <a:pt x="314" y="44"/>
                </a:lnTo>
                <a:lnTo>
                  <a:pt x="333" y="38"/>
                </a:lnTo>
                <a:lnTo>
                  <a:pt x="352" y="34"/>
                </a:lnTo>
                <a:lnTo>
                  <a:pt x="367" y="28"/>
                </a:lnTo>
                <a:lnTo>
                  <a:pt x="383" y="24"/>
                </a:lnTo>
                <a:lnTo>
                  <a:pt x="398" y="19"/>
                </a:lnTo>
                <a:lnTo>
                  <a:pt x="411" y="15"/>
                </a:lnTo>
                <a:lnTo>
                  <a:pt x="423" y="13"/>
                </a:lnTo>
                <a:lnTo>
                  <a:pt x="434" y="9"/>
                </a:lnTo>
                <a:lnTo>
                  <a:pt x="446" y="7"/>
                </a:lnTo>
                <a:lnTo>
                  <a:pt x="453" y="3"/>
                </a:lnTo>
                <a:lnTo>
                  <a:pt x="463" y="1"/>
                </a:lnTo>
                <a:lnTo>
                  <a:pt x="469" y="1"/>
                </a:lnTo>
                <a:lnTo>
                  <a:pt x="475" y="0"/>
                </a:lnTo>
                <a:lnTo>
                  <a:pt x="480" y="0"/>
                </a:lnTo>
                <a:lnTo>
                  <a:pt x="484" y="0"/>
                </a:lnTo>
                <a:lnTo>
                  <a:pt x="492" y="0"/>
                </a:lnTo>
                <a:lnTo>
                  <a:pt x="498" y="0"/>
                </a:lnTo>
                <a:lnTo>
                  <a:pt x="503" y="1"/>
                </a:lnTo>
                <a:lnTo>
                  <a:pt x="509" y="3"/>
                </a:lnTo>
                <a:lnTo>
                  <a:pt x="513" y="7"/>
                </a:lnTo>
                <a:lnTo>
                  <a:pt x="519" y="13"/>
                </a:lnTo>
                <a:lnTo>
                  <a:pt x="522" y="19"/>
                </a:lnTo>
                <a:lnTo>
                  <a:pt x="526" y="24"/>
                </a:lnTo>
                <a:lnTo>
                  <a:pt x="532" y="32"/>
                </a:lnTo>
                <a:lnTo>
                  <a:pt x="536" y="38"/>
                </a:lnTo>
                <a:lnTo>
                  <a:pt x="538" y="42"/>
                </a:lnTo>
                <a:lnTo>
                  <a:pt x="540" y="45"/>
                </a:lnTo>
                <a:lnTo>
                  <a:pt x="542" y="49"/>
                </a:lnTo>
                <a:lnTo>
                  <a:pt x="542" y="51"/>
                </a:lnTo>
                <a:lnTo>
                  <a:pt x="542" y="55"/>
                </a:lnTo>
                <a:lnTo>
                  <a:pt x="540" y="57"/>
                </a:lnTo>
                <a:lnTo>
                  <a:pt x="538" y="59"/>
                </a:lnTo>
                <a:lnTo>
                  <a:pt x="536" y="59"/>
                </a:lnTo>
                <a:lnTo>
                  <a:pt x="530" y="61"/>
                </a:lnTo>
                <a:lnTo>
                  <a:pt x="526" y="63"/>
                </a:lnTo>
                <a:lnTo>
                  <a:pt x="520" y="65"/>
                </a:lnTo>
                <a:lnTo>
                  <a:pt x="513" y="67"/>
                </a:lnTo>
                <a:lnTo>
                  <a:pt x="505" y="68"/>
                </a:lnTo>
                <a:lnTo>
                  <a:pt x="496" y="72"/>
                </a:lnTo>
                <a:lnTo>
                  <a:pt x="484" y="74"/>
                </a:lnTo>
                <a:lnTo>
                  <a:pt x="473" y="76"/>
                </a:lnTo>
                <a:lnTo>
                  <a:pt x="461" y="80"/>
                </a:lnTo>
                <a:lnTo>
                  <a:pt x="448" y="82"/>
                </a:lnTo>
                <a:lnTo>
                  <a:pt x="434" y="86"/>
                </a:lnTo>
                <a:lnTo>
                  <a:pt x="419" y="89"/>
                </a:lnTo>
                <a:lnTo>
                  <a:pt x="404" y="91"/>
                </a:lnTo>
                <a:lnTo>
                  <a:pt x="387" y="95"/>
                </a:lnTo>
                <a:lnTo>
                  <a:pt x="369" y="101"/>
                </a:lnTo>
                <a:lnTo>
                  <a:pt x="352" y="105"/>
                </a:lnTo>
                <a:lnTo>
                  <a:pt x="337" y="111"/>
                </a:lnTo>
                <a:lnTo>
                  <a:pt x="321" y="114"/>
                </a:lnTo>
                <a:lnTo>
                  <a:pt x="308" y="118"/>
                </a:lnTo>
                <a:lnTo>
                  <a:pt x="293" y="122"/>
                </a:lnTo>
                <a:lnTo>
                  <a:pt x="279" y="126"/>
                </a:lnTo>
                <a:lnTo>
                  <a:pt x="266" y="130"/>
                </a:lnTo>
                <a:lnTo>
                  <a:pt x="254" y="133"/>
                </a:lnTo>
                <a:lnTo>
                  <a:pt x="243" y="137"/>
                </a:lnTo>
                <a:lnTo>
                  <a:pt x="232" y="141"/>
                </a:lnTo>
                <a:lnTo>
                  <a:pt x="220" y="143"/>
                </a:lnTo>
                <a:lnTo>
                  <a:pt x="210" y="147"/>
                </a:lnTo>
                <a:lnTo>
                  <a:pt x="201" y="149"/>
                </a:lnTo>
                <a:lnTo>
                  <a:pt x="193" y="153"/>
                </a:lnTo>
                <a:lnTo>
                  <a:pt x="184" y="155"/>
                </a:lnTo>
                <a:lnTo>
                  <a:pt x="168" y="158"/>
                </a:lnTo>
                <a:lnTo>
                  <a:pt x="155" y="162"/>
                </a:lnTo>
                <a:lnTo>
                  <a:pt x="142" y="166"/>
                </a:lnTo>
                <a:lnTo>
                  <a:pt x="128" y="170"/>
                </a:lnTo>
                <a:lnTo>
                  <a:pt x="119" y="172"/>
                </a:lnTo>
                <a:lnTo>
                  <a:pt x="109" y="172"/>
                </a:lnTo>
                <a:lnTo>
                  <a:pt x="100" y="174"/>
                </a:lnTo>
                <a:lnTo>
                  <a:pt x="92" y="174"/>
                </a:lnTo>
                <a:lnTo>
                  <a:pt x="84" y="174"/>
                </a:lnTo>
                <a:lnTo>
                  <a:pt x="77" y="172"/>
                </a:lnTo>
                <a:lnTo>
                  <a:pt x="67" y="168"/>
                </a:lnTo>
                <a:lnTo>
                  <a:pt x="55" y="164"/>
                </a:lnTo>
                <a:lnTo>
                  <a:pt x="44" y="158"/>
                </a:lnTo>
                <a:lnTo>
                  <a:pt x="31" y="153"/>
                </a:lnTo>
                <a:lnTo>
                  <a:pt x="15" y="145"/>
                </a:lnTo>
                <a:lnTo>
                  <a:pt x="0" y="135"/>
                </a:lnTo>
                <a:lnTo>
                  <a:pt x="0" y="135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9" name="Freeform 27"/>
          <p:cNvSpPr/>
          <p:nvPr>
            <p:custDataLst>
              <p:tags r:id="rId26"/>
            </p:custDataLst>
          </p:nvPr>
        </p:nvSpPr>
        <p:spPr bwMode="auto">
          <a:xfrm>
            <a:off x="4683363" y="2008980"/>
            <a:ext cx="188839" cy="1675276"/>
          </a:xfrm>
          <a:custGeom>
            <a:avLst/>
            <a:gdLst>
              <a:gd name="T0" fmla="*/ 90 w 139"/>
              <a:gd name="T1" fmla="*/ 877 h 1242"/>
              <a:gd name="T2" fmla="*/ 90 w 139"/>
              <a:gd name="T3" fmla="*/ 957 h 1242"/>
              <a:gd name="T4" fmla="*/ 88 w 139"/>
              <a:gd name="T5" fmla="*/ 1028 h 1242"/>
              <a:gd name="T6" fmla="*/ 86 w 139"/>
              <a:gd name="T7" fmla="*/ 1087 h 1242"/>
              <a:gd name="T8" fmla="*/ 84 w 139"/>
              <a:gd name="T9" fmla="*/ 1137 h 1242"/>
              <a:gd name="T10" fmla="*/ 82 w 139"/>
              <a:gd name="T11" fmla="*/ 1175 h 1242"/>
              <a:gd name="T12" fmla="*/ 80 w 139"/>
              <a:gd name="T13" fmla="*/ 1202 h 1242"/>
              <a:gd name="T14" fmla="*/ 78 w 139"/>
              <a:gd name="T15" fmla="*/ 1221 h 1242"/>
              <a:gd name="T16" fmla="*/ 65 w 139"/>
              <a:gd name="T17" fmla="*/ 1238 h 1242"/>
              <a:gd name="T18" fmla="*/ 49 w 139"/>
              <a:gd name="T19" fmla="*/ 1240 h 1242"/>
              <a:gd name="T20" fmla="*/ 34 w 139"/>
              <a:gd name="T21" fmla="*/ 1215 h 1242"/>
              <a:gd name="T22" fmla="*/ 19 w 139"/>
              <a:gd name="T23" fmla="*/ 1171 h 1242"/>
              <a:gd name="T24" fmla="*/ 9 w 139"/>
              <a:gd name="T25" fmla="*/ 1125 h 1242"/>
              <a:gd name="T26" fmla="*/ 4 w 139"/>
              <a:gd name="T27" fmla="*/ 1093 h 1242"/>
              <a:gd name="T28" fmla="*/ 5 w 139"/>
              <a:gd name="T29" fmla="*/ 1079 h 1242"/>
              <a:gd name="T30" fmla="*/ 7 w 139"/>
              <a:gd name="T31" fmla="*/ 1056 h 1242"/>
              <a:gd name="T32" fmla="*/ 13 w 139"/>
              <a:gd name="T33" fmla="*/ 1020 h 1242"/>
              <a:gd name="T34" fmla="*/ 21 w 139"/>
              <a:gd name="T35" fmla="*/ 970 h 1242"/>
              <a:gd name="T36" fmla="*/ 25 w 139"/>
              <a:gd name="T37" fmla="*/ 932 h 1242"/>
              <a:gd name="T38" fmla="*/ 27 w 139"/>
              <a:gd name="T39" fmla="*/ 892 h 1242"/>
              <a:gd name="T40" fmla="*/ 28 w 139"/>
              <a:gd name="T41" fmla="*/ 844 h 1242"/>
              <a:gd name="T42" fmla="*/ 30 w 139"/>
              <a:gd name="T43" fmla="*/ 789 h 1242"/>
              <a:gd name="T44" fmla="*/ 32 w 139"/>
              <a:gd name="T45" fmla="*/ 723 h 1242"/>
              <a:gd name="T46" fmla="*/ 34 w 139"/>
              <a:gd name="T47" fmla="*/ 651 h 1242"/>
              <a:gd name="T48" fmla="*/ 34 w 139"/>
              <a:gd name="T49" fmla="*/ 570 h 1242"/>
              <a:gd name="T50" fmla="*/ 34 w 139"/>
              <a:gd name="T51" fmla="*/ 480 h 1242"/>
              <a:gd name="T52" fmla="*/ 34 w 139"/>
              <a:gd name="T53" fmla="*/ 389 h 1242"/>
              <a:gd name="T54" fmla="*/ 34 w 139"/>
              <a:gd name="T55" fmla="*/ 308 h 1242"/>
              <a:gd name="T56" fmla="*/ 32 w 139"/>
              <a:gd name="T57" fmla="*/ 237 h 1242"/>
              <a:gd name="T58" fmla="*/ 30 w 139"/>
              <a:gd name="T59" fmla="*/ 178 h 1242"/>
              <a:gd name="T60" fmla="*/ 28 w 139"/>
              <a:gd name="T61" fmla="*/ 130 h 1242"/>
              <a:gd name="T62" fmla="*/ 25 w 139"/>
              <a:gd name="T63" fmla="*/ 92 h 1242"/>
              <a:gd name="T64" fmla="*/ 21 w 139"/>
              <a:gd name="T65" fmla="*/ 67 h 1242"/>
              <a:gd name="T66" fmla="*/ 17 w 139"/>
              <a:gd name="T67" fmla="*/ 52 h 1242"/>
              <a:gd name="T68" fmla="*/ 4 w 139"/>
              <a:gd name="T69" fmla="*/ 29 h 1242"/>
              <a:gd name="T70" fmla="*/ 2 w 139"/>
              <a:gd name="T71" fmla="*/ 8 h 1242"/>
              <a:gd name="T72" fmla="*/ 17 w 139"/>
              <a:gd name="T73" fmla="*/ 2 h 1242"/>
              <a:gd name="T74" fmla="*/ 44 w 139"/>
              <a:gd name="T75" fmla="*/ 10 h 1242"/>
              <a:gd name="T76" fmla="*/ 71 w 139"/>
              <a:gd name="T77" fmla="*/ 23 h 1242"/>
              <a:gd name="T78" fmla="*/ 99 w 139"/>
              <a:gd name="T79" fmla="*/ 37 h 1242"/>
              <a:gd name="T80" fmla="*/ 126 w 139"/>
              <a:gd name="T81" fmla="*/ 58 h 1242"/>
              <a:gd name="T82" fmla="*/ 139 w 139"/>
              <a:gd name="T83" fmla="*/ 81 h 1242"/>
              <a:gd name="T84" fmla="*/ 126 w 139"/>
              <a:gd name="T85" fmla="*/ 113 h 1242"/>
              <a:gd name="T86" fmla="*/ 118 w 139"/>
              <a:gd name="T87" fmla="*/ 134 h 1242"/>
              <a:gd name="T88" fmla="*/ 113 w 139"/>
              <a:gd name="T89" fmla="*/ 169 h 1242"/>
              <a:gd name="T90" fmla="*/ 107 w 139"/>
              <a:gd name="T91" fmla="*/ 218 h 1242"/>
              <a:gd name="T92" fmla="*/ 101 w 139"/>
              <a:gd name="T93" fmla="*/ 281 h 1242"/>
              <a:gd name="T94" fmla="*/ 99 w 139"/>
              <a:gd name="T95" fmla="*/ 369 h 1242"/>
              <a:gd name="T96" fmla="*/ 95 w 139"/>
              <a:gd name="T97" fmla="*/ 486 h 1242"/>
              <a:gd name="T98" fmla="*/ 93 w 139"/>
              <a:gd name="T99" fmla="*/ 632 h 1242"/>
              <a:gd name="T100" fmla="*/ 90 w 139"/>
              <a:gd name="T101" fmla="*/ 808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" h="1242">
                <a:moveTo>
                  <a:pt x="90" y="808"/>
                </a:moveTo>
                <a:lnTo>
                  <a:pt x="90" y="831"/>
                </a:lnTo>
                <a:lnTo>
                  <a:pt x="90" y="854"/>
                </a:lnTo>
                <a:lnTo>
                  <a:pt x="90" y="877"/>
                </a:lnTo>
                <a:lnTo>
                  <a:pt x="90" y="898"/>
                </a:lnTo>
                <a:lnTo>
                  <a:pt x="90" y="919"/>
                </a:lnTo>
                <a:lnTo>
                  <a:pt x="90" y="938"/>
                </a:lnTo>
                <a:lnTo>
                  <a:pt x="90" y="957"/>
                </a:lnTo>
                <a:lnTo>
                  <a:pt x="88" y="976"/>
                </a:lnTo>
                <a:lnTo>
                  <a:pt x="88" y="993"/>
                </a:lnTo>
                <a:lnTo>
                  <a:pt x="88" y="1010"/>
                </a:lnTo>
                <a:lnTo>
                  <a:pt x="88" y="1028"/>
                </a:lnTo>
                <a:lnTo>
                  <a:pt x="88" y="1043"/>
                </a:lnTo>
                <a:lnTo>
                  <a:pt x="88" y="1058"/>
                </a:lnTo>
                <a:lnTo>
                  <a:pt x="86" y="1074"/>
                </a:lnTo>
                <a:lnTo>
                  <a:pt x="86" y="1087"/>
                </a:lnTo>
                <a:lnTo>
                  <a:pt x="86" y="1100"/>
                </a:lnTo>
                <a:lnTo>
                  <a:pt x="86" y="1114"/>
                </a:lnTo>
                <a:lnTo>
                  <a:pt x="86" y="1125"/>
                </a:lnTo>
                <a:lnTo>
                  <a:pt x="84" y="1137"/>
                </a:lnTo>
                <a:lnTo>
                  <a:pt x="84" y="1146"/>
                </a:lnTo>
                <a:lnTo>
                  <a:pt x="84" y="1156"/>
                </a:lnTo>
                <a:lnTo>
                  <a:pt x="84" y="1165"/>
                </a:lnTo>
                <a:lnTo>
                  <a:pt x="82" y="1175"/>
                </a:lnTo>
                <a:lnTo>
                  <a:pt x="82" y="1183"/>
                </a:lnTo>
                <a:lnTo>
                  <a:pt x="82" y="1190"/>
                </a:lnTo>
                <a:lnTo>
                  <a:pt x="80" y="1196"/>
                </a:lnTo>
                <a:lnTo>
                  <a:pt x="80" y="1202"/>
                </a:lnTo>
                <a:lnTo>
                  <a:pt x="80" y="1208"/>
                </a:lnTo>
                <a:lnTo>
                  <a:pt x="80" y="1213"/>
                </a:lnTo>
                <a:lnTo>
                  <a:pt x="78" y="1217"/>
                </a:lnTo>
                <a:lnTo>
                  <a:pt x="78" y="1221"/>
                </a:lnTo>
                <a:lnTo>
                  <a:pt x="78" y="1223"/>
                </a:lnTo>
                <a:lnTo>
                  <a:pt x="72" y="1229"/>
                </a:lnTo>
                <a:lnTo>
                  <a:pt x="69" y="1234"/>
                </a:lnTo>
                <a:lnTo>
                  <a:pt x="65" y="1238"/>
                </a:lnTo>
                <a:lnTo>
                  <a:pt x="59" y="1242"/>
                </a:lnTo>
                <a:lnTo>
                  <a:pt x="55" y="1242"/>
                </a:lnTo>
                <a:lnTo>
                  <a:pt x="53" y="1242"/>
                </a:lnTo>
                <a:lnTo>
                  <a:pt x="49" y="1240"/>
                </a:lnTo>
                <a:lnTo>
                  <a:pt x="48" y="1236"/>
                </a:lnTo>
                <a:lnTo>
                  <a:pt x="42" y="1231"/>
                </a:lnTo>
                <a:lnTo>
                  <a:pt x="38" y="1223"/>
                </a:lnTo>
                <a:lnTo>
                  <a:pt x="34" y="1215"/>
                </a:lnTo>
                <a:lnTo>
                  <a:pt x="28" y="1206"/>
                </a:lnTo>
                <a:lnTo>
                  <a:pt x="25" y="1196"/>
                </a:lnTo>
                <a:lnTo>
                  <a:pt x="23" y="1185"/>
                </a:lnTo>
                <a:lnTo>
                  <a:pt x="19" y="1171"/>
                </a:lnTo>
                <a:lnTo>
                  <a:pt x="17" y="1158"/>
                </a:lnTo>
                <a:lnTo>
                  <a:pt x="13" y="1146"/>
                </a:lnTo>
                <a:lnTo>
                  <a:pt x="11" y="1135"/>
                </a:lnTo>
                <a:lnTo>
                  <a:pt x="9" y="1125"/>
                </a:lnTo>
                <a:lnTo>
                  <a:pt x="7" y="1116"/>
                </a:lnTo>
                <a:lnTo>
                  <a:pt x="5" y="1106"/>
                </a:lnTo>
                <a:lnTo>
                  <a:pt x="5" y="1098"/>
                </a:lnTo>
                <a:lnTo>
                  <a:pt x="4" y="1093"/>
                </a:lnTo>
                <a:lnTo>
                  <a:pt x="4" y="1087"/>
                </a:lnTo>
                <a:lnTo>
                  <a:pt x="4" y="1085"/>
                </a:lnTo>
                <a:lnTo>
                  <a:pt x="4" y="1083"/>
                </a:lnTo>
                <a:lnTo>
                  <a:pt x="5" y="1079"/>
                </a:lnTo>
                <a:lnTo>
                  <a:pt x="5" y="1074"/>
                </a:lnTo>
                <a:lnTo>
                  <a:pt x="5" y="1070"/>
                </a:lnTo>
                <a:lnTo>
                  <a:pt x="7" y="1064"/>
                </a:lnTo>
                <a:lnTo>
                  <a:pt x="7" y="1056"/>
                </a:lnTo>
                <a:lnTo>
                  <a:pt x="9" y="1049"/>
                </a:lnTo>
                <a:lnTo>
                  <a:pt x="9" y="1039"/>
                </a:lnTo>
                <a:lnTo>
                  <a:pt x="11" y="1030"/>
                </a:lnTo>
                <a:lnTo>
                  <a:pt x="13" y="1020"/>
                </a:lnTo>
                <a:lnTo>
                  <a:pt x="15" y="1009"/>
                </a:lnTo>
                <a:lnTo>
                  <a:pt x="17" y="997"/>
                </a:lnTo>
                <a:lnTo>
                  <a:pt x="19" y="984"/>
                </a:lnTo>
                <a:lnTo>
                  <a:pt x="21" y="970"/>
                </a:lnTo>
                <a:lnTo>
                  <a:pt x="23" y="957"/>
                </a:lnTo>
                <a:lnTo>
                  <a:pt x="23" y="949"/>
                </a:lnTo>
                <a:lnTo>
                  <a:pt x="23" y="942"/>
                </a:lnTo>
                <a:lnTo>
                  <a:pt x="25" y="932"/>
                </a:lnTo>
                <a:lnTo>
                  <a:pt x="25" y="922"/>
                </a:lnTo>
                <a:lnTo>
                  <a:pt x="25" y="913"/>
                </a:lnTo>
                <a:lnTo>
                  <a:pt x="27" y="903"/>
                </a:lnTo>
                <a:lnTo>
                  <a:pt x="27" y="892"/>
                </a:lnTo>
                <a:lnTo>
                  <a:pt x="27" y="882"/>
                </a:lnTo>
                <a:lnTo>
                  <a:pt x="27" y="869"/>
                </a:lnTo>
                <a:lnTo>
                  <a:pt x="28" y="857"/>
                </a:lnTo>
                <a:lnTo>
                  <a:pt x="28" y="844"/>
                </a:lnTo>
                <a:lnTo>
                  <a:pt x="28" y="831"/>
                </a:lnTo>
                <a:lnTo>
                  <a:pt x="30" y="817"/>
                </a:lnTo>
                <a:lnTo>
                  <a:pt x="30" y="804"/>
                </a:lnTo>
                <a:lnTo>
                  <a:pt x="30" y="789"/>
                </a:lnTo>
                <a:lnTo>
                  <a:pt x="30" y="773"/>
                </a:lnTo>
                <a:lnTo>
                  <a:pt x="30" y="756"/>
                </a:lnTo>
                <a:lnTo>
                  <a:pt x="32" y="741"/>
                </a:lnTo>
                <a:lnTo>
                  <a:pt x="32" y="723"/>
                </a:lnTo>
                <a:lnTo>
                  <a:pt x="32" y="706"/>
                </a:lnTo>
                <a:lnTo>
                  <a:pt x="32" y="689"/>
                </a:lnTo>
                <a:lnTo>
                  <a:pt x="32" y="670"/>
                </a:lnTo>
                <a:lnTo>
                  <a:pt x="34" y="651"/>
                </a:lnTo>
                <a:lnTo>
                  <a:pt x="34" y="632"/>
                </a:lnTo>
                <a:lnTo>
                  <a:pt x="34" y="611"/>
                </a:lnTo>
                <a:lnTo>
                  <a:pt x="34" y="591"/>
                </a:lnTo>
                <a:lnTo>
                  <a:pt x="34" y="570"/>
                </a:lnTo>
                <a:lnTo>
                  <a:pt x="34" y="547"/>
                </a:lnTo>
                <a:lnTo>
                  <a:pt x="34" y="526"/>
                </a:lnTo>
                <a:lnTo>
                  <a:pt x="34" y="503"/>
                </a:lnTo>
                <a:lnTo>
                  <a:pt x="34" y="480"/>
                </a:lnTo>
                <a:lnTo>
                  <a:pt x="34" y="457"/>
                </a:lnTo>
                <a:lnTo>
                  <a:pt x="34" y="435"/>
                </a:lnTo>
                <a:lnTo>
                  <a:pt x="34" y="412"/>
                </a:lnTo>
                <a:lnTo>
                  <a:pt x="34" y="389"/>
                </a:lnTo>
                <a:lnTo>
                  <a:pt x="34" y="368"/>
                </a:lnTo>
                <a:lnTo>
                  <a:pt x="34" y="347"/>
                </a:lnTo>
                <a:lnTo>
                  <a:pt x="34" y="327"/>
                </a:lnTo>
                <a:lnTo>
                  <a:pt x="34" y="308"/>
                </a:lnTo>
                <a:lnTo>
                  <a:pt x="34" y="289"/>
                </a:lnTo>
                <a:lnTo>
                  <a:pt x="32" y="272"/>
                </a:lnTo>
                <a:lnTo>
                  <a:pt x="32" y="255"/>
                </a:lnTo>
                <a:lnTo>
                  <a:pt x="32" y="237"/>
                </a:lnTo>
                <a:lnTo>
                  <a:pt x="32" y="222"/>
                </a:lnTo>
                <a:lnTo>
                  <a:pt x="32" y="207"/>
                </a:lnTo>
                <a:lnTo>
                  <a:pt x="30" y="192"/>
                </a:lnTo>
                <a:lnTo>
                  <a:pt x="30" y="178"/>
                </a:lnTo>
                <a:lnTo>
                  <a:pt x="30" y="165"/>
                </a:lnTo>
                <a:lnTo>
                  <a:pt x="30" y="153"/>
                </a:lnTo>
                <a:lnTo>
                  <a:pt x="28" y="142"/>
                </a:lnTo>
                <a:lnTo>
                  <a:pt x="28" y="130"/>
                </a:lnTo>
                <a:lnTo>
                  <a:pt x="27" y="121"/>
                </a:lnTo>
                <a:lnTo>
                  <a:pt x="27" y="111"/>
                </a:lnTo>
                <a:lnTo>
                  <a:pt x="27" y="102"/>
                </a:lnTo>
                <a:lnTo>
                  <a:pt x="25" y="92"/>
                </a:lnTo>
                <a:lnTo>
                  <a:pt x="25" y="84"/>
                </a:lnTo>
                <a:lnTo>
                  <a:pt x="23" y="79"/>
                </a:lnTo>
                <a:lnTo>
                  <a:pt x="23" y="73"/>
                </a:lnTo>
                <a:lnTo>
                  <a:pt x="21" y="67"/>
                </a:lnTo>
                <a:lnTo>
                  <a:pt x="21" y="61"/>
                </a:lnTo>
                <a:lnTo>
                  <a:pt x="19" y="58"/>
                </a:lnTo>
                <a:lnTo>
                  <a:pt x="19" y="54"/>
                </a:lnTo>
                <a:lnTo>
                  <a:pt x="17" y="52"/>
                </a:lnTo>
                <a:lnTo>
                  <a:pt x="17" y="48"/>
                </a:lnTo>
                <a:lnTo>
                  <a:pt x="11" y="42"/>
                </a:lnTo>
                <a:lnTo>
                  <a:pt x="5" y="35"/>
                </a:lnTo>
                <a:lnTo>
                  <a:pt x="4" y="29"/>
                </a:lnTo>
                <a:lnTo>
                  <a:pt x="2" y="23"/>
                </a:lnTo>
                <a:lnTo>
                  <a:pt x="0" y="17"/>
                </a:lnTo>
                <a:lnTo>
                  <a:pt x="2" y="14"/>
                </a:lnTo>
                <a:lnTo>
                  <a:pt x="2" y="8"/>
                </a:lnTo>
                <a:lnTo>
                  <a:pt x="4" y="4"/>
                </a:lnTo>
                <a:lnTo>
                  <a:pt x="7" y="2"/>
                </a:lnTo>
                <a:lnTo>
                  <a:pt x="11" y="0"/>
                </a:lnTo>
                <a:lnTo>
                  <a:pt x="17" y="2"/>
                </a:lnTo>
                <a:lnTo>
                  <a:pt x="25" y="4"/>
                </a:lnTo>
                <a:lnTo>
                  <a:pt x="32" y="6"/>
                </a:lnTo>
                <a:lnTo>
                  <a:pt x="38" y="8"/>
                </a:lnTo>
                <a:lnTo>
                  <a:pt x="44" y="10"/>
                </a:lnTo>
                <a:lnTo>
                  <a:pt x="49" y="14"/>
                </a:lnTo>
                <a:lnTo>
                  <a:pt x="57" y="15"/>
                </a:lnTo>
                <a:lnTo>
                  <a:pt x="63" y="19"/>
                </a:lnTo>
                <a:lnTo>
                  <a:pt x="71" y="23"/>
                </a:lnTo>
                <a:lnTo>
                  <a:pt x="80" y="27"/>
                </a:lnTo>
                <a:lnTo>
                  <a:pt x="86" y="31"/>
                </a:lnTo>
                <a:lnTo>
                  <a:pt x="93" y="35"/>
                </a:lnTo>
                <a:lnTo>
                  <a:pt x="99" y="37"/>
                </a:lnTo>
                <a:lnTo>
                  <a:pt x="105" y="40"/>
                </a:lnTo>
                <a:lnTo>
                  <a:pt x="111" y="44"/>
                </a:lnTo>
                <a:lnTo>
                  <a:pt x="118" y="52"/>
                </a:lnTo>
                <a:lnTo>
                  <a:pt x="126" y="58"/>
                </a:lnTo>
                <a:lnTo>
                  <a:pt x="132" y="63"/>
                </a:lnTo>
                <a:lnTo>
                  <a:pt x="136" y="69"/>
                </a:lnTo>
                <a:lnTo>
                  <a:pt x="139" y="75"/>
                </a:lnTo>
                <a:lnTo>
                  <a:pt x="139" y="81"/>
                </a:lnTo>
                <a:lnTo>
                  <a:pt x="137" y="84"/>
                </a:lnTo>
                <a:lnTo>
                  <a:pt x="136" y="94"/>
                </a:lnTo>
                <a:lnTo>
                  <a:pt x="132" y="103"/>
                </a:lnTo>
                <a:lnTo>
                  <a:pt x="126" y="113"/>
                </a:lnTo>
                <a:lnTo>
                  <a:pt x="124" y="117"/>
                </a:lnTo>
                <a:lnTo>
                  <a:pt x="122" y="123"/>
                </a:lnTo>
                <a:lnTo>
                  <a:pt x="120" y="128"/>
                </a:lnTo>
                <a:lnTo>
                  <a:pt x="118" y="134"/>
                </a:lnTo>
                <a:lnTo>
                  <a:pt x="116" y="142"/>
                </a:lnTo>
                <a:lnTo>
                  <a:pt x="115" y="149"/>
                </a:lnTo>
                <a:lnTo>
                  <a:pt x="113" y="159"/>
                </a:lnTo>
                <a:lnTo>
                  <a:pt x="113" y="169"/>
                </a:lnTo>
                <a:lnTo>
                  <a:pt x="111" y="180"/>
                </a:lnTo>
                <a:lnTo>
                  <a:pt x="109" y="192"/>
                </a:lnTo>
                <a:lnTo>
                  <a:pt x="109" y="205"/>
                </a:lnTo>
                <a:lnTo>
                  <a:pt x="107" y="218"/>
                </a:lnTo>
                <a:lnTo>
                  <a:pt x="105" y="232"/>
                </a:lnTo>
                <a:lnTo>
                  <a:pt x="105" y="247"/>
                </a:lnTo>
                <a:lnTo>
                  <a:pt x="103" y="264"/>
                </a:lnTo>
                <a:lnTo>
                  <a:pt x="101" y="281"/>
                </a:lnTo>
                <a:lnTo>
                  <a:pt x="101" y="301"/>
                </a:lnTo>
                <a:lnTo>
                  <a:pt x="99" y="322"/>
                </a:lnTo>
                <a:lnTo>
                  <a:pt x="99" y="345"/>
                </a:lnTo>
                <a:lnTo>
                  <a:pt x="99" y="369"/>
                </a:lnTo>
                <a:lnTo>
                  <a:pt x="97" y="396"/>
                </a:lnTo>
                <a:lnTo>
                  <a:pt x="97" y="425"/>
                </a:lnTo>
                <a:lnTo>
                  <a:pt x="97" y="456"/>
                </a:lnTo>
                <a:lnTo>
                  <a:pt x="95" y="486"/>
                </a:lnTo>
                <a:lnTo>
                  <a:pt x="95" y="521"/>
                </a:lnTo>
                <a:lnTo>
                  <a:pt x="95" y="555"/>
                </a:lnTo>
                <a:lnTo>
                  <a:pt x="93" y="593"/>
                </a:lnTo>
                <a:lnTo>
                  <a:pt x="93" y="632"/>
                </a:lnTo>
                <a:lnTo>
                  <a:pt x="93" y="674"/>
                </a:lnTo>
                <a:lnTo>
                  <a:pt x="92" y="716"/>
                </a:lnTo>
                <a:lnTo>
                  <a:pt x="92" y="762"/>
                </a:lnTo>
                <a:lnTo>
                  <a:pt x="90" y="808"/>
                </a:lnTo>
                <a:lnTo>
                  <a:pt x="90" y="80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0" name="Freeform 28"/>
          <p:cNvSpPr/>
          <p:nvPr>
            <p:custDataLst>
              <p:tags r:id="rId27"/>
            </p:custDataLst>
          </p:nvPr>
        </p:nvSpPr>
        <p:spPr bwMode="auto">
          <a:xfrm>
            <a:off x="4265219" y="2599779"/>
            <a:ext cx="504472" cy="841684"/>
          </a:xfrm>
          <a:custGeom>
            <a:avLst/>
            <a:gdLst>
              <a:gd name="T0" fmla="*/ 111 w 375"/>
              <a:gd name="T1" fmla="*/ 465 h 624"/>
              <a:gd name="T2" fmla="*/ 151 w 375"/>
              <a:gd name="T3" fmla="*/ 412 h 624"/>
              <a:gd name="T4" fmla="*/ 187 w 375"/>
              <a:gd name="T5" fmla="*/ 356 h 624"/>
              <a:gd name="T6" fmla="*/ 222 w 375"/>
              <a:gd name="T7" fmla="*/ 299 h 624"/>
              <a:gd name="T8" fmla="*/ 239 w 375"/>
              <a:gd name="T9" fmla="*/ 270 h 624"/>
              <a:gd name="T10" fmla="*/ 254 w 375"/>
              <a:gd name="T11" fmla="*/ 240 h 624"/>
              <a:gd name="T12" fmla="*/ 270 w 375"/>
              <a:gd name="T13" fmla="*/ 205 h 624"/>
              <a:gd name="T14" fmla="*/ 287 w 375"/>
              <a:gd name="T15" fmla="*/ 169 h 624"/>
              <a:gd name="T16" fmla="*/ 302 w 375"/>
              <a:gd name="T17" fmla="*/ 130 h 624"/>
              <a:gd name="T18" fmla="*/ 319 w 375"/>
              <a:gd name="T19" fmla="*/ 88 h 624"/>
              <a:gd name="T20" fmla="*/ 335 w 375"/>
              <a:gd name="T21" fmla="*/ 44 h 624"/>
              <a:gd name="T22" fmla="*/ 350 w 375"/>
              <a:gd name="T23" fmla="*/ 0 h 624"/>
              <a:gd name="T24" fmla="*/ 375 w 375"/>
              <a:gd name="T25" fmla="*/ 136 h 624"/>
              <a:gd name="T26" fmla="*/ 358 w 375"/>
              <a:gd name="T27" fmla="*/ 178 h 624"/>
              <a:gd name="T28" fmla="*/ 338 w 375"/>
              <a:gd name="T29" fmla="*/ 218 h 624"/>
              <a:gd name="T30" fmla="*/ 319 w 375"/>
              <a:gd name="T31" fmla="*/ 257 h 624"/>
              <a:gd name="T32" fmla="*/ 302 w 375"/>
              <a:gd name="T33" fmla="*/ 293 h 624"/>
              <a:gd name="T34" fmla="*/ 281 w 375"/>
              <a:gd name="T35" fmla="*/ 326 h 624"/>
              <a:gd name="T36" fmla="*/ 262 w 375"/>
              <a:gd name="T37" fmla="*/ 358 h 624"/>
              <a:gd name="T38" fmla="*/ 222 w 375"/>
              <a:gd name="T39" fmla="*/ 416 h 624"/>
              <a:gd name="T40" fmla="*/ 203 w 375"/>
              <a:gd name="T41" fmla="*/ 440 h 624"/>
              <a:gd name="T42" fmla="*/ 182 w 375"/>
              <a:gd name="T43" fmla="*/ 465 h 624"/>
              <a:gd name="T44" fmla="*/ 145 w 375"/>
              <a:gd name="T45" fmla="*/ 507 h 624"/>
              <a:gd name="T46" fmla="*/ 109 w 375"/>
              <a:gd name="T47" fmla="*/ 542 h 624"/>
              <a:gd name="T48" fmla="*/ 74 w 375"/>
              <a:gd name="T49" fmla="*/ 571 h 624"/>
              <a:gd name="T50" fmla="*/ 61 w 375"/>
              <a:gd name="T51" fmla="*/ 584 h 624"/>
              <a:gd name="T52" fmla="*/ 48 w 375"/>
              <a:gd name="T53" fmla="*/ 595 h 624"/>
              <a:gd name="T54" fmla="*/ 34 w 375"/>
              <a:gd name="T55" fmla="*/ 607 h 624"/>
              <a:gd name="T56" fmla="*/ 25 w 375"/>
              <a:gd name="T57" fmla="*/ 615 h 624"/>
              <a:gd name="T58" fmla="*/ 17 w 375"/>
              <a:gd name="T59" fmla="*/ 620 h 624"/>
              <a:gd name="T60" fmla="*/ 9 w 375"/>
              <a:gd name="T61" fmla="*/ 622 h 624"/>
              <a:gd name="T62" fmla="*/ 5 w 375"/>
              <a:gd name="T63" fmla="*/ 624 h 624"/>
              <a:gd name="T64" fmla="*/ 2 w 375"/>
              <a:gd name="T65" fmla="*/ 622 h 624"/>
              <a:gd name="T66" fmla="*/ 0 w 375"/>
              <a:gd name="T67" fmla="*/ 618 h 624"/>
              <a:gd name="T68" fmla="*/ 2 w 375"/>
              <a:gd name="T69" fmla="*/ 613 h 624"/>
              <a:gd name="T70" fmla="*/ 5 w 375"/>
              <a:gd name="T71" fmla="*/ 605 h 624"/>
              <a:gd name="T72" fmla="*/ 13 w 375"/>
              <a:gd name="T73" fmla="*/ 594 h 624"/>
              <a:gd name="T74" fmla="*/ 23 w 375"/>
              <a:gd name="T75" fmla="*/ 578 h 624"/>
              <a:gd name="T76" fmla="*/ 34 w 375"/>
              <a:gd name="T77" fmla="*/ 561 h 624"/>
              <a:gd name="T78" fmla="*/ 49 w 375"/>
              <a:gd name="T79" fmla="*/ 542 h 624"/>
              <a:gd name="T80" fmla="*/ 69 w 375"/>
              <a:gd name="T81" fmla="*/ 519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5" h="624">
                <a:moveTo>
                  <a:pt x="69" y="519"/>
                </a:moveTo>
                <a:lnTo>
                  <a:pt x="111" y="465"/>
                </a:lnTo>
                <a:lnTo>
                  <a:pt x="130" y="439"/>
                </a:lnTo>
                <a:lnTo>
                  <a:pt x="151" y="412"/>
                </a:lnTo>
                <a:lnTo>
                  <a:pt x="170" y="383"/>
                </a:lnTo>
                <a:lnTo>
                  <a:pt x="187" y="356"/>
                </a:lnTo>
                <a:lnTo>
                  <a:pt x="206" y="328"/>
                </a:lnTo>
                <a:lnTo>
                  <a:pt x="222" y="299"/>
                </a:lnTo>
                <a:lnTo>
                  <a:pt x="229" y="285"/>
                </a:lnTo>
                <a:lnTo>
                  <a:pt x="239" y="270"/>
                </a:lnTo>
                <a:lnTo>
                  <a:pt x="247" y="255"/>
                </a:lnTo>
                <a:lnTo>
                  <a:pt x="254" y="240"/>
                </a:lnTo>
                <a:lnTo>
                  <a:pt x="262" y="222"/>
                </a:lnTo>
                <a:lnTo>
                  <a:pt x="270" y="205"/>
                </a:lnTo>
                <a:lnTo>
                  <a:pt x="279" y="188"/>
                </a:lnTo>
                <a:lnTo>
                  <a:pt x="287" y="169"/>
                </a:lnTo>
                <a:lnTo>
                  <a:pt x="294" y="150"/>
                </a:lnTo>
                <a:lnTo>
                  <a:pt x="302" y="130"/>
                </a:lnTo>
                <a:lnTo>
                  <a:pt x="312" y="109"/>
                </a:lnTo>
                <a:lnTo>
                  <a:pt x="319" y="88"/>
                </a:lnTo>
                <a:lnTo>
                  <a:pt x="327" y="67"/>
                </a:lnTo>
                <a:lnTo>
                  <a:pt x="335" y="44"/>
                </a:lnTo>
                <a:lnTo>
                  <a:pt x="342" y="23"/>
                </a:lnTo>
                <a:lnTo>
                  <a:pt x="350" y="0"/>
                </a:lnTo>
                <a:lnTo>
                  <a:pt x="363" y="67"/>
                </a:lnTo>
                <a:lnTo>
                  <a:pt x="375" y="136"/>
                </a:lnTo>
                <a:lnTo>
                  <a:pt x="367" y="157"/>
                </a:lnTo>
                <a:lnTo>
                  <a:pt x="358" y="178"/>
                </a:lnTo>
                <a:lnTo>
                  <a:pt x="348" y="199"/>
                </a:lnTo>
                <a:lnTo>
                  <a:pt x="338" y="218"/>
                </a:lnTo>
                <a:lnTo>
                  <a:pt x="329" y="238"/>
                </a:lnTo>
                <a:lnTo>
                  <a:pt x="319" y="257"/>
                </a:lnTo>
                <a:lnTo>
                  <a:pt x="310" y="276"/>
                </a:lnTo>
                <a:lnTo>
                  <a:pt x="302" y="293"/>
                </a:lnTo>
                <a:lnTo>
                  <a:pt x="291" y="310"/>
                </a:lnTo>
                <a:lnTo>
                  <a:pt x="281" y="326"/>
                </a:lnTo>
                <a:lnTo>
                  <a:pt x="271" y="343"/>
                </a:lnTo>
                <a:lnTo>
                  <a:pt x="262" y="358"/>
                </a:lnTo>
                <a:lnTo>
                  <a:pt x="243" y="387"/>
                </a:lnTo>
                <a:lnTo>
                  <a:pt x="222" y="416"/>
                </a:lnTo>
                <a:lnTo>
                  <a:pt x="212" y="429"/>
                </a:lnTo>
                <a:lnTo>
                  <a:pt x="203" y="440"/>
                </a:lnTo>
                <a:lnTo>
                  <a:pt x="193" y="454"/>
                </a:lnTo>
                <a:lnTo>
                  <a:pt x="182" y="465"/>
                </a:lnTo>
                <a:lnTo>
                  <a:pt x="162" y="486"/>
                </a:lnTo>
                <a:lnTo>
                  <a:pt x="145" y="507"/>
                </a:lnTo>
                <a:lnTo>
                  <a:pt x="126" y="527"/>
                </a:lnTo>
                <a:lnTo>
                  <a:pt x="109" y="542"/>
                </a:lnTo>
                <a:lnTo>
                  <a:pt x="92" y="557"/>
                </a:lnTo>
                <a:lnTo>
                  <a:pt x="74" y="571"/>
                </a:lnTo>
                <a:lnTo>
                  <a:pt x="67" y="578"/>
                </a:lnTo>
                <a:lnTo>
                  <a:pt x="61" y="584"/>
                </a:lnTo>
                <a:lnTo>
                  <a:pt x="53" y="592"/>
                </a:lnTo>
                <a:lnTo>
                  <a:pt x="48" y="595"/>
                </a:lnTo>
                <a:lnTo>
                  <a:pt x="40" y="601"/>
                </a:lnTo>
                <a:lnTo>
                  <a:pt x="34" y="607"/>
                </a:lnTo>
                <a:lnTo>
                  <a:pt x="30" y="611"/>
                </a:lnTo>
                <a:lnTo>
                  <a:pt x="25" y="615"/>
                </a:lnTo>
                <a:lnTo>
                  <a:pt x="21" y="616"/>
                </a:lnTo>
                <a:lnTo>
                  <a:pt x="17" y="620"/>
                </a:lnTo>
                <a:lnTo>
                  <a:pt x="13" y="622"/>
                </a:lnTo>
                <a:lnTo>
                  <a:pt x="9" y="622"/>
                </a:lnTo>
                <a:lnTo>
                  <a:pt x="7" y="624"/>
                </a:lnTo>
                <a:lnTo>
                  <a:pt x="5" y="624"/>
                </a:lnTo>
                <a:lnTo>
                  <a:pt x="4" y="624"/>
                </a:lnTo>
                <a:lnTo>
                  <a:pt x="2" y="622"/>
                </a:lnTo>
                <a:lnTo>
                  <a:pt x="2" y="620"/>
                </a:lnTo>
                <a:lnTo>
                  <a:pt x="0" y="618"/>
                </a:lnTo>
                <a:lnTo>
                  <a:pt x="2" y="616"/>
                </a:lnTo>
                <a:lnTo>
                  <a:pt x="2" y="613"/>
                </a:lnTo>
                <a:lnTo>
                  <a:pt x="4" y="609"/>
                </a:lnTo>
                <a:lnTo>
                  <a:pt x="5" y="605"/>
                </a:lnTo>
                <a:lnTo>
                  <a:pt x="9" y="599"/>
                </a:lnTo>
                <a:lnTo>
                  <a:pt x="13" y="594"/>
                </a:lnTo>
                <a:lnTo>
                  <a:pt x="17" y="586"/>
                </a:lnTo>
                <a:lnTo>
                  <a:pt x="23" y="578"/>
                </a:lnTo>
                <a:lnTo>
                  <a:pt x="28" y="571"/>
                </a:lnTo>
                <a:lnTo>
                  <a:pt x="34" y="561"/>
                </a:lnTo>
                <a:lnTo>
                  <a:pt x="42" y="551"/>
                </a:lnTo>
                <a:lnTo>
                  <a:pt x="49" y="542"/>
                </a:lnTo>
                <a:lnTo>
                  <a:pt x="59" y="530"/>
                </a:lnTo>
                <a:lnTo>
                  <a:pt x="69" y="519"/>
                </a:lnTo>
                <a:lnTo>
                  <a:pt x="69" y="519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" name="Freeform 29"/>
          <p:cNvSpPr/>
          <p:nvPr>
            <p:custDataLst>
              <p:tags r:id="rId28"/>
            </p:custDataLst>
          </p:nvPr>
        </p:nvSpPr>
        <p:spPr bwMode="auto">
          <a:xfrm>
            <a:off x="4764294" y="2834478"/>
            <a:ext cx="248189" cy="226607"/>
          </a:xfrm>
          <a:custGeom>
            <a:avLst/>
            <a:gdLst>
              <a:gd name="T0" fmla="*/ 184 w 186"/>
              <a:gd name="T1" fmla="*/ 106 h 169"/>
              <a:gd name="T2" fmla="*/ 186 w 186"/>
              <a:gd name="T3" fmla="*/ 111 h 169"/>
              <a:gd name="T4" fmla="*/ 186 w 186"/>
              <a:gd name="T5" fmla="*/ 119 h 169"/>
              <a:gd name="T6" fmla="*/ 186 w 186"/>
              <a:gd name="T7" fmla="*/ 127 h 169"/>
              <a:gd name="T8" fmla="*/ 186 w 186"/>
              <a:gd name="T9" fmla="*/ 133 h 169"/>
              <a:gd name="T10" fmla="*/ 184 w 186"/>
              <a:gd name="T11" fmla="*/ 138 h 169"/>
              <a:gd name="T12" fmla="*/ 182 w 186"/>
              <a:gd name="T13" fmla="*/ 144 h 169"/>
              <a:gd name="T14" fmla="*/ 180 w 186"/>
              <a:gd name="T15" fmla="*/ 148 h 169"/>
              <a:gd name="T16" fmla="*/ 178 w 186"/>
              <a:gd name="T17" fmla="*/ 150 h 169"/>
              <a:gd name="T18" fmla="*/ 176 w 186"/>
              <a:gd name="T19" fmla="*/ 155 h 169"/>
              <a:gd name="T20" fmla="*/ 172 w 186"/>
              <a:gd name="T21" fmla="*/ 159 h 169"/>
              <a:gd name="T22" fmla="*/ 168 w 186"/>
              <a:gd name="T23" fmla="*/ 163 h 169"/>
              <a:gd name="T24" fmla="*/ 165 w 186"/>
              <a:gd name="T25" fmla="*/ 165 h 169"/>
              <a:gd name="T26" fmla="*/ 163 w 186"/>
              <a:gd name="T27" fmla="*/ 167 h 169"/>
              <a:gd name="T28" fmla="*/ 159 w 186"/>
              <a:gd name="T29" fmla="*/ 169 h 169"/>
              <a:gd name="T30" fmla="*/ 155 w 186"/>
              <a:gd name="T31" fmla="*/ 169 h 169"/>
              <a:gd name="T32" fmla="*/ 153 w 186"/>
              <a:gd name="T33" fmla="*/ 169 h 169"/>
              <a:gd name="T34" fmla="*/ 151 w 186"/>
              <a:gd name="T35" fmla="*/ 169 h 169"/>
              <a:gd name="T36" fmla="*/ 149 w 186"/>
              <a:gd name="T37" fmla="*/ 167 h 169"/>
              <a:gd name="T38" fmla="*/ 145 w 186"/>
              <a:gd name="T39" fmla="*/ 163 h 169"/>
              <a:gd name="T40" fmla="*/ 140 w 186"/>
              <a:gd name="T41" fmla="*/ 159 h 169"/>
              <a:gd name="T42" fmla="*/ 134 w 186"/>
              <a:gd name="T43" fmla="*/ 154 h 169"/>
              <a:gd name="T44" fmla="*/ 126 w 186"/>
              <a:gd name="T45" fmla="*/ 146 h 169"/>
              <a:gd name="T46" fmla="*/ 119 w 186"/>
              <a:gd name="T47" fmla="*/ 136 h 169"/>
              <a:gd name="T48" fmla="*/ 109 w 186"/>
              <a:gd name="T49" fmla="*/ 127 h 169"/>
              <a:gd name="T50" fmla="*/ 98 w 186"/>
              <a:gd name="T51" fmla="*/ 115 h 169"/>
              <a:gd name="T52" fmla="*/ 86 w 186"/>
              <a:gd name="T53" fmla="*/ 104 h 169"/>
              <a:gd name="T54" fmla="*/ 75 w 186"/>
              <a:gd name="T55" fmla="*/ 88 h 169"/>
              <a:gd name="T56" fmla="*/ 61 w 186"/>
              <a:gd name="T57" fmla="*/ 75 h 169"/>
              <a:gd name="T58" fmla="*/ 48 w 186"/>
              <a:gd name="T59" fmla="*/ 58 h 169"/>
              <a:gd name="T60" fmla="*/ 33 w 186"/>
              <a:gd name="T61" fmla="*/ 41 h 169"/>
              <a:gd name="T62" fmla="*/ 17 w 186"/>
              <a:gd name="T63" fmla="*/ 22 h 169"/>
              <a:gd name="T64" fmla="*/ 0 w 186"/>
              <a:gd name="T65" fmla="*/ 0 h 169"/>
              <a:gd name="T66" fmla="*/ 25 w 186"/>
              <a:gd name="T67" fmla="*/ 2 h 169"/>
              <a:gd name="T68" fmla="*/ 48 w 186"/>
              <a:gd name="T69" fmla="*/ 2 h 169"/>
              <a:gd name="T70" fmla="*/ 69 w 186"/>
              <a:gd name="T71" fmla="*/ 6 h 169"/>
              <a:gd name="T72" fmla="*/ 88 w 186"/>
              <a:gd name="T73" fmla="*/ 10 h 169"/>
              <a:gd name="T74" fmla="*/ 105 w 186"/>
              <a:gd name="T75" fmla="*/ 14 h 169"/>
              <a:gd name="T76" fmla="*/ 121 w 186"/>
              <a:gd name="T77" fmla="*/ 20 h 169"/>
              <a:gd name="T78" fmla="*/ 134 w 186"/>
              <a:gd name="T79" fmla="*/ 27 h 169"/>
              <a:gd name="T80" fmla="*/ 147 w 186"/>
              <a:gd name="T81" fmla="*/ 33 h 169"/>
              <a:gd name="T82" fmla="*/ 155 w 186"/>
              <a:gd name="T83" fmla="*/ 41 h 169"/>
              <a:gd name="T84" fmla="*/ 163 w 186"/>
              <a:gd name="T85" fmla="*/ 50 h 169"/>
              <a:gd name="T86" fmla="*/ 170 w 186"/>
              <a:gd name="T87" fmla="*/ 58 h 169"/>
              <a:gd name="T88" fmla="*/ 174 w 186"/>
              <a:gd name="T89" fmla="*/ 67 h 169"/>
              <a:gd name="T90" fmla="*/ 178 w 186"/>
              <a:gd name="T91" fmla="*/ 75 h 169"/>
              <a:gd name="T92" fmla="*/ 182 w 186"/>
              <a:gd name="T93" fmla="*/ 85 h 169"/>
              <a:gd name="T94" fmla="*/ 184 w 186"/>
              <a:gd name="T95" fmla="*/ 94 h 169"/>
              <a:gd name="T96" fmla="*/ 184 w 186"/>
              <a:gd name="T97" fmla="*/ 106 h 169"/>
              <a:gd name="T98" fmla="*/ 184 w 186"/>
              <a:gd name="T99" fmla="*/ 106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6" h="169">
                <a:moveTo>
                  <a:pt x="184" y="106"/>
                </a:moveTo>
                <a:lnTo>
                  <a:pt x="186" y="111"/>
                </a:lnTo>
                <a:lnTo>
                  <a:pt x="186" y="119"/>
                </a:lnTo>
                <a:lnTo>
                  <a:pt x="186" y="127"/>
                </a:lnTo>
                <a:lnTo>
                  <a:pt x="186" y="133"/>
                </a:lnTo>
                <a:lnTo>
                  <a:pt x="184" y="138"/>
                </a:lnTo>
                <a:lnTo>
                  <a:pt x="182" y="144"/>
                </a:lnTo>
                <a:lnTo>
                  <a:pt x="180" y="148"/>
                </a:lnTo>
                <a:lnTo>
                  <a:pt x="178" y="150"/>
                </a:lnTo>
                <a:lnTo>
                  <a:pt x="176" y="155"/>
                </a:lnTo>
                <a:lnTo>
                  <a:pt x="172" y="159"/>
                </a:lnTo>
                <a:lnTo>
                  <a:pt x="168" y="163"/>
                </a:lnTo>
                <a:lnTo>
                  <a:pt x="165" y="165"/>
                </a:lnTo>
                <a:lnTo>
                  <a:pt x="163" y="167"/>
                </a:lnTo>
                <a:lnTo>
                  <a:pt x="159" y="169"/>
                </a:lnTo>
                <a:lnTo>
                  <a:pt x="155" y="169"/>
                </a:lnTo>
                <a:lnTo>
                  <a:pt x="153" y="169"/>
                </a:lnTo>
                <a:lnTo>
                  <a:pt x="151" y="169"/>
                </a:lnTo>
                <a:lnTo>
                  <a:pt x="149" y="167"/>
                </a:lnTo>
                <a:lnTo>
                  <a:pt x="145" y="163"/>
                </a:lnTo>
                <a:lnTo>
                  <a:pt x="140" y="159"/>
                </a:lnTo>
                <a:lnTo>
                  <a:pt x="134" y="154"/>
                </a:lnTo>
                <a:lnTo>
                  <a:pt x="126" y="146"/>
                </a:lnTo>
                <a:lnTo>
                  <a:pt x="119" y="136"/>
                </a:lnTo>
                <a:lnTo>
                  <a:pt x="109" y="127"/>
                </a:lnTo>
                <a:lnTo>
                  <a:pt x="98" y="115"/>
                </a:lnTo>
                <a:lnTo>
                  <a:pt x="86" y="104"/>
                </a:lnTo>
                <a:lnTo>
                  <a:pt x="75" y="88"/>
                </a:lnTo>
                <a:lnTo>
                  <a:pt x="61" y="75"/>
                </a:lnTo>
                <a:lnTo>
                  <a:pt x="48" y="58"/>
                </a:lnTo>
                <a:lnTo>
                  <a:pt x="33" y="41"/>
                </a:lnTo>
                <a:lnTo>
                  <a:pt x="17" y="22"/>
                </a:lnTo>
                <a:lnTo>
                  <a:pt x="0" y="0"/>
                </a:lnTo>
                <a:lnTo>
                  <a:pt x="25" y="2"/>
                </a:lnTo>
                <a:lnTo>
                  <a:pt x="48" y="2"/>
                </a:lnTo>
                <a:lnTo>
                  <a:pt x="69" y="6"/>
                </a:lnTo>
                <a:lnTo>
                  <a:pt x="88" y="10"/>
                </a:lnTo>
                <a:lnTo>
                  <a:pt x="105" y="14"/>
                </a:lnTo>
                <a:lnTo>
                  <a:pt x="121" y="20"/>
                </a:lnTo>
                <a:lnTo>
                  <a:pt x="134" y="27"/>
                </a:lnTo>
                <a:lnTo>
                  <a:pt x="147" y="33"/>
                </a:lnTo>
                <a:lnTo>
                  <a:pt x="155" y="41"/>
                </a:lnTo>
                <a:lnTo>
                  <a:pt x="163" y="50"/>
                </a:lnTo>
                <a:lnTo>
                  <a:pt x="170" y="58"/>
                </a:lnTo>
                <a:lnTo>
                  <a:pt x="174" y="67"/>
                </a:lnTo>
                <a:lnTo>
                  <a:pt x="178" y="75"/>
                </a:lnTo>
                <a:lnTo>
                  <a:pt x="182" y="85"/>
                </a:lnTo>
                <a:lnTo>
                  <a:pt x="184" y="94"/>
                </a:lnTo>
                <a:lnTo>
                  <a:pt x="184" y="106"/>
                </a:lnTo>
                <a:lnTo>
                  <a:pt x="184" y="10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2" name="Freeform 30"/>
          <p:cNvSpPr/>
          <p:nvPr>
            <p:custDataLst>
              <p:tags r:id="rId29"/>
            </p:custDataLst>
          </p:nvPr>
        </p:nvSpPr>
        <p:spPr bwMode="auto">
          <a:xfrm>
            <a:off x="5106903" y="2386659"/>
            <a:ext cx="820103" cy="237398"/>
          </a:xfrm>
          <a:custGeom>
            <a:avLst/>
            <a:gdLst>
              <a:gd name="T0" fmla="*/ 407 w 608"/>
              <a:gd name="T1" fmla="*/ 20 h 176"/>
              <a:gd name="T2" fmla="*/ 436 w 608"/>
              <a:gd name="T3" fmla="*/ 10 h 176"/>
              <a:gd name="T4" fmla="*/ 461 w 608"/>
              <a:gd name="T5" fmla="*/ 4 h 176"/>
              <a:gd name="T6" fmla="*/ 487 w 608"/>
              <a:gd name="T7" fmla="*/ 2 h 176"/>
              <a:gd name="T8" fmla="*/ 510 w 608"/>
              <a:gd name="T9" fmla="*/ 2 h 176"/>
              <a:gd name="T10" fmla="*/ 531 w 608"/>
              <a:gd name="T11" fmla="*/ 4 h 176"/>
              <a:gd name="T12" fmla="*/ 553 w 608"/>
              <a:gd name="T13" fmla="*/ 8 h 176"/>
              <a:gd name="T14" fmla="*/ 570 w 608"/>
              <a:gd name="T15" fmla="*/ 12 h 176"/>
              <a:gd name="T16" fmla="*/ 585 w 608"/>
              <a:gd name="T17" fmla="*/ 20 h 176"/>
              <a:gd name="T18" fmla="*/ 597 w 608"/>
              <a:gd name="T19" fmla="*/ 29 h 176"/>
              <a:gd name="T20" fmla="*/ 604 w 608"/>
              <a:gd name="T21" fmla="*/ 39 h 176"/>
              <a:gd name="T22" fmla="*/ 608 w 608"/>
              <a:gd name="T23" fmla="*/ 48 h 176"/>
              <a:gd name="T24" fmla="*/ 608 w 608"/>
              <a:gd name="T25" fmla="*/ 56 h 176"/>
              <a:gd name="T26" fmla="*/ 606 w 608"/>
              <a:gd name="T27" fmla="*/ 60 h 176"/>
              <a:gd name="T28" fmla="*/ 598 w 608"/>
              <a:gd name="T29" fmla="*/ 66 h 176"/>
              <a:gd name="T30" fmla="*/ 591 w 608"/>
              <a:gd name="T31" fmla="*/ 69 h 176"/>
              <a:gd name="T32" fmla="*/ 579 w 608"/>
              <a:gd name="T33" fmla="*/ 73 h 176"/>
              <a:gd name="T34" fmla="*/ 564 w 608"/>
              <a:gd name="T35" fmla="*/ 77 h 176"/>
              <a:gd name="T36" fmla="*/ 545 w 608"/>
              <a:gd name="T37" fmla="*/ 81 h 176"/>
              <a:gd name="T38" fmla="*/ 522 w 608"/>
              <a:gd name="T39" fmla="*/ 85 h 176"/>
              <a:gd name="T40" fmla="*/ 486 w 608"/>
              <a:gd name="T41" fmla="*/ 90 h 176"/>
              <a:gd name="T42" fmla="*/ 428 w 608"/>
              <a:gd name="T43" fmla="*/ 102 h 176"/>
              <a:gd name="T44" fmla="*/ 367 w 608"/>
              <a:gd name="T45" fmla="*/ 115 h 176"/>
              <a:gd name="T46" fmla="*/ 332 w 608"/>
              <a:gd name="T47" fmla="*/ 123 h 176"/>
              <a:gd name="T48" fmla="*/ 298 w 608"/>
              <a:gd name="T49" fmla="*/ 131 h 176"/>
              <a:gd name="T50" fmla="*/ 260 w 608"/>
              <a:gd name="T51" fmla="*/ 138 h 176"/>
              <a:gd name="T52" fmla="*/ 223 w 608"/>
              <a:gd name="T53" fmla="*/ 146 h 176"/>
              <a:gd name="T54" fmla="*/ 189 w 608"/>
              <a:gd name="T55" fmla="*/ 155 h 176"/>
              <a:gd name="T56" fmla="*/ 160 w 608"/>
              <a:gd name="T57" fmla="*/ 161 h 176"/>
              <a:gd name="T58" fmla="*/ 133 w 608"/>
              <a:gd name="T59" fmla="*/ 167 h 176"/>
              <a:gd name="T60" fmla="*/ 112 w 608"/>
              <a:gd name="T61" fmla="*/ 171 h 176"/>
              <a:gd name="T62" fmla="*/ 93 w 608"/>
              <a:gd name="T63" fmla="*/ 175 h 176"/>
              <a:gd name="T64" fmla="*/ 76 w 608"/>
              <a:gd name="T65" fmla="*/ 176 h 176"/>
              <a:gd name="T66" fmla="*/ 63 w 608"/>
              <a:gd name="T67" fmla="*/ 176 h 176"/>
              <a:gd name="T68" fmla="*/ 44 w 608"/>
              <a:gd name="T69" fmla="*/ 175 h 176"/>
              <a:gd name="T70" fmla="*/ 26 w 608"/>
              <a:gd name="T71" fmla="*/ 171 h 176"/>
              <a:gd name="T72" fmla="*/ 15 w 608"/>
              <a:gd name="T73" fmla="*/ 165 h 176"/>
              <a:gd name="T74" fmla="*/ 9 w 608"/>
              <a:gd name="T75" fmla="*/ 157 h 176"/>
              <a:gd name="T76" fmla="*/ 1 w 608"/>
              <a:gd name="T77" fmla="*/ 148 h 176"/>
              <a:gd name="T78" fmla="*/ 0 w 608"/>
              <a:gd name="T79" fmla="*/ 142 h 176"/>
              <a:gd name="T80" fmla="*/ 3 w 608"/>
              <a:gd name="T81" fmla="*/ 136 h 176"/>
              <a:gd name="T82" fmla="*/ 15 w 608"/>
              <a:gd name="T83" fmla="*/ 131 h 176"/>
              <a:gd name="T84" fmla="*/ 22 w 608"/>
              <a:gd name="T85" fmla="*/ 129 h 176"/>
              <a:gd name="T86" fmla="*/ 36 w 608"/>
              <a:gd name="T87" fmla="*/ 125 h 176"/>
              <a:gd name="T88" fmla="*/ 51 w 608"/>
              <a:gd name="T89" fmla="*/ 121 h 176"/>
              <a:gd name="T90" fmla="*/ 70 w 608"/>
              <a:gd name="T91" fmla="*/ 115 h 176"/>
              <a:gd name="T92" fmla="*/ 95 w 608"/>
              <a:gd name="T93" fmla="*/ 110 h 176"/>
              <a:gd name="T94" fmla="*/ 124 w 608"/>
              <a:gd name="T95" fmla="*/ 104 h 176"/>
              <a:gd name="T96" fmla="*/ 155 w 608"/>
              <a:gd name="T97" fmla="*/ 94 h 176"/>
              <a:gd name="T98" fmla="*/ 193 w 608"/>
              <a:gd name="T99" fmla="*/ 87 h 176"/>
              <a:gd name="T100" fmla="*/ 227 w 608"/>
              <a:gd name="T101" fmla="*/ 77 h 176"/>
              <a:gd name="T102" fmla="*/ 260 w 608"/>
              <a:gd name="T103" fmla="*/ 67 h 176"/>
              <a:gd name="T104" fmla="*/ 288 w 608"/>
              <a:gd name="T105" fmla="*/ 60 h 176"/>
              <a:gd name="T106" fmla="*/ 315 w 608"/>
              <a:gd name="T107" fmla="*/ 52 h 176"/>
              <a:gd name="T108" fmla="*/ 340 w 608"/>
              <a:gd name="T109" fmla="*/ 44 h 176"/>
              <a:gd name="T110" fmla="*/ 361 w 608"/>
              <a:gd name="T111" fmla="*/ 39 h 176"/>
              <a:gd name="T112" fmla="*/ 378 w 608"/>
              <a:gd name="T113" fmla="*/ 33 h 176"/>
              <a:gd name="T114" fmla="*/ 394 w 608"/>
              <a:gd name="T115" fmla="*/ 2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08" h="176">
                <a:moveTo>
                  <a:pt x="394" y="27"/>
                </a:moveTo>
                <a:lnTo>
                  <a:pt x="407" y="20"/>
                </a:lnTo>
                <a:lnTo>
                  <a:pt x="422" y="14"/>
                </a:lnTo>
                <a:lnTo>
                  <a:pt x="436" y="10"/>
                </a:lnTo>
                <a:lnTo>
                  <a:pt x="449" y="6"/>
                </a:lnTo>
                <a:lnTo>
                  <a:pt x="461" y="4"/>
                </a:lnTo>
                <a:lnTo>
                  <a:pt x="474" y="2"/>
                </a:lnTo>
                <a:lnTo>
                  <a:pt x="487" y="2"/>
                </a:lnTo>
                <a:lnTo>
                  <a:pt x="499" y="0"/>
                </a:lnTo>
                <a:lnTo>
                  <a:pt x="510" y="2"/>
                </a:lnTo>
                <a:lnTo>
                  <a:pt x="522" y="2"/>
                </a:lnTo>
                <a:lnTo>
                  <a:pt x="531" y="4"/>
                </a:lnTo>
                <a:lnTo>
                  <a:pt x="543" y="6"/>
                </a:lnTo>
                <a:lnTo>
                  <a:pt x="553" y="8"/>
                </a:lnTo>
                <a:lnTo>
                  <a:pt x="562" y="10"/>
                </a:lnTo>
                <a:lnTo>
                  <a:pt x="570" y="12"/>
                </a:lnTo>
                <a:lnTo>
                  <a:pt x="577" y="14"/>
                </a:lnTo>
                <a:lnTo>
                  <a:pt x="585" y="20"/>
                </a:lnTo>
                <a:lnTo>
                  <a:pt x="591" y="23"/>
                </a:lnTo>
                <a:lnTo>
                  <a:pt x="597" y="29"/>
                </a:lnTo>
                <a:lnTo>
                  <a:pt x="600" y="33"/>
                </a:lnTo>
                <a:lnTo>
                  <a:pt x="604" y="39"/>
                </a:lnTo>
                <a:lnTo>
                  <a:pt x="606" y="43"/>
                </a:lnTo>
                <a:lnTo>
                  <a:pt x="608" y="48"/>
                </a:lnTo>
                <a:lnTo>
                  <a:pt x="608" y="54"/>
                </a:lnTo>
                <a:lnTo>
                  <a:pt x="608" y="56"/>
                </a:lnTo>
                <a:lnTo>
                  <a:pt x="608" y="58"/>
                </a:lnTo>
                <a:lnTo>
                  <a:pt x="606" y="60"/>
                </a:lnTo>
                <a:lnTo>
                  <a:pt x="602" y="64"/>
                </a:lnTo>
                <a:lnTo>
                  <a:pt x="598" y="66"/>
                </a:lnTo>
                <a:lnTo>
                  <a:pt x="595" y="67"/>
                </a:lnTo>
                <a:lnTo>
                  <a:pt x="591" y="69"/>
                </a:lnTo>
                <a:lnTo>
                  <a:pt x="585" y="71"/>
                </a:lnTo>
                <a:lnTo>
                  <a:pt x="579" y="73"/>
                </a:lnTo>
                <a:lnTo>
                  <a:pt x="572" y="75"/>
                </a:lnTo>
                <a:lnTo>
                  <a:pt x="564" y="77"/>
                </a:lnTo>
                <a:lnTo>
                  <a:pt x="554" y="79"/>
                </a:lnTo>
                <a:lnTo>
                  <a:pt x="545" y="81"/>
                </a:lnTo>
                <a:lnTo>
                  <a:pt x="533" y="83"/>
                </a:lnTo>
                <a:lnTo>
                  <a:pt x="522" y="85"/>
                </a:lnTo>
                <a:lnTo>
                  <a:pt x="510" y="87"/>
                </a:lnTo>
                <a:lnTo>
                  <a:pt x="486" y="90"/>
                </a:lnTo>
                <a:lnTo>
                  <a:pt x="457" y="96"/>
                </a:lnTo>
                <a:lnTo>
                  <a:pt x="428" y="102"/>
                </a:lnTo>
                <a:lnTo>
                  <a:pt x="399" y="110"/>
                </a:lnTo>
                <a:lnTo>
                  <a:pt x="367" y="115"/>
                </a:lnTo>
                <a:lnTo>
                  <a:pt x="350" y="119"/>
                </a:lnTo>
                <a:lnTo>
                  <a:pt x="332" y="123"/>
                </a:lnTo>
                <a:lnTo>
                  <a:pt x="315" y="127"/>
                </a:lnTo>
                <a:lnTo>
                  <a:pt x="298" y="131"/>
                </a:lnTo>
                <a:lnTo>
                  <a:pt x="279" y="134"/>
                </a:lnTo>
                <a:lnTo>
                  <a:pt x="260" y="138"/>
                </a:lnTo>
                <a:lnTo>
                  <a:pt x="241" y="142"/>
                </a:lnTo>
                <a:lnTo>
                  <a:pt x="223" y="146"/>
                </a:lnTo>
                <a:lnTo>
                  <a:pt x="206" y="152"/>
                </a:lnTo>
                <a:lnTo>
                  <a:pt x="189" y="155"/>
                </a:lnTo>
                <a:lnTo>
                  <a:pt x="174" y="157"/>
                </a:lnTo>
                <a:lnTo>
                  <a:pt x="160" y="161"/>
                </a:lnTo>
                <a:lnTo>
                  <a:pt x="147" y="165"/>
                </a:lnTo>
                <a:lnTo>
                  <a:pt x="133" y="167"/>
                </a:lnTo>
                <a:lnTo>
                  <a:pt x="122" y="169"/>
                </a:lnTo>
                <a:lnTo>
                  <a:pt x="112" y="171"/>
                </a:lnTo>
                <a:lnTo>
                  <a:pt x="101" y="173"/>
                </a:lnTo>
                <a:lnTo>
                  <a:pt x="93" y="175"/>
                </a:lnTo>
                <a:lnTo>
                  <a:pt x="84" y="175"/>
                </a:lnTo>
                <a:lnTo>
                  <a:pt x="76" y="176"/>
                </a:lnTo>
                <a:lnTo>
                  <a:pt x="70" y="176"/>
                </a:lnTo>
                <a:lnTo>
                  <a:pt x="63" y="176"/>
                </a:lnTo>
                <a:lnTo>
                  <a:pt x="53" y="176"/>
                </a:lnTo>
                <a:lnTo>
                  <a:pt x="44" y="175"/>
                </a:lnTo>
                <a:lnTo>
                  <a:pt x="34" y="175"/>
                </a:lnTo>
                <a:lnTo>
                  <a:pt x="26" y="171"/>
                </a:lnTo>
                <a:lnTo>
                  <a:pt x="21" y="169"/>
                </a:lnTo>
                <a:lnTo>
                  <a:pt x="15" y="165"/>
                </a:lnTo>
                <a:lnTo>
                  <a:pt x="11" y="161"/>
                </a:lnTo>
                <a:lnTo>
                  <a:pt x="9" y="157"/>
                </a:lnTo>
                <a:lnTo>
                  <a:pt x="5" y="152"/>
                </a:lnTo>
                <a:lnTo>
                  <a:pt x="1" y="148"/>
                </a:lnTo>
                <a:lnTo>
                  <a:pt x="0" y="144"/>
                </a:lnTo>
                <a:lnTo>
                  <a:pt x="0" y="142"/>
                </a:lnTo>
                <a:lnTo>
                  <a:pt x="1" y="138"/>
                </a:lnTo>
                <a:lnTo>
                  <a:pt x="3" y="136"/>
                </a:lnTo>
                <a:lnTo>
                  <a:pt x="9" y="134"/>
                </a:lnTo>
                <a:lnTo>
                  <a:pt x="15" y="131"/>
                </a:lnTo>
                <a:lnTo>
                  <a:pt x="19" y="131"/>
                </a:lnTo>
                <a:lnTo>
                  <a:pt x="22" y="129"/>
                </a:lnTo>
                <a:lnTo>
                  <a:pt x="28" y="127"/>
                </a:lnTo>
                <a:lnTo>
                  <a:pt x="36" y="125"/>
                </a:lnTo>
                <a:lnTo>
                  <a:pt x="44" y="123"/>
                </a:lnTo>
                <a:lnTo>
                  <a:pt x="51" y="121"/>
                </a:lnTo>
                <a:lnTo>
                  <a:pt x="61" y="119"/>
                </a:lnTo>
                <a:lnTo>
                  <a:pt x="70" y="115"/>
                </a:lnTo>
                <a:lnTo>
                  <a:pt x="82" y="113"/>
                </a:lnTo>
                <a:lnTo>
                  <a:pt x="95" y="110"/>
                </a:lnTo>
                <a:lnTo>
                  <a:pt x="109" y="106"/>
                </a:lnTo>
                <a:lnTo>
                  <a:pt x="124" y="104"/>
                </a:lnTo>
                <a:lnTo>
                  <a:pt x="139" y="100"/>
                </a:lnTo>
                <a:lnTo>
                  <a:pt x="155" y="94"/>
                </a:lnTo>
                <a:lnTo>
                  <a:pt x="174" y="90"/>
                </a:lnTo>
                <a:lnTo>
                  <a:pt x="193" y="87"/>
                </a:lnTo>
                <a:lnTo>
                  <a:pt x="210" y="81"/>
                </a:lnTo>
                <a:lnTo>
                  <a:pt x="227" y="77"/>
                </a:lnTo>
                <a:lnTo>
                  <a:pt x="244" y="71"/>
                </a:lnTo>
                <a:lnTo>
                  <a:pt x="260" y="67"/>
                </a:lnTo>
                <a:lnTo>
                  <a:pt x="275" y="64"/>
                </a:lnTo>
                <a:lnTo>
                  <a:pt x="288" y="60"/>
                </a:lnTo>
                <a:lnTo>
                  <a:pt x="304" y="56"/>
                </a:lnTo>
                <a:lnTo>
                  <a:pt x="315" y="52"/>
                </a:lnTo>
                <a:lnTo>
                  <a:pt x="329" y="48"/>
                </a:lnTo>
                <a:lnTo>
                  <a:pt x="340" y="44"/>
                </a:lnTo>
                <a:lnTo>
                  <a:pt x="352" y="41"/>
                </a:lnTo>
                <a:lnTo>
                  <a:pt x="361" y="39"/>
                </a:lnTo>
                <a:lnTo>
                  <a:pt x="371" y="35"/>
                </a:lnTo>
                <a:lnTo>
                  <a:pt x="378" y="33"/>
                </a:lnTo>
                <a:lnTo>
                  <a:pt x="386" y="29"/>
                </a:lnTo>
                <a:lnTo>
                  <a:pt x="394" y="27"/>
                </a:lnTo>
                <a:lnTo>
                  <a:pt x="394" y="27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3" name="Freeform 31"/>
          <p:cNvSpPr/>
          <p:nvPr>
            <p:custDataLst>
              <p:tags r:id="rId30"/>
            </p:custDataLst>
          </p:nvPr>
        </p:nvSpPr>
        <p:spPr bwMode="auto">
          <a:xfrm>
            <a:off x="5344300" y="1901072"/>
            <a:ext cx="191538" cy="1872208"/>
          </a:xfrm>
          <a:custGeom>
            <a:avLst/>
            <a:gdLst>
              <a:gd name="T0" fmla="*/ 130 w 141"/>
              <a:gd name="T1" fmla="*/ 101 h 1387"/>
              <a:gd name="T2" fmla="*/ 126 w 141"/>
              <a:gd name="T3" fmla="*/ 120 h 1387"/>
              <a:gd name="T4" fmla="*/ 122 w 141"/>
              <a:gd name="T5" fmla="*/ 151 h 1387"/>
              <a:gd name="T6" fmla="*/ 120 w 141"/>
              <a:gd name="T7" fmla="*/ 193 h 1387"/>
              <a:gd name="T8" fmla="*/ 120 w 141"/>
              <a:gd name="T9" fmla="*/ 247 h 1387"/>
              <a:gd name="T10" fmla="*/ 120 w 141"/>
              <a:gd name="T11" fmla="*/ 314 h 1387"/>
              <a:gd name="T12" fmla="*/ 120 w 141"/>
              <a:gd name="T13" fmla="*/ 388 h 1387"/>
              <a:gd name="T14" fmla="*/ 120 w 141"/>
              <a:gd name="T15" fmla="*/ 474 h 1387"/>
              <a:gd name="T16" fmla="*/ 118 w 141"/>
              <a:gd name="T17" fmla="*/ 570 h 1387"/>
              <a:gd name="T18" fmla="*/ 116 w 141"/>
              <a:gd name="T19" fmla="*/ 683 h 1387"/>
              <a:gd name="T20" fmla="*/ 116 w 141"/>
              <a:gd name="T21" fmla="*/ 811 h 1387"/>
              <a:gd name="T22" fmla="*/ 120 w 141"/>
              <a:gd name="T23" fmla="*/ 953 h 1387"/>
              <a:gd name="T24" fmla="*/ 122 w 141"/>
              <a:gd name="T25" fmla="*/ 1094 h 1387"/>
              <a:gd name="T26" fmla="*/ 122 w 141"/>
              <a:gd name="T27" fmla="*/ 1169 h 1387"/>
              <a:gd name="T28" fmla="*/ 122 w 141"/>
              <a:gd name="T29" fmla="*/ 1221 h 1387"/>
              <a:gd name="T30" fmla="*/ 120 w 141"/>
              <a:gd name="T31" fmla="*/ 1263 h 1387"/>
              <a:gd name="T32" fmla="*/ 116 w 141"/>
              <a:gd name="T33" fmla="*/ 1297 h 1387"/>
              <a:gd name="T34" fmla="*/ 112 w 141"/>
              <a:gd name="T35" fmla="*/ 1324 h 1387"/>
              <a:gd name="T36" fmla="*/ 109 w 141"/>
              <a:gd name="T37" fmla="*/ 1343 h 1387"/>
              <a:gd name="T38" fmla="*/ 95 w 141"/>
              <a:gd name="T39" fmla="*/ 1374 h 1387"/>
              <a:gd name="T40" fmla="*/ 80 w 141"/>
              <a:gd name="T41" fmla="*/ 1387 h 1387"/>
              <a:gd name="T42" fmla="*/ 65 w 141"/>
              <a:gd name="T43" fmla="*/ 1370 h 1387"/>
              <a:gd name="T44" fmla="*/ 49 w 141"/>
              <a:gd name="T45" fmla="*/ 1331 h 1387"/>
              <a:gd name="T46" fmla="*/ 40 w 141"/>
              <a:gd name="T47" fmla="*/ 1287 h 1387"/>
              <a:gd name="T48" fmla="*/ 34 w 141"/>
              <a:gd name="T49" fmla="*/ 1259 h 1387"/>
              <a:gd name="T50" fmla="*/ 36 w 141"/>
              <a:gd name="T51" fmla="*/ 1249 h 1387"/>
              <a:gd name="T52" fmla="*/ 38 w 141"/>
              <a:gd name="T53" fmla="*/ 1230 h 1387"/>
              <a:gd name="T54" fmla="*/ 42 w 141"/>
              <a:gd name="T55" fmla="*/ 1199 h 1387"/>
              <a:gd name="T56" fmla="*/ 45 w 141"/>
              <a:gd name="T57" fmla="*/ 1163 h 1387"/>
              <a:gd name="T58" fmla="*/ 49 w 141"/>
              <a:gd name="T59" fmla="*/ 1132 h 1387"/>
              <a:gd name="T60" fmla="*/ 51 w 141"/>
              <a:gd name="T61" fmla="*/ 1098 h 1387"/>
              <a:gd name="T62" fmla="*/ 53 w 141"/>
              <a:gd name="T63" fmla="*/ 1054 h 1387"/>
              <a:gd name="T64" fmla="*/ 55 w 141"/>
              <a:gd name="T65" fmla="*/ 1000 h 1387"/>
              <a:gd name="T66" fmla="*/ 57 w 141"/>
              <a:gd name="T67" fmla="*/ 935 h 1387"/>
              <a:gd name="T68" fmla="*/ 57 w 141"/>
              <a:gd name="T69" fmla="*/ 861 h 1387"/>
              <a:gd name="T70" fmla="*/ 59 w 141"/>
              <a:gd name="T71" fmla="*/ 775 h 1387"/>
              <a:gd name="T72" fmla="*/ 59 w 141"/>
              <a:gd name="T73" fmla="*/ 677 h 1387"/>
              <a:gd name="T74" fmla="*/ 59 w 141"/>
              <a:gd name="T75" fmla="*/ 578 h 1387"/>
              <a:gd name="T76" fmla="*/ 59 w 141"/>
              <a:gd name="T77" fmla="*/ 486 h 1387"/>
              <a:gd name="T78" fmla="*/ 57 w 141"/>
              <a:gd name="T79" fmla="*/ 403 h 1387"/>
              <a:gd name="T80" fmla="*/ 55 w 141"/>
              <a:gd name="T81" fmla="*/ 333 h 1387"/>
              <a:gd name="T82" fmla="*/ 53 w 141"/>
              <a:gd name="T83" fmla="*/ 271 h 1387"/>
              <a:gd name="T84" fmla="*/ 51 w 141"/>
              <a:gd name="T85" fmla="*/ 222 h 1387"/>
              <a:gd name="T86" fmla="*/ 49 w 141"/>
              <a:gd name="T87" fmla="*/ 181 h 1387"/>
              <a:gd name="T88" fmla="*/ 47 w 141"/>
              <a:gd name="T89" fmla="*/ 153 h 1387"/>
              <a:gd name="T90" fmla="*/ 44 w 141"/>
              <a:gd name="T91" fmla="*/ 116 h 1387"/>
              <a:gd name="T92" fmla="*/ 36 w 141"/>
              <a:gd name="T93" fmla="*/ 84 h 1387"/>
              <a:gd name="T94" fmla="*/ 21 w 141"/>
              <a:gd name="T95" fmla="*/ 44 h 1387"/>
              <a:gd name="T96" fmla="*/ 3 w 141"/>
              <a:gd name="T97" fmla="*/ 21 h 1387"/>
              <a:gd name="T98" fmla="*/ 1 w 141"/>
              <a:gd name="T99" fmla="*/ 5 h 1387"/>
              <a:gd name="T100" fmla="*/ 19 w 141"/>
              <a:gd name="T101" fmla="*/ 0 h 1387"/>
              <a:gd name="T102" fmla="*/ 59 w 141"/>
              <a:gd name="T103" fmla="*/ 5 h 1387"/>
              <a:gd name="T104" fmla="*/ 107 w 141"/>
              <a:gd name="T105" fmla="*/ 25 h 1387"/>
              <a:gd name="T106" fmla="*/ 135 w 141"/>
              <a:gd name="T107" fmla="*/ 44 h 1387"/>
              <a:gd name="T108" fmla="*/ 141 w 141"/>
              <a:gd name="T109" fmla="*/ 69 h 1387"/>
              <a:gd name="T110" fmla="*/ 132 w 141"/>
              <a:gd name="T111" fmla="*/ 93 h 1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1" h="1387">
                <a:moveTo>
                  <a:pt x="132" y="93"/>
                </a:moveTo>
                <a:lnTo>
                  <a:pt x="132" y="95"/>
                </a:lnTo>
                <a:lnTo>
                  <a:pt x="130" y="99"/>
                </a:lnTo>
                <a:lnTo>
                  <a:pt x="130" y="101"/>
                </a:lnTo>
                <a:lnTo>
                  <a:pt x="128" y="105"/>
                </a:lnTo>
                <a:lnTo>
                  <a:pt x="128" y="109"/>
                </a:lnTo>
                <a:lnTo>
                  <a:pt x="126" y="115"/>
                </a:lnTo>
                <a:lnTo>
                  <a:pt x="126" y="120"/>
                </a:lnTo>
                <a:lnTo>
                  <a:pt x="124" y="128"/>
                </a:lnTo>
                <a:lnTo>
                  <a:pt x="124" y="136"/>
                </a:lnTo>
                <a:lnTo>
                  <a:pt x="122" y="143"/>
                </a:lnTo>
                <a:lnTo>
                  <a:pt x="122" y="151"/>
                </a:lnTo>
                <a:lnTo>
                  <a:pt x="122" y="160"/>
                </a:lnTo>
                <a:lnTo>
                  <a:pt x="120" y="170"/>
                </a:lnTo>
                <a:lnTo>
                  <a:pt x="120" y="181"/>
                </a:lnTo>
                <a:lnTo>
                  <a:pt x="120" y="193"/>
                </a:lnTo>
                <a:lnTo>
                  <a:pt x="120" y="204"/>
                </a:lnTo>
                <a:lnTo>
                  <a:pt x="120" y="218"/>
                </a:lnTo>
                <a:lnTo>
                  <a:pt x="120" y="233"/>
                </a:lnTo>
                <a:lnTo>
                  <a:pt x="120" y="247"/>
                </a:lnTo>
                <a:lnTo>
                  <a:pt x="120" y="264"/>
                </a:lnTo>
                <a:lnTo>
                  <a:pt x="120" y="279"/>
                </a:lnTo>
                <a:lnTo>
                  <a:pt x="120" y="296"/>
                </a:lnTo>
                <a:lnTo>
                  <a:pt x="120" y="314"/>
                </a:lnTo>
                <a:lnTo>
                  <a:pt x="120" y="331"/>
                </a:lnTo>
                <a:lnTo>
                  <a:pt x="120" y="350"/>
                </a:lnTo>
                <a:lnTo>
                  <a:pt x="120" y="369"/>
                </a:lnTo>
                <a:lnTo>
                  <a:pt x="120" y="388"/>
                </a:lnTo>
                <a:lnTo>
                  <a:pt x="120" y="409"/>
                </a:lnTo>
                <a:lnTo>
                  <a:pt x="120" y="430"/>
                </a:lnTo>
                <a:lnTo>
                  <a:pt x="120" y="451"/>
                </a:lnTo>
                <a:lnTo>
                  <a:pt x="120" y="474"/>
                </a:lnTo>
                <a:lnTo>
                  <a:pt x="120" y="497"/>
                </a:lnTo>
                <a:lnTo>
                  <a:pt x="120" y="520"/>
                </a:lnTo>
                <a:lnTo>
                  <a:pt x="118" y="545"/>
                </a:lnTo>
                <a:lnTo>
                  <a:pt x="118" y="570"/>
                </a:lnTo>
                <a:lnTo>
                  <a:pt x="116" y="597"/>
                </a:lnTo>
                <a:lnTo>
                  <a:pt x="116" y="625"/>
                </a:lnTo>
                <a:lnTo>
                  <a:pt x="116" y="654"/>
                </a:lnTo>
                <a:lnTo>
                  <a:pt x="116" y="683"/>
                </a:lnTo>
                <a:lnTo>
                  <a:pt x="116" y="713"/>
                </a:lnTo>
                <a:lnTo>
                  <a:pt x="116" y="746"/>
                </a:lnTo>
                <a:lnTo>
                  <a:pt x="116" y="778"/>
                </a:lnTo>
                <a:lnTo>
                  <a:pt x="116" y="811"/>
                </a:lnTo>
                <a:lnTo>
                  <a:pt x="116" y="845"/>
                </a:lnTo>
                <a:lnTo>
                  <a:pt x="118" y="880"/>
                </a:lnTo>
                <a:lnTo>
                  <a:pt x="118" y="916"/>
                </a:lnTo>
                <a:lnTo>
                  <a:pt x="120" y="953"/>
                </a:lnTo>
                <a:lnTo>
                  <a:pt x="120" y="989"/>
                </a:lnTo>
                <a:lnTo>
                  <a:pt x="122" y="1025"/>
                </a:lnTo>
                <a:lnTo>
                  <a:pt x="122" y="1062"/>
                </a:lnTo>
                <a:lnTo>
                  <a:pt x="122" y="1094"/>
                </a:lnTo>
                <a:lnTo>
                  <a:pt x="122" y="1125"/>
                </a:lnTo>
                <a:lnTo>
                  <a:pt x="122" y="1140"/>
                </a:lnTo>
                <a:lnTo>
                  <a:pt x="122" y="1155"/>
                </a:lnTo>
                <a:lnTo>
                  <a:pt x="122" y="1169"/>
                </a:lnTo>
                <a:lnTo>
                  <a:pt x="122" y="1182"/>
                </a:lnTo>
                <a:lnTo>
                  <a:pt x="122" y="1196"/>
                </a:lnTo>
                <a:lnTo>
                  <a:pt x="122" y="1207"/>
                </a:lnTo>
                <a:lnTo>
                  <a:pt x="122" y="1221"/>
                </a:lnTo>
                <a:lnTo>
                  <a:pt x="120" y="1232"/>
                </a:lnTo>
                <a:lnTo>
                  <a:pt x="120" y="1242"/>
                </a:lnTo>
                <a:lnTo>
                  <a:pt x="120" y="1253"/>
                </a:lnTo>
                <a:lnTo>
                  <a:pt x="120" y="1263"/>
                </a:lnTo>
                <a:lnTo>
                  <a:pt x="118" y="1272"/>
                </a:lnTo>
                <a:lnTo>
                  <a:pt x="118" y="1282"/>
                </a:lnTo>
                <a:lnTo>
                  <a:pt x="118" y="1289"/>
                </a:lnTo>
                <a:lnTo>
                  <a:pt x="116" y="1297"/>
                </a:lnTo>
                <a:lnTo>
                  <a:pt x="116" y="1305"/>
                </a:lnTo>
                <a:lnTo>
                  <a:pt x="114" y="1312"/>
                </a:lnTo>
                <a:lnTo>
                  <a:pt x="114" y="1318"/>
                </a:lnTo>
                <a:lnTo>
                  <a:pt x="112" y="1324"/>
                </a:lnTo>
                <a:lnTo>
                  <a:pt x="112" y="1330"/>
                </a:lnTo>
                <a:lnTo>
                  <a:pt x="111" y="1335"/>
                </a:lnTo>
                <a:lnTo>
                  <a:pt x="111" y="1339"/>
                </a:lnTo>
                <a:lnTo>
                  <a:pt x="109" y="1343"/>
                </a:lnTo>
                <a:lnTo>
                  <a:pt x="109" y="1347"/>
                </a:lnTo>
                <a:lnTo>
                  <a:pt x="103" y="1358"/>
                </a:lnTo>
                <a:lnTo>
                  <a:pt x="99" y="1368"/>
                </a:lnTo>
                <a:lnTo>
                  <a:pt x="95" y="1374"/>
                </a:lnTo>
                <a:lnTo>
                  <a:pt x="91" y="1379"/>
                </a:lnTo>
                <a:lnTo>
                  <a:pt x="86" y="1385"/>
                </a:lnTo>
                <a:lnTo>
                  <a:pt x="84" y="1387"/>
                </a:lnTo>
                <a:lnTo>
                  <a:pt x="80" y="1387"/>
                </a:lnTo>
                <a:lnTo>
                  <a:pt x="78" y="1385"/>
                </a:lnTo>
                <a:lnTo>
                  <a:pt x="72" y="1381"/>
                </a:lnTo>
                <a:lnTo>
                  <a:pt x="68" y="1377"/>
                </a:lnTo>
                <a:lnTo>
                  <a:pt x="65" y="1370"/>
                </a:lnTo>
                <a:lnTo>
                  <a:pt x="59" y="1362"/>
                </a:lnTo>
                <a:lnTo>
                  <a:pt x="55" y="1353"/>
                </a:lnTo>
                <a:lnTo>
                  <a:pt x="53" y="1343"/>
                </a:lnTo>
                <a:lnTo>
                  <a:pt x="49" y="1331"/>
                </a:lnTo>
                <a:lnTo>
                  <a:pt x="47" y="1320"/>
                </a:lnTo>
                <a:lnTo>
                  <a:pt x="44" y="1309"/>
                </a:lnTo>
                <a:lnTo>
                  <a:pt x="42" y="1297"/>
                </a:lnTo>
                <a:lnTo>
                  <a:pt x="40" y="1287"/>
                </a:lnTo>
                <a:lnTo>
                  <a:pt x="38" y="1278"/>
                </a:lnTo>
                <a:lnTo>
                  <a:pt x="36" y="1270"/>
                </a:lnTo>
                <a:lnTo>
                  <a:pt x="36" y="1265"/>
                </a:lnTo>
                <a:lnTo>
                  <a:pt x="34" y="1259"/>
                </a:lnTo>
                <a:lnTo>
                  <a:pt x="34" y="1255"/>
                </a:lnTo>
                <a:lnTo>
                  <a:pt x="34" y="1253"/>
                </a:lnTo>
                <a:lnTo>
                  <a:pt x="34" y="1251"/>
                </a:lnTo>
                <a:lnTo>
                  <a:pt x="36" y="1249"/>
                </a:lnTo>
                <a:lnTo>
                  <a:pt x="36" y="1245"/>
                </a:lnTo>
                <a:lnTo>
                  <a:pt x="36" y="1240"/>
                </a:lnTo>
                <a:lnTo>
                  <a:pt x="36" y="1236"/>
                </a:lnTo>
                <a:lnTo>
                  <a:pt x="38" y="1230"/>
                </a:lnTo>
                <a:lnTo>
                  <a:pt x="38" y="1222"/>
                </a:lnTo>
                <a:lnTo>
                  <a:pt x="40" y="1217"/>
                </a:lnTo>
                <a:lnTo>
                  <a:pt x="40" y="1209"/>
                </a:lnTo>
                <a:lnTo>
                  <a:pt x="42" y="1199"/>
                </a:lnTo>
                <a:lnTo>
                  <a:pt x="42" y="1192"/>
                </a:lnTo>
                <a:lnTo>
                  <a:pt x="44" y="1182"/>
                </a:lnTo>
                <a:lnTo>
                  <a:pt x="44" y="1173"/>
                </a:lnTo>
                <a:lnTo>
                  <a:pt x="45" y="1163"/>
                </a:lnTo>
                <a:lnTo>
                  <a:pt x="47" y="1152"/>
                </a:lnTo>
                <a:lnTo>
                  <a:pt x="47" y="1146"/>
                </a:lnTo>
                <a:lnTo>
                  <a:pt x="47" y="1140"/>
                </a:lnTo>
                <a:lnTo>
                  <a:pt x="49" y="1132"/>
                </a:lnTo>
                <a:lnTo>
                  <a:pt x="49" y="1125"/>
                </a:lnTo>
                <a:lnTo>
                  <a:pt x="49" y="1117"/>
                </a:lnTo>
                <a:lnTo>
                  <a:pt x="49" y="1108"/>
                </a:lnTo>
                <a:lnTo>
                  <a:pt x="51" y="1098"/>
                </a:lnTo>
                <a:lnTo>
                  <a:pt x="51" y="1088"/>
                </a:lnTo>
                <a:lnTo>
                  <a:pt x="51" y="1077"/>
                </a:lnTo>
                <a:lnTo>
                  <a:pt x="53" y="1066"/>
                </a:lnTo>
                <a:lnTo>
                  <a:pt x="53" y="1054"/>
                </a:lnTo>
                <a:lnTo>
                  <a:pt x="53" y="1041"/>
                </a:lnTo>
                <a:lnTo>
                  <a:pt x="53" y="1027"/>
                </a:lnTo>
                <a:lnTo>
                  <a:pt x="55" y="1014"/>
                </a:lnTo>
                <a:lnTo>
                  <a:pt x="55" y="1000"/>
                </a:lnTo>
                <a:lnTo>
                  <a:pt x="55" y="985"/>
                </a:lnTo>
                <a:lnTo>
                  <a:pt x="55" y="968"/>
                </a:lnTo>
                <a:lnTo>
                  <a:pt x="55" y="953"/>
                </a:lnTo>
                <a:lnTo>
                  <a:pt x="57" y="935"/>
                </a:lnTo>
                <a:lnTo>
                  <a:pt x="57" y="918"/>
                </a:lnTo>
                <a:lnTo>
                  <a:pt x="57" y="899"/>
                </a:lnTo>
                <a:lnTo>
                  <a:pt x="57" y="880"/>
                </a:lnTo>
                <a:lnTo>
                  <a:pt x="57" y="861"/>
                </a:lnTo>
                <a:lnTo>
                  <a:pt x="57" y="840"/>
                </a:lnTo>
                <a:lnTo>
                  <a:pt x="59" y="819"/>
                </a:lnTo>
                <a:lnTo>
                  <a:pt x="59" y="798"/>
                </a:lnTo>
                <a:lnTo>
                  <a:pt x="59" y="775"/>
                </a:lnTo>
                <a:lnTo>
                  <a:pt x="59" y="752"/>
                </a:lnTo>
                <a:lnTo>
                  <a:pt x="59" y="727"/>
                </a:lnTo>
                <a:lnTo>
                  <a:pt x="59" y="704"/>
                </a:lnTo>
                <a:lnTo>
                  <a:pt x="59" y="677"/>
                </a:lnTo>
                <a:lnTo>
                  <a:pt x="59" y="652"/>
                </a:lnTo>
                <a:lnTo>
                  <a:pt x="59" y="625"/>
                </a:lnTo>
                <a:lnTo>
                  <a:pt x="59" y="601"/>
                </a:lnTo>
                <a:lnTo>
                  <a:pt x="59" y="578"/>
                </a:lnTo>
                <a:lnTo>
                  <a:pt x="59" y="553"/>
                </a:lnTo>
                <a:lnTo>
                  <a:pt x="59" y="530"/>
                </a:lnTo>
                <a:lnTo>
                  <a:pt x="59" y="507"/>
                </a:lnTo>
                <a:lnTo>
                  <a:pt x="59" y="486"/>
                </a:lnTo>
                <a:lnTo>
                  <a:pt x="57" y="463"/>
                </a:lnTo>
                <a:lnTo>
                  <a:pt x="57" y="444"/>
                </a:lnTo>
                <a:lnTo>
                  <a:pt x="57" y="423"/>
                </a:lnTo>
                <a:lnTo>
                  <a:pt x="57" y="403"/>
                </a:lnTo>
                <a:lnTo>
                  <a:pt x="57" y="384"/>
                </a:lnTo>
                <a:lnTo>
                  <a:pt x="57" y="367"/>
                </a:lnTo>
                <a:lnTo>
                  <a:pt x="55" y="350"/>
                </a:lnTo>
                <a:lnTo>
                  <a:pt x="55" y="333"/>
                </a:lnTo>
                <a:lnTo>
                  <a:pt x="55" y="317"/>
                </a:lnTo>
                <a:lnTo>
                  <a:pt x="55" y="300"/>
                </a:lnTo>
                <a:lnTo>
                  <a:pt x="55" y="287"/>
                </a:lnTo>
                <a:lnTo>
                  <a:pt x="53" y="271"/>
                </a:lnTo>
                <a:lnTo>
                  <a:pt x="53" y="258"/>
                </a:lnTo>
                <a:lnTo>
                  <a:pt x="53" y="245"/>
                </a:lnTo>
                <a:lnTo>
                  <a:pt x="53" y="233"/>
                </a:lnTo>
                <a:lnTo>
                  <a:pt x="51" y="222"/>
                </a:lnTo>
                <a:lnTo>
                  <a:pt x="51" y="210"/>
                </a:lnTo>
                <a:lnTo>
                  <a:pt x="51" y="201"/>
                </a:lnTo>
                <a:lnTo>
                  <a:pt x="49" y="191"/>
                </a:lnTo>
                <a:lnTo>
                  <a:pt x="49" y="181"/>
                </a:lnTo>
                <a:lnTo>
                  <a:pt x="49" y="174"/>
                </a:lnTo>
                <a:lnTo>
                  <a:pt x="49" y="166"/>
                </a:lnTo>
                <a:lnTo>
                  <a:pt x="47" y="159"/>
                </a:lnTo>
                <a:lnTo>
                  <a:pt x="47" y="153"/>
                </a:lnTo>
                <a:lnTo>
                  <a:pt x="47" y="147"/>
                </a:lnTo>
                <a:lnTo>
                  <a:pt x="45" y="136"/>
                </a:lnTo>
                <a:lnTo>
                  <a:pt x="44" y="126"/>
                </a:lnTo>
                <a:lnTo>
                  <a:pt x="44" y="116"/>
                </a:lnTo>
                <a:lnTo>
                  <a:pt x="42" y="107"/>
                </a:lnTo>
                <a:lnTo>
                  <a:pt x="40" y="99"/>
                </a:lnTo>
                <a:lnTo>
                  <a:pt x="38" y="92"/>
                </a:lnTo>
                <a:lnTo>
                  <a:pt x="36" y="84"/>
                </a:lnTo>
                <a:lnTo>
                  <a:pt x="34" y="76"/>
                </a:lnTo>
                <a:lnTo>
                  <a:pt x="30" y="65"/>
                </a:lnTo>
                <a:lnTo>
                  <a:pt x="24" y="53"/>
                </a:lnTo>
                <a:lnTo>
                  <a:pt x="21" y="44"/>
                </a:lnTo>
                <a:lnTo>
                  <a:pt x="17" y="36"/>
                </a:lnTo>
                <a:lnTo>
                  <a:pt x="11" y="30"/>
                </a:lnTo>
                <a:lnTo>
                  <a:pt x="5" y="27"/>
                </a:lnTo>
                <a:lnTo>
                  <a:pt x="3" y="21"/>
                </a:lnTo>
                <a:lnTo>
                  <a:pt x="1" y="17"/>
                </a:lnTo>
                <a:lnTo>
                  <a:pt x="0" y="13"/>
                </a:lnTo>
                <a:lnTo>
                  <a:pt x="1" y="9"/>
                </a:lnTo>
                <a:lnTo>
                  <a:pt x="1" y="5"/>
                </a:lnTo>
                <a:lnTo>
                  <a:pt x="3" y="4"/>
                </a:lnTo>
                <a:lnTo>
                  <a:pt x="7" y="2"/>
                </a:lnTo>
                <a:lnTo>
                  <a:pt x="11" y="0"/>
                </a:lnTo>
                <a:lnTo>
                  <a:pt x="19" y="0"/>
                </a:lnTo>
                <a:lnTo>
                  <a:pt x="26" y="0"/>
                </a:lnTo>
                <a:lnTo>
                  <a:pt x="36" y="0"/>
                </a:lnTo>
                <a:lnTo>
                  <a:pt x="45" y="2"/>
                </a:lnTo>
                <a:lnTo>
                  <a:pt x="59" y="5"/>
                </a:lnTo>
                <a:lnTo>
                  <a:pt x="70" y="9"/>
                </a:lnTo>
                <a:lnTo>
                  <a:pt x="84" y="15"/>
                </a:lnTo>
                <a:lnTo>
                  <a:pt x="97" y="21"/>
                </a:lnTo>
                <a:lnTo>
                  <a:pt x="107" y="25"/>
                </a:lnTo>
                <a:lnTo>
                  <a:pt x="116" y="30"/>
                </a:lnTo>
                <a:lnTo>
                  <a:pt x="124" y="34"/>
                </a:lnTo>
                <a:lnTo>
                  <a:pt x="132" y="40"/>
                </a:lnTo>
                <a:lnTo>
                  <a:pt x="135" y="44"/>
                </a:lnTo>
                <a:lnTo>
                  <a:pt x="139" y="49"/>
                </a:lnTo>
                <a:lnTo>
                  <a:pt x="141" y="55"/>
                </a:lnTo>
                <a:lnTo>
                  <a:pt x="141" y="63"/>
                </a:lnTo>
                <a:lnTo>
                  <a:pt x="141" y="69"/>
                </a:lnTo>
                <a:lnTo>
                  <a:pt x="139" y="74"/>
                </a:lnTo>
                <a:lnTo>
                  <a:pt x="139" y="80"/>
                </a:lnTo>
                <a:lnTo>
                  <a:pt x="137" y="84"/>
                </a:lnTo>
                <a:lnTo>
                  <a:pt x="132" y="93"/>
                </a:lnTo>
                <a:lnTo>
                  <a:pt x="132" y="93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Freeform 32"/>
          <p:cNvSpPr/>
          <p:nvPr>
            <p:custDataLst>
              <p:tags r:id="rId31"/>
            </p:custDataLst>
          </p:nvPr>
        </p:nvSpPr>
        <p:spPr bwMode="auto">
          <a:xfrm>
            <a:off x="4928854" y="2502660"/>
            <a:ext cx="536844" cy="849778"/>
          </a:xfrm>
          <a:custGeom>
            <a:avLst/>
            <a:gdLst>
              <a:gd name="T0" fmla="*/ 266 w 398"/>
              <a:gd name="T1" fmla="*/ 380 h 629"/>
              <a:gd name="T2" fmla="*/ 228 w 398"/>
              <a:gd name="T3" fmla="*/ 428 h 629"/>
              <a:gd name="T4" fmla="*/ 188 w 398"/>
              <a:gd name="T5" fmla="*/ 476 h 629"/>
              <a:gd name="T6" fmla="*/ 142 w 398"/>
              <a:gd name="T7" fmla="*/ 522 h 629"/>
              <a:gd name="T8" fmla="*/ 104 w 398"/>
              <a:gd name="T9" fmla="*/ 554 h 629"/>
              <a:gd name="T10" fmla="*/ 79 w 398"/>
              <a:gd name="T11" fmla="*/ 576 h 629"/>
              <a:gd name="T12" fmla="*/ 60 w 398"/>
              <a:gd name="T13" fmla="*/ 593 h 629"/>
              <a:gd name="T14" fmla="*/ 41 w 398"/>
              <a:gd name="T15" fmla="*/ 608 h 629"/>
              <a:gd name="T16" fmla="*/ 27 w 398"/>
              <a:gd name="T17" fmla="*/ 618 h 629"/>
              <a:gd name="T18" fmla="*/ 16 w 398"/>
              <a:gd name="T19" fmla="*/ 623 h 629"/>
              <a:gd name="T20" fmla="*/ 8 w 398"/>
              <a:gd name="T21" fmla="*/ 627 h 629"/>
              <a:gd name="T22" fmla="*/ 2 w 398"/>
              <a:gd name="T23" fmla="*/ 629 h 629"/>
              <a:gd name="T24" fmla="*/ 0 w 398"/>
              <a:gd name="T25" fmla="*/ 625 h 629"/>
              <a:gd name="T26" fmla="*/ 0 w 398"/>
              <a:gd name="T27" fmla="*/ 621 h 629"/>
              <a:gd name="T28" fmla="*/ 4 w 398"/>
              <a:gd name="T29" fmla="*/ 612 h 629"/>
              <a:gd name="T30" fmla="*/ 12 w 398"/>
              <a:gd name="T31" fmla="*/ 600 h 629"/>
              <a:gd name="T32" fmla="*/ 22 w 398"/>
              <a:gd name="T33" fmla="*/ 585 h 629"/>
              <a:gd name="T34" fmla="*/ 35 w 398"/>
              <a:gd name="T35" fmla="*/ 566 h 629"/>
              <a:gd name="T36" fmla="*/ 54 w 398"/>
              <a:gd name="T37" fmla="*/ 545 h 629"/>
              <a:gd name="T38" fmla="*/ 75 w 398"/>
              <a:gd name="T39" fmla="*/ 518 h 629"/>
              <a:gd name="T40" fmla="*/ 111 w 398"/>
              <a:gd name="T41" fmla="*/ 476 h 629"/>
              <a:gd name="T42" fmla="*/ 154 w 398"/>
              <a:gd name="T43" fmla="*/ 419 h 629"/>
              <a:gd name="T44" fmla="*/ 192 w 398"/>
              <a:gd name="T45" fmla="*/ 365 h 629"/>
              <a:gd name="T46" fmla="*/ 224 w 398"/>
              <a:gd name="T47" fmla="*/ 311 h 629"/>
              <a:gd name="T48" fmla="*/ 245 w 398"/>
              <a:gd name="T49" fmla="*/ 271 h 629"/>
              <a:gd name="T50" fmla="*/ 261 w 398"/>
              <a:gd name="T51" fmla="*/ 244 h 629"/>
              <a:gd name="T52" fmla="*/ 276 w 398"/>
              <a:gd name="T53" fmla="*/ 214 h 629"/>
              <a:gd name="T54" fmla="*/ 291 w 398"/>
              <a:gd name="T55" fmla="*/ 181 h 629"/>
              <a:gd name="T56" fmla="*/ 309 w 398"/>
              <a:gd name="T57" fmla="*/ 145 h 629"/>
              <a:gd name="T58" fmla="*/ 326 w 398"/>
              <a:gd name="T59" fmla="*/ 107 h 629"/>
              <a:gd name="T60" fmla="*/ 345 w 398"/>
              <a:gd name="T61" fmla="*/ 65 h 629"/>
              <a:gd name="T62" fmla="*/ 364 w 398"/>
              <a:gd name="T63" fmla="*/ 21 h 629"/>
              <a:gd name="T64" fmla="*/ 398 w 398"/>
              <a:gd name="T65" fmla="*/ 128 h 629"/>
              <a:gd name="T66" fmla="*/ 374 w 398"/>
              <a:gd name="T67" fmla="*/ 189 h 629"/>
              <a:gd name="T68" fmla="*/ 345 w 398"/>
              <a:gd name="T69" fmla="*/ 246 h 629"/>
              <a:gd name="T70" fmla="*/ 314 w 398"/>
              <a:gd name="T71" fmla="*/ 302 h 629"/>
              <a:gd name="T72" fmla="*/ 282 w 398"/>
              <a:gd name="T73" fmla="*/ 355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8" h="629">
                <a:moveTo>
                  <a:pt x="282" y="355"/>
                </a:moveTo>
                <a:lnTo>
                  <a:pt x="266" y="380"/>
                </a:lnTo>
                <a:lnTo>
                  <a:pt x="247" y="403"/>
                </a:lnTo>
                <a:lnTo>
                  <a:pt x="228" y="428"/>
                </a:lnTo>
                <a:lnTo>
                  <a:pt x="209" y="451"/>
                </a:lnTo>
                <a:lnTo>
                  <a:pt x="188" y="476"/>
                </a:lnTo>
                <a:lnTo>
                  <a:pt x="165" y="499"/>
                </a:lnTo>
                <a:lnTo>
                  <a:pt x="142" y="522"/>
                </a:lnTo>
                <a:lnTo>
                  <a:pt x="117" y="543"/>
                </a:lnTo>
                <a:lnTo>
                  <a:pt x="104" y="554"/>
                </a:lnTo>
                <a:lnTo>
                  <a:pt x="90" y="566"/>
                </a:lnTo>
                <a:lnTo>
                  <a:pt x="79" y="576"/>
                </a:lnTo>
                <a:lnTo>
                  <a:pt x="69" y="585"/>
                </a:lnTo>
                <a:lnTo>
                  <a:pt x="60" y="593"/>
                </a:lnTo>
                <a:lnTo>
                  <a:pt x="50" y="600"/>
                </a:lnTo>
                <a:lnTo>
                  <a:pt x="41" y="608"/>
                </a:lnTo>
                <a:lnTo>
                  <a:pt x="33" y="612"/>
                </a:lnTo>
                <a:lnTo>
                  <a:pt x="27" y="618"/>
                </a:lnTo>
                <a:lnTo>
                  <a:pt x="22" y="621"/>
                </a:lnTo>
                <a:lnTo>
                  <a:pt x="16" y="623"/>
                </a:lnTo>
                <a:lnTo>
                  <a:pt x="12" y="627"/>
                </a:lnTo>
                <a:lnTo>
                  <a:pt x="8" y="627"/>
                </a:lnTo>
                <a:lnTo>
                  <a:pt x="4" y="629"/>
                </a:lnTo>
                <a:lnTo>
                  <a:pt x="2" y="629"/>
                </a:lnTo>
                <a:lnTo>
                  <a:pt x="0" y="627"/>
                </a:lnTo>
                <a:lnTo>
                  <a:pt x="0" y="625"/>
                </a:lnTo>
                <a:lnTo>
                  <a:pt x="0" y="623"/>
                </a:lnTo>
                <a:lnTo>
                  <a:pt x="0" y="621"/>
                </a:lnTo>
                <a:lnTo>
                  <a:pt x="2" y="618"/>
                </a:lnTo>
                <a:lnTo>
                  <a:pt x="4" y="612"/>
                </a:lnTo>
                <a:lnTo>
                  <a:pt x="8" y="606"/>
                </a:lnTo>
                <a:lnTo>
                  <a:pt x="12" y="600"/>
                </a:lnTo>
                <a:lnTo>
                  <a:pt x="16" y="593"/>
                </a:lnTo>
                <a:lnTo>
                  <a:pt x="22" y="585"/>
                </a:lnTo>
                <a:lnTo>
                  <a:pt x="29" y="576"/>
                </a:lnTo>
                <a:lnTo>
                  <a:pt x="35" y="566"/>
                </a:lnTo>
                <a:lnTo>
                  <a:pt x="45" y="556"/>
                </a:lnTo>
                <a:lnTo>
                  <a:pt x="54" y="545"/>
                </a:lnTo>
                <a:lnTo>
                  <a:pt x="64" y="531"/>
                </a:lnTo>
                <a:lnTo>
                  <a:pt x="75" y="518"/>
                </a:lnTo>
                <a:lnTo>
                  <a:pt x="87" y="505"/>
                </a:lnTo>
                <a:lnTo>
                  <a:pt x="111" y="476"/>
                </a:lnTo>
                <a:lnTo>
                  <a:pt x="133" y="447"/>
                </a:lnTo>
                <a:lnTo>
                  <a:pt x="154" y="419"/>
                </a:lnTo>
                <a:lnTo>
                  <a:pt x="175" y="392"/>
                </a:lnTo>
                <a:lnTo>
                  <a:pt x="192" y="365"/>
                </a:lnTo>
                <a:lnTo>
                  <a:pt x="209" y="338"/>
                </a:lnTo>
                <a:lnTo>
                  <a:pt x="224" y="311"/>
                </a:lnTo>
                <a:lnTo>
                  <a:pt x="240" y="285"/>
                </a:lnTo>
                <a:lnTo>
                  <a:pt x="245" y="271"/>
                </a:lnTo>
                <a:lnTo>
                  <a:pt x="253" y="258"/>
                </a:lnTo>
                <a:lnTo>
                  <a:pt x="261" y="244"/>
                </a:lnTo>
                <a:lnTo>
                  <a:pt x="268" y="229"/>
                </a:lnTo>
                <a:lnTo>
                  <a:pt x="276" y="214"/>
                </a:lnTo>
                <a:lnTo>
                  <a:pt x="284" y="199"/>
                </a:lnTo>
                <a:lnTo>
                  <a:pt x="291" y="181"/>
                </a:lnTo>
                <a:lnTo>
                  <a:pt x="301" y="164"/>
                </a:lnTo>
                <a:lnTo>
                  <a:pt x="309" y="145"/>
                </a:lnTo>
                <a:lnTo>
                  <a:pt x="318" y="126"/>
                </a:lnTo>
                <a:lnTo>
                  <a:pt x="326" y="107"/>
                </a:lnTo>
                <a:lnTo>
                  <a:pt x="335" y="86"/>
                </a:lnTo>
                <a:lnTo>
                  <a:pt x="345" y="65"/>
                </a:lnTo>
                <a:lnTo>
                  <a:pt x="354" y="44"/>
                </a:lnTo>
                <a:lnTo>
                  <a:pt x="364" y="21"/>
                </a:lnTo>
                <a:lnTo>
                  <a:pt x="374" y="0"/>
                </a:lnTo>
                <a:lnTo>
                  <a:pt x="398" y="128"/>
                </a:lnTo>
                <a:lnTo>
                  <a:pt x="387" y="160"/>
                </a:lnTo>
                <a:lnTo>
                  <a:pt x="374" y="189"/>
                </a:lnTo>
                <a:lnTo>
                  <a:pt x="360" y="218"/>
                </a:lnTo>
                <a:lnTo>
                  <a:pt x="345" y="246"/>
                </a:lnTo>
                <a:lnTo>
                  <a:pt x="330" y="275"/>
                </a:lnTo>
                <a:lnTo>
                  <a:pt x="314" y="302"/>
                </a:lnTo>
                <a:lnTo>
                  <a:pt x="282" y="355"/>
                </a:lnTo>
                <a:lnTo>
                  <a:pt x="282" y="355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5" name="Freeform 33"/>
          <p:cNvSpPr/>
          <p:nvPr>
            <p:custDataLst>
              <p:tags r:id="rId32"/>
            </p:custDataLst>
          </p:nvPr>
        </p:nvSpPr>
        <p:spPr bwMode="auto">
          <a:xfrm>
            <a:off x="5457604" y="2545825"/>
            <a:ext cx="817406" cy="774242"/>
          </a:xfrm>
          <a:custGeom>
            <a:avLst/>
            <a:gdLst>
              <a:gd name="T0" fmla="*/ 484 w 606"/>
              <a:gd name="T1" fmla="*/ 574 h 574"/>
              <a:gd name="T2" fmla="*/ 451 w 606"/>
              <a:gd name="T3" fmla="*/ 574 h 574"/>
              <a:gd name="T4" fmla="*/ 425 w 606"/>
              <a:gd name="T5" fmla="*/ 574 h 574"/>
              <a:gd name="T6" fmla="*/ 402 w 606"/>
              <a:gd name="T7" fmla="*/ 570 h 574"/>
              <a:gd name="T8" fmla="*/ 373 w 606"/>
              <a:gd name="T9" fmla="*/ 565 h 574"/>
              <a:gd name="T10" fmla="*/ 340 w 606"/>
              <a:gd name="T11" fmla="*/ 553 h 574"/>
              <a:gd name="T12" fmla="*/ 314 w 606"/>
              <a:gd name="T13" fmla="*/ 528 h 574"/>
              <a:gd name="T14" fmla="*/ 296 w 606"/>
              <a:gd name="T15" fmla="*/ 503 h 574"/>
              <a:gd name="T16" fmla="*/ 287 w 606"/>
              <a:gd name="T17" fmla="*/ 488 h 574"/>
              <a:gd name="T18" fmla="*/ 273 w 606"/>
              <a:gd name="T19" fmla="*/ 467 h 574"/>
              <a:gd name="T20" fmla="*/ 254 w 606"/>
              <a:gd name="T21" fmla="*/ 438 h 574"/>
              <a:gd name="T22" fmla="*/ 231 w 606"/>
              <a:gd name="T23" fmla="*/ 404 h 574"/>
              <a:gd name="T24" fmla="*/ 206 w 606"/>
              <a:gd name="T25" fmla="*/ 362 h 574"/>
              <a:gd name="T26" fmla="*/ 176 w 606"/>
              <a:gd name="T27" fmla="*/ 312 h 574"/>
              <a:gd name="T28" fmla="*/ 141 w 606"/>
              <a:gd name="T29" fmla="*/ 257 h 574"/>
              <a:gd name="T30" fmla="*/ 103 w 606"/>
              <a:gd name="T31" fmla="*/ 193 h 574"/>
              <a:gd name="T32" fmla="*/ 61 w 606"/>
              <a:gd name="T33" fmla="*/ 125 h 574"/>
              <a:gd name="T34" fmla="*/ 15 w 606"/>
              <a:gd name="T35" fmla="*/ 48 h 574"/>
              <a:gd name="T36" fmla="*/ 42 w 606"/>
              <a:gd name="T37" fmla="*/ 25 h 574"/>
              <a:gd name="T38" fmla="*/ 95 w 606"/>
              <a:gd name="T39" fmla="*/ 92 h 574"/>
              <a:gd name="T40" fmla="*/ 143 w 606"/>
              <a:gd name="T41" fmla="*/ 151 h 574"/>
              <a:gd name="T42" fmla="*/ 187 w 606"/>
              <a:gd name="T43" fmla="*/ 207 h 574"/>
              <a:gd name="T44" fmla="*/ 227 w 606"/>
              <a:gd name="T45" fmla="*/ 255 h 574"/>
              <a:gd name="T46" fmla="*/ 264 w 606"/>
              <a:gd name="T47" fmla="*/ 297 h 574"/>
              <a:gd name="T48" fmla="*/ 294 w 606"/>
              <a:gd name="T49" fmla="*/ 335 h 574"/>
              <a:gd name="T50" fmla="*/ 323 w 606"/>
              <a:gd name="T51" fmla="*/ 364 h 574"/>
              <a:gd name="T52" fmla="*/ 346 w 606"/>
              <a:gd name="T53" fmla="*/ 389 h 574"/>
              <a:gd name="T54" fmla="*/ 365 w 606"/>
              <a:gd name="T55" fmla="*/ 408 h 574"/>
              <a:gd name="T56" fmla="*/ 381 w 606"/>
              <a:gd name="T57" fmla="*/ 419 h 574"/>
              <a:gd name="T58" fmla="*/ 434 w 606"/>
              <a:gd name="T59" fmla="*/ 452 h 574"/>
              <a:gd name="T60" fmla="*/ 488 w 606"/>
              <a:gd name="T61" fmla="*/ 479 h 574"/>
              <a:gd name="T62" fmla="*/ 536 w 606"/>
              <a:gd name="T63" fmla="*/ 498 h 574"/>
              <a:gd name="T64" fmla="*/ 562 w 606"/>
              <a:gd name="T65" fmla="*/ 509 h 574"/>
              <a:gd name="T66" fmla="*/ 581 w 606"/>
              <a:gd name="T67" fmla="*/ 519 h 574"/>
              <a:gd name="T68" fmla="*/ 595 w 606"/>
              <a:gd name="T69" fmla="*/ 528 h 574"/>
              <a:gd name="T70" fmla="*/ 603 w 606"/>
              <a:gd name="T71" fmla="*/ 534 h 574"/>
              <a:gd name="T72" fmla="*/ 606 w 606"/>
              <a:gd name="T73" fmla="*/ 540 h 574"/>
              <a:gd name="T74" fmla="*/ 603 w 606"/>
              <a:gd name="T75" fmla="*/ 547 h 574"/>
              <a:gd name="T76" fmla="*/ 593 w 606"/>
              <a:gd name="T77" fmla="*/ 553 h 574"/>
              <a:gd name="T78" fmla="*/ 576 w 606"/>
              <a:gd name="T79" fmla="*/ 561 h 574"/>
              <a:gd name="T80" fmla="*/ 551 w 606"/>
              <a:gd name="T81" fmla="*/ 567 h 574"/>
              <a:gd name="T82" fmla="*/ 520 w 606"/>
              <a:gd name="T83" fmla="*/ 57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06" h="574">
                <a:moveTo>
                  <a:pt x="507" y="572"/>
                </a:moveTo>
                <a:lnTo>
                  <a:pt x="495" y="572"/>
                </a:lnTo>
                <a:lnTo>
                  <a:pt x="484" y="574"/>
                </a:lnTo>
                <a:lnTo>
                  <a:pt x="472" y="574"/>
                </a:lnTo>
                <a:lnTo>
                  <a:pt x="461" y="574"/>
                </a:lnTo>
                <a:lnTo>
                  <a:pt x="451" y="574"/>
                </a:lnTo>
                <a:lnTo>
                  <a:pt x="442" y="574"/>
                </a:lnTo>
                <a:lnTo>
                  <a:pt x="432" y="574"/>
                </a:lnTo>
                <a:lnTo>
                  <a:pt x="425" y="574"/>
                </a:lnTo>
                <a:lnTo>
                  <a:pt x="417" y="572"/>
                </a:lnTo>
                <a:lnTo>
                  <a:pt x="409" y="572"/>
                </a:lnTo>
                <a:lnTo>
                  <a:pt x="402" y="570"/>
                </a:lnTo>
                <a:lnTo>
                  <a:pt x="394" y="570"/>
                </a:lnTo>
                <a:lnTo>
                  <a:pt x="382" y="568"/>
                </a:lnTo>
                <a:lnTo>
                  <a:pt x="373" y="565"/>
                </a:lnTo>
                <a:lnTo>
                  <a:pt x="361" y="563"/>
                </a:lnTo>
                <a:lnTo>
                  <a:pt x="352" y="559"/>
                </a:lnTo>
                <a:lnTo>
                  <a:pt x="340" y="553"/>
                </a:lnTo>
                <a:lnTo>
                  <a:pt x="331" y="546"/>
                </a:lnTo>
                <a:lnTo>
                  <a:pt x="323" y="538"/>
                </a:lnTo>
                <a:lnTo>
                  <a:pt x="314" y="528"/>
                </a:lnTo>
                <a:lnTo>
                  <a:pt x="306" y="519"/>
                </a:lnTo>
                <a:lnTo>
                  <a:pt x="300" y="507"/>
                </a:lnTo>
                <a:lnTo>
                  <a:pt x="296" y="503"/>
                </a:lnTo>
                <a:lnTo>
                  <a:pt x="294" y="500"/>
                </a:lnTo>
                <a:lnTo>
                  <a:pt x="291" y="494"/>
                </a:lnTo>
                <a:lnTo>
                  <a:pt x="287" y="488"/>
                </a:lnTo>
                <a:lnTo>
                  <a:pt x="283" y="482"/>
                </a:lnTo>
                <a:lnTo>
                  <a:pt x="277" y="475"/>
                </a:lnTo>
                <a:lnTo>
                  <a:pt x="273" y="467"/>
                </a:lnTo>
                <a:lnTo>
                  <a:pt x="268" y="457"/>
                </a:lnTo>
                <a:lnTo>
                  <a:pt x="262" y="450"/>
                </a:lnTo>
                <a:lnTo>
                  <a:pt x="254" y="438"/>
                </a:lnTo>
                <a:lnTo>
                  <a:pt x="247" y="427"/>
                </a:lnTo>
                <a:lnTo>
                  <a:pt x="241" y="415"/>
                </a:lnTo>
                <a:lnTo>
                  <a:pt x="231" y="404"/>
                </a:lnTo>
                <a:lnTo>
                  <a:pt x="224" y="391"/>
                </a:lnTo>
                <a:lnTo>
                  <a:pt x="216" y="377"/>
                </a:lnTo>
                <a:lnTo>
                  <a:pt x="206" y="362"/>
                </a:lnTo>
                <a:lnTo>
                  <a:pt x="197" y="347"/>
                </a:lnTo>
                <a:lnTo>
                  <a:pt x="187" y="329"/>
                </a:lnTo>
                <a:lnTo>
                  <a:pt x="176" y="312"/>
                </a:lnTo>
                <a:lnTo>
                  <a:pt x="164" y="295"/>
                </a:lnTo>
                <a:lnTo>
                  <a:pt x="153" y="276"/>
                </a:lnTo>
                <a:lnTo>
                  <a:pt x="141" y="257"/>
                </a:lnTo>
                <a:lnTo>
                  <a:pt x="130" y="237"/>
                </a:lnTo>
                <a:lnTo>
                  <a:pt x="116" y="216"/>
                </a:lnTo>
                <a:lnTo>
                  <a:pt x="103" y="193"/>
                </a:lnTo>
                <a:lnTo>
                  <a:pt x="90" y="172"/>
                </a:lnTo>
                <a:lnTo>
                  <a:pt x="76" y="148"/>
                </a:lnTo>
                <a:lnTo>
                  <a:pt x="61" y="125"/>
                </a:lnTo>
                <a:lnTo>
                  <a:pt x="48" y="100"/>
                </a:lnTo>
                <a:lnTo>
                  <a:pt x="32" y="75"/>
                </a:lnTo>
                <a:lnTo>
                  <a:pt x="15" y="48"/>
                </a:lnTo>
                <a:lnTo>
                  <a:pt x="0" y="21"/>
                </a:lnTo>
                <a:lnTo>
                  <a:pt x="25" y="0"/>
                </a:lnTo>
                <a:lnTo>
                  <a:pt x="42" y="25"/>
                </a:lnTo>
                <a:lnTo>
                  <a:pt x="61" y="48"/>
                </a:lnTo>
                <a:lnTo>
                  <a:pt x="78" y="69"/>
                </a:lnTo>
                <a:lnTo>
                  <a:pt x="95" y="92"/>
                </a:lnTo>
                <a:lnTo>
                  <a:pt x="111" y="113"/>
                </a:lnTo>
                <a:lnTo>
                  <a:pt x="128" y="132"/>
                </a:lnTo>
                <a:lnTo>
                  <a:pt x="143" y="151"/>
                </a:lnTo>
                <a:lnTo>
                  <a:pt x="159" y="170"/>
                </a:lnTo>
                <a:lnTo>
                  <a:pt x="174" y="190"/>
                </a:lnTo>
                <a:lnTo>
                  <a:pt x="187" y="207"/>
                </a:lnTo>
                <a:lnTo>
                  <a:pt x="201" y="224"/>
                </a:lnTo>
                <a:lnTo>
                  <a:pt x="214" y="239"/>
                </a:lnTo>
                <a:lnTo>
                  <a:pt x="227" y="255"/>
                </a:lnTo>
                <a:lnTo>
                  <a:pt x="241" y="270"/>
                </a:lnTo>
                <a:lnTo>
                  <a:pt x="252" y="283"/>
                </a:lnTo>
                <a:lnTo>
                  <a:pt x="264" y="297"/>
                </a:lnTo>
                <a:lnTo>
                  <a:pt x="275" y="310"/>
                </a:lnTo>
                <a:lnTo>
                  <a:pt x="285" y="322"/>
                </a:lnTo>
                <a:lnTo>
                  <a:pt x="294" y="335"/>
                </a:lnTo>
                <a:lnTo>
                  <a:pt x="304" y="345"/>
                </a:lnTo>
                <a:lnTo>
                  <a:pt x="314" y="354"/>
                </a:lnTo>
                <a:lnTo>
                  <a:pt x="323" y="364"/>
                </a:lnTo>
                <a:lnTo>
                  <a:pt x="331" y="373"/>
                </a:lnTo>
                <a:lnTo>
                  <a:pt x="338" y="381"/>
                </a:lnTo>
                <a:lnTo>
                  <a:pt x="346" y="389"/>
                </a:lnTo>
                <a:lnTo>
                  <a:pt x="354" y="396"/>
                </a:lnTo>
                <a:lnTo>
                  <a:pt x="359" y="402"/>
                </a:lnTo>
                <a:lnTo>
                  <a:pt x="365" y="408"/>
                </a:lnTo>
                <a:lnTo>
                  <a:pt x="371" y="412"/>
                </a:lnTo>
                <a:lnTo>
                  <a:pt x="377" y="415"/>
                </a:lnTo>
                <a:lnTo>
                  <a:pt x="381" y="419"/>
                </a:lnTo>
                <a:lnTo>
                  <a:pt x="384" y="423"/>
                </a:lnTo>
                <a:lnTo>
                  <a:pt x="417" y="442"/>
                </a:lnTo>
                <a:lnTo>
                  <a:pt x="434" y="452"/>
                </a:lnTo>
                <a:lnTo>
                  <a:pt x="451" y="461"/>
                </a:lnTo>
                <a:lnTo>
                  <a:pt x="469" y="469"/>
                </a:lnTo>
                <a:lnTo>
                  <a:pt x="488" y="479"/>
                </a:lnTo>
                <a:lnTo>
                  <a:pt x="507" y="486"/>
                </a:lnTo>
                <a:lnTo>
                  <a:pt x="526" y="494"/>
                </a:lnTo>
                <a:lnTo>
                  <a:pt x="536" y="498"/>
                </a:lnTo>
                <a:lnTo>
                  <a:pt x="545" y="501"/>
                </a:lnTo>
                <a:lnTo>
                  <a:pt x="555" y="505"/>
                </a:lnTo>
                <a:lnTo>
                  <a:pt x="562" y="509"/>
                </a:lnTo>
                <a:lnTo>
                  <a:pt x="568" y="511"/>
                </a:lnTo>
                <a:lnTo>
                  <a:pt x="576" y="515"/>
                </a:lnTo>
                <a:lnTo>
                  <a:pt x="581" y="519"/>
                </a:lnTo>
                <a:lnTo>
                  <a:pt x="587" y="523"/>
                </a:lnTo>
                <a:lnTo>
                  <a:pt x="591" y="524"/>
                </a:lnTo>
                <a:lnTo>
                  <a:pt x="595" y="528"/>
                </a:lnTo>
                <a:lnTo>
                  <a:pt x="599" y="530"/>
                </a:lnTo>
                <a:lnTo>
                  <a:pt x="601" y="532"/>
                </a:lnTo>
                <a:lnTo>
                  <a:pt x="603" y="534"/>
                </a:lnTo>
                <a:lnTo>
                  <a:pt x="604" y="536"/>
                </a:lnTo>
                <a:lnTo>
                  <a:pt x="606" y="538"/>
                </a:lnTo>
                <a:lnTo>
                  <a:pt x="606" y="540"/>
                </a:lnTo>
                <a:lnTo>
                  <a:pt x="606" y="542"/>
                </a:lnTo>
                <a:lnTo>
                  <a:pt x="604" y="544"/>
                </a:lnTo>
                <a:lnTo>
                  <a:pt x="603" y="547"/>
                </a:lnTo>
                <a:lnTo>
                  <a:pt x="601" y="549"/>
                </a:lnTo>
                <a:lnTo>
                  <a:pt x="597" y="551"/>
                </a:lnTo>
                <a:lnTo>
                  <a:pt x="593" y="553"/>
                </a:lnTo>
                <a:lnTo>
                  <a:pt x="587" y="555"/>
                </a:lnTo>
                <a:lnTo>
                  <a:pt x="581" y="559"/>
                </a:lnTo>
                <a:lnTo>
                  <a:pt x="576" y="561"/>
                </a:lnTo>
                <a:lnTo>
                  <a:pt x="568" y="563"/>
                </a:lnTo>
                <a:lnTo>
                  <a:pt x="560" y="565"/>
                </a:lnTo>
                <a:lnTo>
                  <a:pt x="551" y="567"/>
                </a:lnTo>
                <a:lnTo>
                  <a:pt x="541" y="567"/>
                </a:lnTo>
                <a:lnTo>
                  <a:pt x="532" y="568"/>
                </a:lnTo>
                <a:lnTo>
                  <a:pt x="520" y="570"/>
                </a:lnTo>
                <a:lnTo>
                  <a:pt x="507" y="572"/>
                </a:lnTo>
                <a:lnTo>
                  <a:pt x="507" y="572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3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28" grpId="0" bldLvl="0" animBg="1"/>
      <p:bldP spid="29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2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7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8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9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0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ECDB"/>
              </a:clrFrom>
              <a:clrTo>
                <a:srgbClr val="FEEC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571487"/>
            <a:ext cx="3049454" cy="1298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矩形 25"/>
          <p:cNvSpPr>
            <a:spLocks noChangeAspect="1"/>
          </p:cNvSpPr>
          <p:nvPr>
            <p:custDataLst>
              <p:tags r:id="rId11"/>
            </p:custDataLst>
          </p:nvPr>
        </p:nvSpPr>
        <p:spPr>
          <a:xfrm>
            <a:off x="1590675" y="1816735"/>
            <a:ext cx="2303780" cy="2303780"/>
          </a:xfrm>
          <a:prstGeom prst="rect">
            <a:avLst/>
          </a:prstGeom>
          <a:solidFill>
            <a:srgbClr val="FFFF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605280" y="2968625"/>
            <a:ext cx="2303780" cy="0"/>
          </a:xfrm>
          <a:prstGeom prst="line">
            <a:avLst/>
          </a:prstGeom>
          <a:ln w="571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rot="5400000">
            <a:off x="1564005" y="2991485"/>
            <a:ext cx="2303780" cy="0"/>
          </a:xfrm>
          <a:prstGeom prst="line">
            <a:avLst/>
          </a:prstGeom>
          <a:ln w="571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 34"/>
          <p:cNvSpPr/>
          <p:nvPr>
            <p:custDataLst>
              <p:tags r:id="rId12"/>
            </p:custDataLst>
          </p:nvPr>
        </p:nvSpPr>
        <p:spPr bwMode="auto">
          <a:xfrm>
            <a:off x="2252345" y="3331210"/>
            <a:ext cx="723900" cy="174625"/>
          </a:xfrm>
          <a:custGeom>
            <a:avLst/>
            <a:gdLst>
              <a:gd name="T0" fmla="*/ 233 w 556"/>
              <a:gd name="T1" fmla="*/ 54 h 136"/>
              <a:gd name="T2" fmla="*/ 283 w 556"/>
              <a:gd name="T3" fmla="*/ 44 h 136"/>
              <a:gd name="T4" fmla="*/ 323 w 556"/>
              <a:gd name="T5" fmla="*/ 35 h 136"/>
              <a:gd name="T6" fmla="*/ 357 w 556"/>
              <a:gd name="T7" fmla="*/ 23 h 136"/>
              <a:gd name="T8" fmla="*/ 384 w 556"/>
              <a:gd name="T9" fmla="*/ 13 h 136"/>
              <a:gd name="T10" fmla="*/ 403 w 556"/>
              <a:gd name="T11" fmla="*/ 8 h 136"/>
              <a:gd name="T12" fmla="*/ 421 w 556"/>
              <a:gd name="T13" fmla="*/ 2 h 136"/>
              <a:gd name="T14" fmla="*/ 434 w 556"/>
              <a:gd name="T15" fmla="*/ 0 h 136"/>
              <a:gd name="T16" fmla="*/ 445 w 556"/>
              <a:gd name="T17" fmla="*/ 0 h 136"/>
              <a:gd name="T18" fmla="*/ 459 w 556"/>
              <a:gd name="T19" fmla="*/ 2 h 136"/>
              <a:gd name="T20" fmla="*/ 476 w 556"/>
              <a:gd name="T21" fmla="*/ 6 h 136"/>
              <a:gd name="T22" fmla="*/ 495 w 556"/>
              <a:gd name="T23" fmla="*/ 10 h 136"/>
              <a:gd name="T24" fmla="*/ 518 w 556"/>
              <a:gd name="T25" fmla="*/ 17 h 136"/>
              <a:gd name="T26" fmla="*/ 535 w 556"/>
              <a:gd name="T27" fmla="*/ 27 h 136"/>
              <a:gd name="T28" fmla="*/ 549 w 556"/>
              <a:gd name="T29" fmla="*/ 36 h 136"/>
              <a:gd name="T30" fmla="*/ 554 w 556"/>
              <a:gd name="T31" fmla="*/ 46 h 136"/>
              <a:gd name="T32" fmla="*/ 554 w 556"/>
              <a:gd name="T33" fmla="*/ 54 h 136"/>
              <a:gd name="T34" fmla="*/ 549 w 556"/>
              <a:gd name="T35" fmla="*/ 59 h 136"/>
              <a:gd name="T36" fmla="*/ 537 w 556"/>
              <a:gd name="T37" fmla="*/ 65 h 136"/>
              <a:gd name="T38" fmla="*/ 518 w 556"/>
              <a:gd name="T39" fmla="*/ 71 h 136"/>
              <a:gd name="T40" fmla="*/ 493 w 556"/>
              <a:gd name="T41" fmla="*/ 79 h 136"/>
              <a:gd name="T42" fmla="*/ 463 w 556"/>
              <a:gd name="T43" fmla="*/ 84 h 136"/>
              <a:gd name="T44" fmla="*/ 426 w 556"/>
              <a:gd name="T45" fmla="*/ 92 h 136"/>
              <a:gd name="T46" fmla="*/ 384 w 556"/>
              <a:gd name="T47" fmla="*/ 100 h 136"/>
              <a:gd name="T48" fmla="*/ 336 w 556"/>
              <a:gd name="T49" fmla="*/ 107 h 136"/>
              <a:gd name="T50" fmla="*/ 292 w 556"/>
              <a:gd name="T51" fmla="*/ 113 h 136"/>
              <a:gd name="T52" fmla="*/ 254 w 556"/>
              <a:gd name="T53" fmla="*/ 119 h 136"/>
              <a:gd name="T54" fmla="*/ 222 w 556"/>
              <a:gd name="T55" fmla="*/ 124 h 136"/>
              <a:gd name="T56" fmla="*/ 193 w 556"/>
              <a:gd name="T57" fmla="*/ 128 h 136"/>
              <a:gd name="T58" fmla="*/ 168 w 556"/>
              <a:gd name="T59" fmla="*/ 132 h 136"/>
              <a:gd name="T60" fmla="*/ 151 w 556"/>
              <a:gd name="T61" fmla="*/ 134 h 136"/>
              <a:gd name="T62" fmla="*/ 137 w 556"/>
              <a:gd name="T63" fmla="*/ 136 h 136"/>
              <a:gd name="T64" fmla="*/ 126 w 556"/>
              <a:gd name="T65" fmla="*/ 136 h 136"/>
              <a:gd name="T66" fmla="*/ 109 w 556"/>
              <a:gd name="T67" fmla="*/ 132 h 136"/>
              <a:gd name="T68" fmla="*/ 88 w 556"/>
              <a:gd name="T69" fmla="*/ 128 h 136"/>
              <a:gd name="T70" fmla="*/ 65 w 556"/>
              <a:gd name="T71" fmla="*/ 121 h 136"/>
              <a:gd name="T72" fmla="*/ 42 w 556"/>
              <a:gd name="T73" fmla="*/ 111 h 136"/>
              <a:gd name="T74" fmla="*/ 21 w 556"/>
              <a:gd name="T75" fmla="*/ 102 h 136"/>
              <a:gd name="T76" fmla="*/ 7 w 556"/>
              <a:gd name="T77" fmla="*/ 94 h 136"/>
              <a:gd name="T78" fmla="*/ 0 w 556"/>
              <a:gd name="T79" fmla="*/ 86 h 136"/>
              <a:gd name="T80" fmla="*/ 0 w 556"/>
              <a:gd name="T81" fmla="*/ 82 h 136"/>
              <a:gd name="T82" fmla="*/ 7 w 556"/>
              <a:gd name="T83" fmla="*/ 79 h 136"/>
              <a:gd name="T84" fmla="*/ 21 w 556"/>
              <a:gd name="T85" fmla="*/ 77 h 136"/>
              <a:gd name="T86" fmla="*/ 42 w 556"/>
              <a:gd name="T87" fmla="*/ 73 h 136"/>
              <a:gd name="T88" fmla="*/ 61 w 556"/>
              <a:gd name="T89" fmla="*/ 71 h 136"/>
              <a:gd name="T90" fmla="*/ 74 w 556"/>
              <a:gd name="T91" fmla="*/ 71 h 136"/>
              <a:gd name="T92" fmla="*/ 89 w 556"/>
              <a:gd name="T93" fmla="*/ 69 h 136"/>
              <a:gd name="T94" fmla="*/ 116 w 556"/>
              <a:gd name="T95" fmla="*/ 67 h 136"/>
              <a:gd name="T96" fmla="*/ 158 w 556"/>
              <a:gd name="T97" fmla="*/ 63 h 136"/>
              <a:gd name="T98" fmla="*/ 208 w 556"/>
              <a:gd name="T99" fmla="*/ 5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6" h="136">
                <a:moveTo>
                  <a:pt x="208" y="58"/>
                </a:moveTo>
                <a:lnTo>
                  <a:pt x="233" y="54"/>
                </a:lnTo>
                <a:lnTo>
                  <a:pt x="260" y="48"/>
                </a:lnTo>
                <a:lnTo>
                  <a:pt x="283" y="44"/>
                </a:lnTo>
                <a:lnTo>
                  <a:pt x="304" y="38"/>
                </a:lnTo>
                <a:lnTo>
                  <a:pt x="323" y="35"/>
                </a:lnTo>
                <a:lnTo>
                  <a:pt x="342" y="29"/>
                </a:lnTo>
                <a:lnTo>
                  <a:pt x="357" y="23"/>
                </a:lnTo>
                <a:lnTo>
                  <a:pt x="373" y="19"/>
                </a:lnTo>
                <a:lnTo>
                  <a:pt x="384" y="13"/>
                </a:lnTo>
                <a:lnTo>
                  <a:pt x="394" y="10"/>
                </a:lnTo>
                <a:lnTo>
                  <a:pt x="403" y="8"/>
                </a:lnTo>
                <a:lnTo>
                  <a:pt x="413" y="4"/>
                </a:lnTo>
                <a:lnTo>
                  <a:pt x="421" y="2"/>
                </a:lnTo>
                <a:lnTo>
                  <a:pt x="428" y="0"/>
                </a:lnTo>
                <a:lnTo>
                  <a:pt x="434" y="0"/>
                </a:lnTo>
                <a:lnTo>
                  <a:pt x="440" y="0"/>
                </a:lnTo>
                <a:lnTo>
                  <a:pt x="445" y="0"/>
                </a:lnTo>
                <a:lnTo>
                  <a:pt x="451" y="0"/>
                </a:lnTo>
                <a:lnTo>
                  <a:pt x="459" y="2"/>
                </a:lnTo>
                <a:lnTo>
                  <a:pt x="466" y="4"/>
                </a:lnTo>
                <a:lnTo>
                  <a:pt x="476" y="6"/>
                </a:lnTo>
                <a:lnTo>
                  <a:pt x="486" y="8"/>
                </a:lnTo>
                <a:lnTo>
                  <a:pt x="495" y="10"/>
                </a:lnTo>
                <a:lnTo>
                  <a:pt x="507" y="13"/>
                </a:lnTo>
                <a:lnTo>
                  <a:pt x="518" y="17"/>
                </a:lnTo>
                <a:lnTo>
                  <a:pt x="528" y="23"/>
                </a:lnTo>
                <a:lnTo>
                  <a:pt x="535" y="27"/>
                </a:lnTo>
                <a:lnTo>
                  <a:pt x="543" y="33"/>
                </a:lnTo>
                <a:lnTo>
                  <a:pt x="549" y="36"/>
                </a:lnTo>
                <a:lnTo>
                  <a:pt x="553" y="42"/>
                </a:lnTo>
                <a:lnTo>
                  <a:pt x="554" y="46"/>
                </a:lnTo>
                <a:lnTo>
                  <a:pt x="556" y="52"/>
                </a:lnTo>
                <a:lnTo>
                  <a:pt x="554" y="54"/>
                </a:lnTo>
                <a:lnTo>
                  <a:pt x="553" y="56"/>
                </a:lnTo>
                <a:lnTo>
                  <a:pt x="549" y="59"/>
                </a:lnTo>
                <a:lnTo>
                  <a:pt x="543" y="61"/>
                </a:lnTo>
                <a:lnTo>
                  <a:pt x="537" y="65"/>
                </a:lnTo>
                <a:lnTo>
                  <a:pt x="528" y="69"/>
                </a:lnTo>
                <a:lnTo>
                  <a:pt x="518" y="71"/>
                </a:lnTo>
                <a:lnTo>
                  <a:pt x="507" y="75"/>
                </a:lnTo>
                <a:lnTo>
                  <a:pt x="493" y="79"/>
                </a:lnTo>
                <a:lnTo>
                  <a:pt x="478" y="82"/>
                </a:lnTo>
                <a:lnTo>
                  <a:pt x="463" y="84"/>
                </a:lnTo>
                <a:lnTo>
                  <a:pt x="445" y="88"/>
                </a:lnTo>
                <a:lnTo>
                  <a:pt x="426" y="92"/>
                </a:lnTo>
                <a:lnTo>
                  <a:pt x="405" y="96"/>
                </a:lnTo>
                <a:lnTo>
                  <a:pt x="384" y="100"/>
                </a:lnTo>
                <a:lnTo>
                  <a:pt x="361" y="103"/>
                </a:lnTo>
                <a:lnTo>
                  <a:pt x="336" y="107"/>
                </a:lnTo>
                <a:lnTo>
                  <a:pt x="315" y="111"/>
                </a:lnTo>
                <a:lnTo>
                  <a:pt x="292" y="113"/>
                </a:lnTo>
                <a:lnTo>
                  <a:pt x="273" y="117"/>
                </a:lnTo>
                <a:lnTo>
                  <a:pt x="254" y="119"/>
                </a:lnTo>
                <a:lnTo>
                  <a:pt x="237" y="123"/>
                </a:lnTo>
                <a:lnTo>
                  <a:pt x="222" y="124"/>
                </a:lnTo>
                <a:lnTo>
                  <a:pt x="206" y="126"/>
                </a:lnTo>
                <a:lnTo>
                  <a:pt x="193" y="128"/>
                </a:lnTo>
                <a:lnTo>
                  <a:pt x="179" y="130"/>
                </a:lnTo>
                <a:lnTo>
                  <a:pt x="168" y="132"/>
                </a:lnTo>
                <a:lnTo>
                  <a:pt x="158" y="134"/>
                </a:lnTo>
                <a:lnTo>
                  <a:pt x="151" y="134"/>
                </a:lnTo>
                <a:lnTo>
                  <a:pt x="143" y="136"/>
                </a:lnTo>
                <a:lnTo>
                  <a:pt x="137" y="136"/>
                </a:lnTo>
                <a:lnTo>
                  <a:pt x="134" y="136"/>
                </a:lnTo>
                <a:lnTo>
                  <a:pt x="126" y="136"/>
                </a:lnTo>
                <a:lnTo>
                  <a:pt x="118" y="134"/>
                </a:lnTo>
                <a:lnTo>
                  <a:pt x="109" y="132"/>
                </a:lnTo>
                <a:lnTo>
                  <a:pt x="99" y="130"/>
                </a:lnTo>
                <a:lnTo>
                  <a:pt x="88" y="128"/>
                </a:lnTo>
                <a:lnTo>
                  <a:pt x="76" y="124"/>
                </a:lnTo>
                <a:lnTo>
                  <a:pt x="65" y="121"/>
                </a:lnTo>
                <a:lnTo>
                  <a:pt x="55" y="117"/>
                </a:lnTo>
                <a:lnTo>
                  <a:pt x="42" y="111"/>
                </a:lnTo>
                <a:lnTo>
                  <a:pt x="30" y="107"/>
                </a:lnTo>
                <a:lnTo>
                  <a:pt x="21" y="102"/>
                </a:lnTo>
                <a:lnTo>
                  <a:pt x="13" y="98"/>
                </a:lnTo>
                <a:lnTo>
                  <a:pt x="7" y="94"/>
                </a:lnTo>
                <a:lnTo>
                  <a:pt x="1" y="90"/>
                </a:lnTo>
                <a:lnTo>
                  <a:pt x="0" y="86"/>
                </a:lnTo>
                <a:lnTo>
                  <a:pt x="0" y="84"/>
                </a:lnTo>
                <a:lnTo>
                  <a:pt x="0" y="82"/>
                </a:lnTo>
                <a:lnTo>
                  <a:pt x="1" y="80"/>
                </a:lnTo>
                <a:lnTo>
                  <a:pt x="7" y="79"/>
                </a:lnTo>
                <a:lnTo>
                  <a:pt x="13" y="77"/>
                </a:lnTo>
                <a:lnTo>
                  <a:pt x="21" y="77"/>
                </a:lnTo>
                <a:lnTo>
                  <a:pt x="30" y="75"/>
                </a:lnTo>
                <a:lnTo>
                  <a:pt x="42" y="73"/>
                </a:lnTo>
                <a:lnTo>
                  <a:pt x="55" y="71"/>
                </a:lnTo>
                <a:lnTo>
                  <a:pt x="61" y="71"/>
                </a:lnTo>
                <a:lnTo>
                  <a:pt x="67" y="71"/>
                </a:lnTo>
                <a:lnTo>
                  <a:pt x="74" y="71"/>
                </a:lnTo>
                <a:lnTo>
                  <a:pt x="82" y="69"/>
                </a:lnTo>
                <a:lnTo>
                  <a:pt x="89" y="69"/>
                </a:lnTo>
                <a:lnTo>
                  <a:pt x="99" y="69"/>
                </a:lnTo>
                <a:lnTo>
                  <a:pt x="116" y="67"/>
                </a:lnTo>
                <a:lnTo>
                  <a:pt x="137" y="65"/>
                </a:lnTo>
                <a:lnTo>
                  <a:pt x="158" y="63"/>
                </a:lnTo>
                <a:lnTo>
                  <a:pt x="183" y="61"/>
                </a:lnTo>
                <a:lnTo>
                  <a:pt x="208" y="58"/>
                </a:lnTo>
                <a:lnTo>
                  <a:pt x="208" y="58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" name="Freeform 35"/>
          <p:cNvSpPr/>
          <p:nvPr>
            <p:custDataLst>
              <p:tags r:id="rId13"/>
            </p:custDataLst>
          </p:nvPr>
        </p:nvSpPr>
        <p:spPr bwMode="auto">
          <a:xfrm>
            <a:off x="2085975" y="2383790"/>
            <a:ext cx="1122045" cy="270510"/>
          </a:xfrm>
          <a:custGeom>
            <a:avLst/>
            <a:gdLst>
              <a:gd name="T0" fmla="*/ 861 w 863"/>
              <a:gd name="T1" fmla="*/ 61 h 209"/>
              <a:gd name="T2" fmla="*/ 858 w 863"/>
              <a:gd name="T3" fmla="*/ 67 h 209"/>
              <a:gd name="T4" fmla="*/ 848 w 863"/>
              <a:gd name="T5" fmla="*/ 75 h 209"/>
              <a:gd name="T6" fmla="*/ 835 w 863"/>
              <a:gd name="T7" fmla="*/ 82 h 209"/>
              <a:gd name="T8" fmla="*/ 814 w 863"/>
              <a:gd name="T9" fmla="*/ 90 h 209"/>
              <a:gd name="T10" fmla="*/ 783 w 863"/>
              <a:gd name="T11" fmla="*/ 99 h 209"/>
              <a:gd name="T12" fmla="*/ 747 w 863"/>
              <a:gd name="T13" fmla="*/ 107 h 209"/>
              <a:gd name="T14" fmla="*/ 703 w 863"/>
              <a:gd name="T15" fmla="*/ 115 h 209"/>
              <a:gd name="T16" fmla="*/ 651 w 863"/>
              <a:gd name="T17" fmla="*/ 122 h 209"/>
              <a:gd name="T18" fmla="*/ 572 w 863"/>
              <a:gd name="T19" fmla="*/ 136 h 209"/>
              <a:gd name="T20" fmla="*/ 471 w 863"/>
              <a:gd name="T21" fmla="*/ 155 h 209"/>
              <a:gd name="T22" fmla="*/ 370 w 863"/>
              <a:gd name="T23" fmla="*/ 174 h 209"/>
              <a:gd name="T24" fmla="*/ 293 w 863"/>
              <a:gd name="T25" fmla="*/ 186 h 209"/>
              <a:gd name="T26" fmla="*/ 245 w 863"/>
              <a:gd name="T27" fmla="*/ 193 h 209"/>
              <a:gd name="T28" fmla="*/ 211 w 863"/>
              <a:gd name="T29" fmla="*/ 199 h 209"/>
              <a:gd name="T30" fmla="*/ 192 w 863"/>
              <a:gd name="T31" fmla="*/ 201 h 209"/>
              <a:gd name="T32" fmla="*/ 174 w 863"/>
              <a:gd name="T33" fmla="*/ 205 h 209"/>
              <a:gd name="T34" fmla="*/ 157 w 863"/>
              <a:gd name="T35" fmla="*/ 207 h 209"/>
              <a:gd name="T36" fmla="*/ 144 w 863"/>
              <a:gd name="T37" fmla="*/ 207 h 209"/>
              <a:gd name="T38" fmla="*/ 132 w 863"/>
              <a:gd name="T39" fmla="*/ 207 h 209"/>
              <a:gd name="T40" fmla="*/ 119 w 863"/>
              <a:gd name="T41" fmla="*/ 207 h 209"/>
              <a:gd name="T42" fmla="*/ 100 w 863"/>
              <a:gd name="T43" fmla="*/ 205 h 209"/>
              <a:gd name="T44" fmla="*/ 81 w 863"/>
              <a:gd name="T45" fmla="*/ 201 h 209"/>
              <a:gd name="T46" fmla="*/ 60 w 863"/>
              <a:gd name="T47" fmla="*/ 193 h 209"/>
              <a:gd name="T48" fmla="*/ 37 w 863"/>
              <a:gd name="T49" fmla="*/ 186 h 209"/>
              <a:gd name="T50" fmla="*/ 19 w 863"/>
              <a:gd name="T51" fmla="*/ 178 h 209"/>
              <a:gd name="T52" fmla="*/ 6 w 863"/>
              <a:gd name="T53" fmla="*/ 172 h 209"/>
              <a:gd name="T54" fmla="*/ 0 w 863"/>
              <a:gd name="T55" fmla="*/ 165 h 209"/>
              <a:gd name="T56" fmla="*/ 0 w 863"/>
              <a:gd name="T57" fmla="*/ 161 h 209"/>
              <a:gd name="T58" fmla="*/ 6 w 863"/>
              <a:gd name="T59" fmla="*/ 157 h 209"/>
              <a:gd name="T60" fmla="*/ 19 w 863"/>
              <a:gd name="T61" fmla="*/ 155 h 209"/>
              <a:gd name="T62" fmla="*/ 37 w 863"/>
              <a:gd name="T63" fmla="*/ 151 h 209"/>
              <a:gd name="T64" fmla="*/ 56 w 863"/>
              <a:gd name="T65" fmla="*/ 147 h 209"/>
              <a:gd name="T66" fmla="*/ 73 w 863"/>
              <a:gd name="T67" fmla="*/ 145 h 209"/>
              <a:gd name="T68" fmla="*/ 98 w 863"/>
              <a:gd name="T69" fmla="*/ 142 h 209"/>
              <a:gd name="T70" fmla="*/ 130 w 863"/>
              <a:gd name="T71" fmla="*/ 136 h 209"/>
              <a:gd name="T72" fmla="*/ 167 w 863"/>
              <a:gd name="T73" fmla="*/ 130 h 209"/>
              <a:gd name="T74" fmla="*/ 211 w 863"/>
              <a:gd name="T75" fmla="*/ 122 h 209"/>
              <a:gd name="T76" fmla="*/ 263 w 863"/>
              <a:gd name="T77" fmla="*/ 115 h 209"/>
              <a:gd name="T78" fmla="*/ 318 w 863"/>
              <a:gd name="T79" fmla="*/ 103 h 209"/>
              <a:gd name="T80" fmla="*/ 379 w 863"/>
              <a:gd name="T81" fmla="*/ 92 h 209"/>
              <a:gd name="T82" fmla="*/ 435 w 863"/>
              <a:gd name="T83" fmla="*/ 80 h 209"/>
              <a:gd name="T84" fmla="*/ 486 w 863"/>
              <a:gd name="T85" fmla="*/ 71 h 209"/>
              <a:gd name="T86" fmla="*/ 530 w 863"/>
              <a:gd name="T87" fmla="*/ 61 h 209"/>
              <a:gd name="T88" fmla="*/ 569 w 863"/>
              <a:gd name="T89" fmla="*/ 52 h 209"/>
              <a:gd name="T90" fmla="*/ 603 w 863"/>
              <a:gd name="T91" fmla="*/ 44 h 209"/>
              <a:gd name="T92" fmla="*/ 630 w 863"/>
              <a:gd name="T93" fmla="*/ 36 h 209"/>
              <a:gd name="T94" fmla="*/ 651 w 863"/>
              <a:gd name="T95" fmla="*/ 31 h 209"/>
              <a:gd name="T96" fmla="*/ 674 w 863"/>
              <a:gd name="T97" fmla="*/ 19 h 209"/>
              <a:gd name="T98" fmla="*/ 699 w 863"/>
              <a:gd name="T99" fmla="*/ 10 h 209"/>
              <a:gd name="T100" fmla="*/ 724 w 863"/>
              <a:gd name="T101" fmla="*/ 4 h 209"/>
              <a:gd name="T102" fmla="*/ 747 w 863"/>
              <a:gd name="T103" fmla="*/ 0 h 209"/>
              <a:gd name="T104" fmla="*/ 770 w 863"/>
              <a:gd name="T105" fmla="*/ 0 h 209"/>
              <a:gd name="T106" fmla="*/ 791 w 863"/>
              <a:gd name="T107" fmla="*/ 2 h 209"/>
              <a:gd name="T108" fmla="*/ 810 w 863"/>
              <a:gd name="T109" fmla="*/ 8 h 209"/>
              <a:gd name="T110" fmla="*/ 825 w 863"/>
              <a:gd name="T111" fmla="*/ 15 h 209"/>
              <a:gd name="T112" fmla="*/ 838 w 863"/>
              <a:gd name="T113" fmla="*/ 27 h 209"/>
              <a:gd name="T114" fmla="*/ 850 w 863"/>
              <a:gd name="T115" fmla="*/ 38 h 209"/>
              <a:gd name="T116" fmla="*/ 858 w 863"/>
              <a:gd name="T117" fmla="*/ 48 h 209"/>
              <a:gd name="T118" fmla="*/ 861 w 863"/>
              <a:gd name="T119" fmla="*/ 55 h 209"/>
              <a:gd name="T120" fmla="*/ 863 w 863"/>
              <a:gd name="T121" fmla="*/ 59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3" h="209">
                <a:moveTo>
                  <a:pt x="863" y="59"/>
                </a:moveTo>
                <a:lnTo>
                  <a:pt x="861" y="61"/>
                </a:lnTo>
                <a:lnTo>
                  <a:pt x="860" y="65"/>
                </a:lnTo>
                <a:lnTo>
                  <a:pt x="858" y="67"/>
                </a:lnTo>
                <a:lnTo>
                  <a:pt x="854" y="71"/>
                </a:lnTo>
                <a:lnTo>
                  <a:pt x="848" y="75"/>
                </a:lnTo>
                <a:lnTo>
                  <a:pt x="842" y="78"/>
                </a:lnTo>
                <a:lnTo>
                  <a:pt x="835" y="82"/>
                </a:lnTo>
                <a:lnTo>
                  <a:pt x="827" y="84"/>
                </a:lnTo>
                <a:lnTo>
                  <a:pt x="814" y="90"/>
                </a:lnTo>
                <a:lnTo>
                  <a:pt x="800" y="94"/>
                </a:lnTo>
                <a:lnTo>
                  <a:pt x="783" y="99"/>
                </a:lnTo>
                <a:lnTo>
                  <a:pt x="766" y="103"/>
                </a:lnTo>
                <a:lnTo>
                  <a:pt x="747" y="107"/>
                </a:lnTo>
                <a:lnTo>
                  <a:pt x="726" y="111"/>
                </a:lnTo>
                <a:lnTo>
                  <a:pt x="703" y="115"/>
                </a:lnTo>
                <a:lnTo>
                  <a:pt x="680" y="117"/>
                </a:lnTo>
                <a:lnTo>
                  <a:pt x="651" y="122"/>
                </a:lnTo>
                <a:lnTo>
                  <a:pt x="624" y="126"/>
                </a:lnTo>
                <a:lnTo>
                  <a:pt x="572" y="136"/>
                </a:lnTo>
                <a:lnTo>
                  <a:pt x="521" y="145"/>
                </a:lnTo>
                <a:lnTo>
                  <a:pt x="471" y="155"/>
                </a:lnTo>
                <a:lnTo>
                  <a:pt x="419" y="165"/>
                </a:lnTo>
                <a:lnTo>
                  <a:pt x="370" y="174"/>
                </a:lnTo>
                <a:lnTo>
                  <a:pt x="320" y="182"/>
                </a:lnTo>
                <a:lnTo>
                  <a:pt x="293" y="186"/>
                </a:lnTo>
                <a:lnTo>
                  <a:pt x="268" y="188"/>
                </a:lnTo>
                <a:lnTo>
                  <a:pt x="245" y="193"/>
                </a:lnTo>
                <a:lnTo>
                  <a:pt x="222" y="197"/>
                </a:lnTo>
                <a:lnTo>
                  <a:pt x="211" y="199"/>
                </a:lnTo>
                <a:lnTo>
                  <a:pt x="201" y="201"/>
                </a:lnTo>
                <a:lnTo>
                  <a:pt x="192" y="201"/>
                </a:lnTo>
                <a:lnTo>
                  <a:pt x="182" y="203"/>
                </a:lnTo>
                <a:lnTo>
                  <a:pt x="174" y="205"/>
                </a:lnTo>
                <a:lnTo>
                  <a:pt x="165" y="205"/>
                </a:lnTo>
                <a:lnTo>
                  <a:pt x="157" y="207"/>
                </a:lnTo>
                <a:lnTo>
                  <a:pt x="152" y="207"/>
                </a:lnTo>
                <a:lnTo>
                  <a:pt x="144" y="207"/>
                </a:lnTo>
                <a:lnTo>
                  <a:pt x="138" y="207"/>
                </a:lnTo>
                <a:lnTo>
                  <a:pt x="132" y="207"/>
                </a:lnTo>
                <a:lnTo>
                  <a:pt x="129" y="209"/>
                </a:lnTo>
                <a:lnTo>
                  <a:pt x="119" y="207"/>
                </a:lnTo>
                <a:lnTo>
                  <a:pt x="109" y="207"/>
                </a:lnTo>
                <a:lnTo>
                  <a:pt x="100" y="205"/>
                </a:lnTo>
                <a:lnTo>
                  <a:pt x="90" y="203"/>
                </a:lnTo>
                <a:lnTo>
                  <a:pt x="81" y="201"/>
                </a:lnTo>
                <a:lnTo>
                  <a:pt x="71" y="197"/>
                </a:lnTo>
                <a:lnTo>
                  <a:pt x="60" y="193"/>
                </a:lnTo>
                <a:lnTo>
                  <a:pt x="48" y="188"/>
                </a:lnTo>
                <a:lnTo>
                  <a:pt x="37" y="186"/>
                </a:lnTo>
                <a:lnTo>
                  <a:pt x="27" y="182"/>
                </a:lnTo>
                <a:lnTo>
                  <a:pt x="19" y="178"/>
                </a:lnTo>
                <a:lnTo>
                  <a:pt x="12" y="176"/>
                </a:lnTo>
                <a:lnTo>
                  <a:pt x="6" y="172"/>
                </a:lnTo>
                <a:lnTo>
                  <a:pt x="2" y="168"/>
                </a:lnTo>
                <a:lnTo>
                  <a:pt x="0" y="165"/>
                </a:lnTo>
                <a:lnTo>
                  <a:pt x="0" y="163"/>
                </a:lnTo>
                <a:lnTo>
                  <a:pt x="0" y="161"/>
                </a:lnTo>
                <a:lnTo>
                  <a:pt x="2" y="159"/>
                </a:lnTo>
                <a:lnTo>
                  <a:pt x="6" y="157"/>
                </a:lnTo>
                <a:lnTo>
                  <a:pt x="12" y="155"/>
                </a:lnTo>
                <a:lnTo>
                  <a:pt x="19" y="155"/>
                </a:lnTo>
                <a:lnTo>
                  <a:pt x="27" y="153"/>
                </a:lnTo>
                <a:lnTo>
                  <a:pt x="37" y="151"/>
                </a:lnTo>
                <a:lnTo>
                  <a:pt x="48" y="149"/>
                </a:lnTo>
                <a:lnTo>
                  <a:pt x="56" y="147"/>
                </a:lnTo>
                <a:lnTo>
                  <a:pt x="64" y="147"/>
                </a:lnTo>
                <a:lnTo>
                  <a:pt x="73" y="145"/>
                </a:lnTo>
                <a:lnTo>
                  <a:pt x="85" y="143"/>
                </a:lnTo>
                <a:lnTo>
                  <a:pt x="98" y="142"/>
                </a:lnTo>
                <a:lnTo>
                  <a:pt x="113" y="138"/>
                </a:lnTo>
                <a:lnTo>
                  <a:pt x="130" y="136"/>
                </a:lnTo>
                <a:lnTo>
                  <a:pt x="148" y="134"/>
                </a:lnTo>
                <a:lnTo>
                  <a:pt x="167" y="130"/>
                </a:lnTo>
                <a:lnTo>
                  <a:pt x="190" y="126"/>
                </a:lnTo>
                <a:lnTo>
                  <a:pt x="211" y="122"/>
                </a:lnTo>
                <a:lnTo>
                  <a:pt x="236" y="119"/>
                </a:lnTo>
                <a:lnTo>
                  <a:pt x="263" y="115"/>
                </a:lnTo>
                <a:lnTo>
                  <a:pt x="289" y="109"/>
                </a:lnTo>
                <a:lnTo>
                  <a:pt x="318" y="103"/>
                </a:lnTo>
                <a:lnTo>
                  <a:pt x="349" y="98"/>
                </a:lnTo>
                <a:lnTo>
                  <a:pt x="379" y="92"/>
                </a:lnTo>
                <a:lnTo>
                  <a:pt x="408" y="86"/>
                </a:lnTo>
                <a:lnTo>
                  <a:pt x="435" y="80"/>
                </a:lnTo>
                <a:lnTo>
                  <a:pt x="462" y="75"/>
                </a:lnTo>
                <a:lnTo>
                  <a:pt x="486" y="71"/>
                </a:lnTo>
                <a:lnTo>
                  <a:pt x="509" y="65"/>
                </a:lnTo>
                <a:lnTo>
                  <a:pt x="530" y="61"/>
                </a:lnTo>
                <a:lnTo>
                  <a:pt x="551" y="57"/>
                </a:lnTo>
                <a:lnTo>
                  <a:pt x="569" y="52"/>
                </a:lnTo>
                <a:lnTo>
                  <a:pt x="586" y="48"/>
                </a:lnTo>
                <a:lnTo>
                  <a:pt x="603" y="44"/>
                </a:lnTo>
                <a:lnTo>
                  <a:pt x="617" y="40"/>
                </a:lnTo>
                <a:lnTo>
                  <a:pt x="630" y="36"/>
                </a:lnTo>
                <a:lnTo>
                  <a:pt x="641" y="33"/>
                </a:lnTo>
                <a:lnTo>
                  <a:pt x="651" y="31"/>
                </a:lnTo>
                <a:lnTo>
                  <a:pt x="661" y="27"/>
                </a:lnTo>
                <a:lnTo>
                  <a:pt x="674" y="19"/>
                </a:lnTo>
                <a:lnTo>
                  <a:pt x="687" y="13"/>
                </a:lnTo>
                <a:lnTo>
                  <a:pt x="699" y="10"/>
                </a:lnTo>
                <a:lnTo>
                  <a:pt x="712" y="6"/>
                </a:lnTo>
                <a:lnTo>
                  <a:pt x="724" y="4"/>
                </a:lnTo>
                <a:lnTo>
                  <a:pt x="735" y="2"/>
                </a:lnTo>
                <a:lnTo>
                  <a:pt x="747" y="0"/>
                </a:lnTo>
                <a:lnTo>
                  <a:pt x="758" y="0"/>
                </a:lnTo>
                <a:lnTo>
                  <a:pt x="770" y="0"/>
                </a:lnTo>
                <a:lnTo>
                  <a:pt x="781" y="2"/>
                </a:lnTo>
                <a:lnTo>
                  <a:pt x="791" y="2"/>
                </a:lnTo>
                <a:lnTo>
                  <a:pt x="800" y="6"/>
                </a:lnTo>
                <a:lnTo>
                  <a:pt x="810" y="8"/>
                </a:lnTo>
                <a:lnTo>
                  <a:pt x="817" y="11"/>
                </a:lnTo>
                <a:lnTo>
                  <a:pt x="825" y="15"/>
                </a:lnTo>
                <a:lnTo>
                  <a:pt x="833" y="19"/>
                </a:lnTo>
                <a:lnTo>
                  <a:pt x="838" y="27"/>
                </a:lnTo>
                <a:lnTo>
                  <a:pt x="844" y="33"/>
                </a:lnTo>
                <a:lnTo>
                  <a:pt x="850" y="38"/>
                </a:lnTo>
                <a:lnTo>
                  <a:pt x="854" y="44"/>
                </a:lnTo>
                <a:lnTo>
                  <a:pt x="858" y="48"/>
                </a:lnTo>
                <a:lnTo>
                  <a:pt x="860" y="52"/>
                </a:lnTo>
                <a:lnTo>
                  <a:pt x="861" y="55"/>
                </a:lnTo>
                <a:lnTo>
                  <a:pt x="863" y="59"/>
                </a:lnTo>
                <a:lnTo>
                  <a:pt x="863" y="59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2" name="Freeform 36"/>
          <p:cNvSpPr/>
          <p:nvPr>
            <p:custDataLst>
              <p:tags r:id="rId14"/>
            </p:custDataLst>
          </p:nvPr>
        </p:nvSpPr>
        <p:spPr bwMode="auto">
          <a:xfrm>
            <a:off x="2523490" y="1990725"/>
            <a:ext cx="189865" cy="1978025"/>
          </a:xfrm>
          <a:custGeom>
            <a:avLst/>
            <a:gdLst>
              <a:gd name="T0" fmla="*/ 35 w 146"/>
              <a:gd name="T1" fmla="*/ 0 h 1521"/>
              <a:gd name="T2" fmla="*/ 79 w 146"/>
              <a:gd name="T3" fmla="*/ 5 h 1521"/>
              <a:gd name="T4" fmla="*/ 125 w 146"/>
              <a:gd name="T5" fmla="*/ 30 h 1521"/>
              <a:gd name="T6" fmla="*/ 146 w 146"/>
              <a:gd name="T7" fmla="*/ 46 h 1521"/>
              <a:gd name="T8" fmla="*/ 146 w 146"/>
              <a:gd name="T9" fmla="*/ 63 h 1521"/>
              <a:gd name="T10" fmla="*/ 142 w 146"/>
              <a:gd name="T11" fmla="*/ 95 h 1521"/>
              <a:gd name="T12" fmla="*/ 134 w 146"/>
              <a:gd name="T13" fmla="*/ 147 h 1521"/>
              <a:gd name="T14" fmla="*/ 128 w 146"/>
              <a:gd name="T15" fmla="*/ 216 h 1521"/>
              <a:gd name="T16" fmla="*/ 126 w 146"/>
              <a:gd name="T17" fmla="*/ 256 h 1521"/>
              <a:gd name="T18" fmla="*/ 125 w 146"/>
              <a:gd name="T19" fmla="*/ 292 h 1521"/>
              <a:gd name="T20" fmla="*/ 123 w 146"/>
              <a:gd name="T21" fmla="*/ 342 h 1521"/>
              <a:gd name="T22" fmla="*/ 123 w 146"/>
              <a:gd name="T23" fmla="*/ 401 h 1521"/>
              <a:gd name="T24" fmla="*/ 123 w 146"/>
              <a:gd name="T25" fmla="*/ 472 h 1521"/>
              <a:gd name="T26" fmla="*/ 123 w 146"/>
              <a:gd name="T27" fmla="*/ 556 h 1521"/>
              <a:gd name="T28" fmla="*/ 123 w 146"/>
              <a:gd name="T29" fmla="*/ 652 h 1521"/>
              <a:gd name="T30" fmla="*/ 123 w 146"/>
              <a:gd name="T31" fmla="*/ 759 h 1521"/>
              <a:gd name="T32" fmla="*/ 121 w 146"/>
              <a:gd name="T33" fmla="*/ 872 h 1521"/>
              <a:gd name="T34" fmla="*/ 119 w 146"/>
              <a:gd name="T35" fmla="*/ 974 h 1521"/>
              <a:gd name="T36" fmla="*/ 117 w 146"/>
              <a:gd name="T37" fmla="*/ 1062 h 1521"/>
              <a:gd name="T38" fmla="*/ 117 w 146"/>
              <a:gd name="T39" fmla="*/ 1136 h 1521"/>
              <a:gd name="T40" fmla="*/ 117 w 146"/>
              <a:gd name="T41" fmla="*/ 1199 h 1521"/>
              <a:gd name="T42" fmla="*/ 115 w 146"/>
              <a:gd name="T43" fmla="*/ 1249 h 1521"/>
              <a:gd name="T44" fmla="*/ 115 w 146"/>
              <a:gd name="T45" fmla="*/ 1286 h 1521"/>
              <a:gd name="T46" fmla="*/ 115 w 146"/>
              <a:gd name="T47" fmla="*/ 1310 h 1521"/>
              <a:gd name="T48" fmla="*/ 113 w 146"/>
              <a:gd name="T49" fmla="*/ 1360 h 1521"/>
              <a:gd name="T50" fmla="*/ 105 w 146"/>
              <a:gd name="T51" fmla="*/ 1431 h 1521"/>
              <a:gd name="T52" fmla="*/ 98 w 146"/>
              <a:gd name="T53" fmla="*/ 1481 h 1521"/>
              <a:gd name="T54" fmla="*/ 92 w 146"/>
              <a:gd name="T55" fmla="*/ 1504 h 1521"/>
              <a:gd name="T56" fmla="*/ 84 w 146"/>
              <a:gd name="T57" fmla="*/ 1517 h 1521"/>
              <a:gd name="T58" fmla="*/ 79 w 146"/>
              <a:gd name="T59" fmla="*/ 1521 h 1521"/>
              <a:gd name="T60" fmla="*/ 67 w 146"/>
              <a:gd name="T61" fmla="*/ 1509 h 1521"/>
              <a:gd name="T62" fmla="*/ 58 w 146"/>
              <a:gd name="T63" fmla="*/ 1490 h 1521"/>
              <a:gd name="T64" fmla="*/ 48 w 146"/>
              <a:gd name="T65" fmla="*/ 1463 h 1521"/>
              <a:gd name="T66" fmla="*/ 36 w 146"/>
              <a:gd name="T67" fmla="*/ 1419 h 1521"/>
              <a:gd name="T68" fmla="*/ 21 w 146"/>
              <a:gd name="T69" fmla="*/ 1362 h 1521"/>
              <a:gd name="T70" fmla="*/ 23 w 146"/>
              <a:gd name="T71" fmla="*/ 1337 h 1521"/>
              <a:gd name="T72" fmla="*/ 25 w 146"/>
              <a:gd name="T73" fmla="*/ 1308 h 1521"/>
              <a:gd name="T74" fmla="*/ 29 w 146"/>
              <a:gd name="T75" fmla="*/ 1257 h 1521"/>
              <a:gd name="T76" fmla="*/ 36 w 146"/>
              <a:gd name="T77" fmla="*/ 1184 h 1521"/>
              <a:gd name="T78" fmla="*/ 42 w 146"/>
              <a:gd name="T79" fmla="*/ 1087 h 1521"/>
              <a:gd name="T80" fmla="*/ 48 w 146"/>
              <a:gd name="T81" fmla="*/ 977 h 1521"/>
              <a:gd name="T82" fmla="*/ 50 w 146"/>
              <a:gd name="T83" fmla="*/ 859 h 1521"/>
              <a:gd name="T84" fmla="*/ 50 w 146"/>
              <a:gd name="T85" fmla="*/ 729 h 1521"/>
              <a:gd name="T86" fmla="*/ 46 w 146"/>
              <a:gd name="T87" fmla="*/ 593 h 1521"/>
              <a:gd name="T88" fmla="*/ 44 w 146"/>
              <a:gd name="T89" fmla="*/ 468 h 1521"/>
              <a:gd name="T90" fmla="*/ 42 w 146"/>
              <a:gd name="T91" fmla="*/ 361 h 1521"/>
              <a:gd name="T92" fmla="*/ 42 w 146"/>
              <a:gd name="T93" fmla="*/ 269 h 1521"/>
              <a:gd name="T94" fmla="*/ 42 w 146"/>
              <a:gd name="T95" fmla="*/ 193 h 1521"/>
              <a:gd name="T96" fmla="*/ 40 w 146"/>
              <a:gd name="T97" fmla="*/ 134 h 1521"/>
              <a:gd name="T98" fmla="*/ 35 w 146"/>
              <a:gd name="T99" fmla="*/ 88 h 1521"/>
              <a:gd name="T100" fmla="*/ 27 w 146"/>
              <a:gd name="T101" fmla="*/ 57 h 1521"/>
              <a:gd name="T102" fmla="*/ 12 w 146"/>
              <a:gd name="T103" fmla="*/ 36 h 1521"/>
              <a:gd name="T104" fmla="*/ 0 w 146"/>
              <a:gd name="T105" fmla="*/ 13 h 1521"/>
              <a:gd name="T106" fmla="*/ 6 w 146"/>
              <a:gd name="T107" fmla="*/ 7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6" h="1521">
                <a:moveTo>
                  <a:pt x="12" y="3"/>
                </a:moveTo>
                <a:lnTo>
                  <a:pt x="19" y="2"/>
                </a:lnTo>
                <a:lnTo>
                  <a:pt x="27" y="0"/>
                </a:lnTo>
                <a:lnTo>
                  <a:pt x="35" y="0"/>
                </a:lnTo>
                <a:lnTo>
                  <a:pt x="44" y="0"/>
                </a:lnTo>
                <a:lnTo>
                  <a:pt x="54" y="2"/>
                </a:lnTo>
                <a:lnTo>
                  <a:pt x="65" y="3"/>
                </a:lnTo>
                <a:lnTo>
                  <a:pt x="79" y="5"/>
                </a:lnTo>
                <a:lnTo>
                  <a:pt x="92" y="11"/>
                </a:lnTo>
                <a:lnTo>
                  <a:pt x="103" y="17"/>
                </a:lnTo>
                <a:lnTo>
                  <a:pt x="115" y="25"/>
                </a:lnTo>
                <a:lnTo>
                  <a:pt x="125" y="30"/>
                </a:lnTo>
                <a:lnTo>
                  <a:pt x="132" y="34"/>
                </a:lnTo>
                <a:lnTo>
                  <a:pt x="138" y="40"/>
                </a:lnTo>
                <a:lnTo>
                  <a:pt x="142" y="44"/>
                </a:lnTo>
                <a:lnTo>
                  <a:pt x="146" y="46"/>
                </a:lnTo>
                <a:lnTo>
                  <a:pt x="146" y="49"/>
                </a:lnTo>
                <a:lnTo>
                  <a:pt x="146" y="51"/>
                </a:lnTo>
                <a:lnTo>
                  <a:pt x="146" y="57"/>
                </a:lnTo>
                <a:lnTo>
                  <a:pt x="146" y="63"/>
                </a:lnTo>
                <a:lnTo>
                  <a:pt x="146" y="69"/>
                </a:lnTo>
                <a:lnTo>
                  <a:pt x="144" y="76"/>
                </a:lnTo>
                <a:lnTo>
                  <a:pt x="144" y="86"/>
                </a:lnTo>
                <a:lnTo>
                  <a:pt x="142" y="95"/>
                </a:lnTo>
                <a:lnTo>
                  <a:pt x="140" y="107"/>
                </a:lnTo>
                <a:lnTo>
                  <a:pt x="138" y="120"/>
                </a:lnTo>
                <a:lnTo>
                  <a:pt x="136" y="134"/>
                </a:lnTo>
                <a:lnTo>
                  <a:pt x="134" y="147"/>
                </a:lnTo>
                <a:lnTo>
                  <a:pt x="132" y="162"/>
                </a:lnTo>
                <a:lnTo>
                  <a:pt x="130" y="180"/>
                </a:lnTo>
                <a:lnTo>
                  <a:pt x="128" y="197"/>
                </a:lnTo>
                <a:lnTo>
                  <a:pt x="128" y="216"/>
                </a:lnTo>
                <a:lnTo>
                  <a:pt x="128" y="237"/>
                </a:lnTo>
                <a:lnTo>
                  <a:pt x="126" y="243"/>
                </a:lnTo>
                <a:lnTo>
                  <a:pt x="126" y="250"/>
                </a:lnTo>
                <a:lnTo>
                  <a:pt x="126" y="256"/>
                </a:lnTo>
                <a:lnTo>
                  <a:pt x="126" y="266"/>
                </a:lnTo>
                <a:lnTo>
                  <a:pt x="125" y="273"/>
                </a:lnTo>
                <a:lnTo>
                  <a:pt x="125" y="283"/>
                </a:lnTo>
                <a:lnTo>
                  <a:pt x="125" y="292"/>
                </a:lnTo>
                <a:lnTo>
                  <a:pt x="125" y="304"/>
                </a:lnTo>
                <a:lnTo>
                  <a:pt x="125" y="315"/>
                </a:lnTo>
                <a:lnTo>
                  <a:pt x="125" y="329"/>
                </a:lnTo>
                <a:lnTo>
                  <a:pt x="123" y="342"/>
                </a:lnTo>
                <a:lnTo>
                  <a:pt x="123" y="356"/>
                </a:lnTo>
                <a:lnTo>
                  <a:pt x="123" y="369"/>
                </a:lnTo>
                <a:lnTo>
                  <a:pt x="123" y="384"/>
                </a:lnTo>
                <a:lnTo>
                  <a:pt x="123" y="401"/>
                </a:lnTo>
                <a:lnTo>
                  <a:pt x="123" y="419"/>
                </a:lnTo>
                <a:lnTo>
                  <a:pt x="123" y="436"/>
                </a:lnTo>
                <a:lnTo>
                  <a:pt x="123" y="453"/>
                </a:lnTo>
                <a:lnTo>
                  <a:pt x="123" y="472"/>
                </a:lnTo>
                <a:lnTo>
                  <a:pt x="123" y="493"/>
                </a:lnTo>
                <a:lnTo>
                  <a:pt x="123" y="512"/>
                </a:lnTo>
                <a:lnTo>
                  <a:pt x="123" y="534"/>
                </a:lnTo>
                <a:lnTo>
                  <a:pt x="123" y="556"/>
                </a:lnTo>
                <a:lnTo>
                  <a:pt x="123" y="579"/>
                </a:lnTo>
                <a:lnTo>
                  <a:pt x="123" y="602"/>
                </a:lnTo>
                <a:lnTo>
                  <a:pt x="123" y="627"/>
                </a:lnTo>
                <a:lnTo>
                  <a:pt x="123" y="652"/>
                </a:lnTo>
                <a:lnTo>
                  <a:pt x="123" y="677"/>
                </a:lnTo>
                <a:lnTo>
                  <a:pt x="123" y="704"/>
                </a:lnTo>
                <a:lnTo>
                  <a:pt x="123" y="733"/>
                </a:lnTo>
                <a:lnTo>
                  <a:pt x="123" y="759"/>
                </a:lnTo>
                <a:lnTo>
                  <a:pt x="123" y="788"/>
                </a:lnTo>
                <a:lnTo>
                  <a:pt x="121" y="817"/>
                </a:lnTo>
                <a:lnTo>
                  <a:pt x="121" y="845"/>
                </a:lnTo>
                <a:lnTo>
                  <a:pt x="121" y="872"/>
                </a:lnTo>
                <a:lnTo>
                  <a:pt x="119" y="899"/>
                </a:lnTo>
                <a:lnTo>
                  <a:pt x="119" y="924"/>
                </a:lnTo>
                <a:lnTo>
                  <a:pt x="119" y="949"/>
                </a:lnTo>
                <a:lnTo>
                  <a:pt x="119" y="974"/>
                </a:lnTo>
                <a:lnTo>
                  <a:pt x="119" y="997"/>
                </a:lnTo>
                <a:lnTo>
                  <a:pt x="119" y="1020"/>
                </a:lnTo>
                <a:lnTo>
                  <a:pt x="117" y="1041"/>
                </a:lnTo>
                <a:lnTo>
                  <a:pt x="117" y="1062"/>
                </a:lnTo>
                <a:lnTo>
                  <a:pt x="117" y="1081"/>
                </a:lnTo>
                <a:lnTo>
                  <a:pt x="117" y="1100"/>
                </a:lnTo>
                <a:lnTo>
                  <a:pt x="117" y="1119"/>
                </a:lnTo>
                <a:lnTo>
                  <a:pt x="117" y="1136"/>
                </a:lnTo>
                <a:lnTo>
                  <a:pt x="117" y="1153"/>
                </a:lnTo>
                <a:lnTo>
                  <a:pt x="117" y="1169"/>
                </a:lnTo>
                <a:lnTo>
                  <a:pt x="117" y="1184"/>
                </a:lnTo>
                <a:lnTo>
                  <a:pt x="117" y="1199"/>
                </a:lnTo>
                <a:lnTo>
                  <a:pt x="115" y="1213"/>
                </a:lnTo>
                <a:lnTo>
                  <a:pt x="115" y="1226"/>
                </a:lnTo>
                <a:lnTo>
                  <a:pt x="115" y="1238"/>
                </a:lnTo>
                <a:lnTo>
                  <a:pt x="115" y="1249"/>
                </a:lnTo>
                <a:lnTo>
                  <a:pt x="115" y="1259"/>
                </a:lnTo>
                <a:lnTo>
                  <a:pt x="115" y="1268"/>
                </a:lnTo>
                <a:lnTo>
                  <a:pt x="115" y="1278"/>
                </a:lnTo>
                <a:lnTo>
                  <a:pt x="115" y="1286"/>
                </a:lnTo>
                <a:lnTo>
                  <a:pt x="115" y="1293"/>
                </a:lnTo>
                <a:lnTo>
                  <a:pt x="115" y="1299"/>
                </a:lnTo>
                <a:lnTo>
                  <a:pt x="115" y="1305"/>
                </a:lnTo>
                <a:lnTo>
                  <a:pt x="115" y="1310"/>
                </a:lnTo>
                <a:lnTo>
                  <a:pt x="115" y="1314"/>
                </a:lnTo>
                <a:lnTo>
                  <a:pt x="115" y="1330"/>
                </a:lnTo>
                <a:lnTo>
                  <a:pt x="115" y="1345"/>
                </a:lnTo>
                <a:lnTo>
                  <a:pt x="113" y="1360"/>
                </a:lnTo>
                <a:lnTo>
                  <a:pt x="111" y="1377"/>
                </a:lnTo>
                <a:lnTo>
                  <a:pt x="109" y="1395"/>
                </a:lnTo>
                <a:lnTo>
                  <a:pt x="107" y="1412"/>
                </a:lnTo>
                <a:lnTo>
                  <a:pt x="105" y="1431"/>
                </a:lnTo>
                <a:lnTo>
                  <a:pt x="103" y="1450"/>
                </a:lnTo>
                <a:lnTo>
                  <a:pt x="102" y="1465"/>
                </a:lnTo>
                <a:lnTo>
                  <a:pt x="100" y="1473"/>
                </a:lnTo>
                <a:lnTo>
                  <a:pt x="98" y="1481"/>
                </a:lnTo>
                <a:lnTo>
                  <a:pt x="96" y="1486"/>
                </a:lnTo>
                <a:lnTo>
                  <a:pt x="94" y="1492"/>
                </a:lnTo>
                <a:lnTo>
                  <a:pt x="92" y="1498"/>
                </a:lnTo>
                <a:lnTo>
                  <a:pt x="92" y="1504"/>
                </a:lnTo>
                <a:lnTo>
                  <a:pt x="90" y="1507"/>
                </a:lnTo>
                <a:lnTo>
                  <a:pt x="88" y="1511"/>
                </a:lnTo>
                <a:lnTo>
                  <a:pt x="86" y="1513"/>
                </a:lnTo>
                <a:lnTo>
                  <a:pt x="84" y="1517"/>
                </a:lnTo>
                <a:lnTo>
                  <a:pt x="82" y="1519"/>
                </a:lnTo>
                <a:lnTo>
                  <a:pt x="81" y="1521"/>
                </a:lnTo>
                <a:lnTo>
                  <a:pt x="81" y="1521"/>
                </a:lnTo>
                <a:lnTo>
                  <a:pt x="79" y="1521"/>
                </a:lnTo>
                <a:lnTo>
                  <a:pt x="75" y="1519"/>
                </a:lnTo>
                <a:lnTo>
                  <a:pt x="73" y="1515"/>
                </a:lnTo>
                <a:lnTo>
                  <a:pt x="69" y="1513"/>
                </a:lnTo>
                <a:lnTo>
                  <a:pt x="67" y="1509"/>
                </a:lnTo>
                <a:lnTo>
                  <a:pt x="65" y="1506"/>
                </a:lnTo>
                <a:lnTo>
                  <a:pt x="63" y="1502"/>
                </a:lnTo>
                <a:lnTo>
                  <a:pt x="59" y="1496"/>
                </a:lnTo>
                <a:lnTo>
                  <a:pt x="58" y="1490"/>
                </a:lnTo>
                <a:lnTo>
                  <a:pt x="56" y="1485"/>
                </a:lnTo>
                <a:lnTo>
                  <a:pt x="54" y="1479"/>
                </a:lnTo>
                <a:lnTo>
                  <a:pt x="52" y="1471"/>
                </a:lnTo>
                <a:lnTo>
                  <a:pt x="48" y="1463"/>
                </a:lnTo>
                <a:lnTo>
                  <a:pt x="46" y="1456"/>
                </a:lnTo>
                <a:lnTo>
                  <a:pt x="44" y="1446"/>
                </a:lnTo>
                <a:lnTo>
                  <a:pt x="42" y="1437"/>
                </a:lnTo>
                <a:lnTo>
                  <a:pt x="36" y="1419"/>
                </a:lnTo>
                <a:lnTo>
                  <a:pt x="31" y="1402"/>
                </a:lnTo>
                <a:lnTo>
                  <a:pt x="27" y="1387"/>
                </a:lnTo>
                <a:lnTo>
                  <a:pt x="23" y="1374"/>
                </a:lnTo>
                <a:lnTo>
                  <a:pt x="21" y="1362"/>
                </a:lnTo>
                <a:lnTo>
                  <a:pt x="21" y="1352"/>
                </a:lnTo>
                <a:lnTo>
                  <a:pt x="21" y="1345"/>
                </a:lnTo>
                <a:lnTo>
                  <a:pt x="23" y="1339"/>
                </a:lnTo>
                <a:lnTo>
                  <a:pt x="23" y="1337"/>
                </a:lnTo>
                <a:lnTo>
                  <a:pt x="23" y="1331"/>
                </a:lnTo>
                <a:lnTo>
                  <a:pt x="25" y="1326"/>
                </a:lnTo>
                <a:lnTo>
                  <a:pt x="25" y="1318"/>
                </a:lnTo>
                <a:lnTo>
                  <a:pt x="25" y="1308"/>
                </a:lnTo>
                <a:lnTo>
                  <a:pt x="27" y="1299"/>
                </a:lnTo>
                <a:lnTo>
                  <a:pt x="27" y="1286"/>
                </a:lnTo>
                <a:lnTo>
                  <a:pt x="29" y="1272"/>
                </a:lnTo>
                <a:lnTo>
                  <a:pt x="29" y="1257"/>
                </a:lnTo>
                <a:lnTo>
                  <a:pt x="31" y="1241"/>
                </a:lnTo>
                <a:lnTo>
                  <a:pt x="33" y="1222"/>
                </a:lnTo>
                <a:lnTo>
                  <a:pt x="35" y="1203"/>
                </a:lnTo>
                <a:lnTo>
                  <a:pt x="36" y="1184"/>
                </a:lnTo>
                <a:lnTo>
                  <a:pt x="38" y="1161"/>
                </a:lnTo>
                <a:lnTo>
                  <a:pt x="40" y="1138"/>
                </a:lnTo>
                <a:lnTo>
                  <a:pt x="42" y="1113"/>
                </a:lnTo>
                <a:lnTo>
                  <a:pt x="42" y="1087"/>
                </a:lnTo>
                <a:lnTo>
                  <a:pt x="44" y="1060"/>
                </a:lnTo>
                <a:lnTo>
                  <a:pt x="46" y="1033"/>
                </a:lnTo>
                <a:lnTo>
                  <a:pt x="46" y="1006"/>
                </a:lnTo>
                <a:lnTo>
                  <a:pt x="48" y="977"/>
                </a:lnTo>
                <a:lnTo>
                  <a:pt x="48" y="949"/>
                </a:lnTo>
                <a:lnTo>
                  <a:pt x="50" y="920"/>
                </a:lnTo>
                <a:lnTo>
                  <a:pt x="50" y="889"/>
                </a:lnTo>
                <a:lnTo>
                  <a:pt x="50" y="859"/>
                </a:lnTo>
                <a:lnTo>
                  <a:pt x="50" y="826"/>
                </a:lnTo>
                <a:lnTo>
                  <a:pt x="50" y="796"/>
                </a:lnTo>
                <a:lnTo>
                  <a:pt x="50" y="763"/>
                </a:lnTo>
                <a:lnTo>
                  <a:pt x="50" y="729"/>
                </a:lnTo>
                <a:lnTo>
                  <a:pt x="50" y="696"/>
                </a:lnTo>
                <a:lnTo>
                  <a:pt x="50" y="662"/>
                </a:lnTo>
                <a:lnTo>
                  <a:pt x="48" y="627"/>
                </a:lnTo>
                <a:lnTo>
                  <a:pt x="46" y="593"/>
                </a:lnTo>
                <a:lnTo>
                  <a:pt x="46" y="560"/>
                </a:lnTo>
                <a:lnTo>
                  <a:pt x="46" y="530"/>
                </a:lnTo>
                <a:lnTo>
                  <a:pt x="44" y="499"/>
                </a:lnTo>
                <a:lnTo>
                  <a:pt x="44" y="468"/>
                </a:lnTo>
                <a:lnTo>
                  <a:pt x="44" y="442"/>
                </a:lnTo>
                <a:lnTo>
                  <a:pt x="42" y="413"/>
                </a:lnTo>
                <a:lnTo>
                  <a:pt x="42" y="388"/>
                </a:lnTo>
                <a:lnTo>
                  <a:pt x="42" y="361"/>
                </a:lnTo>
                <a:lnTo>
                  <a:pt x="42" y="338"/>
                </a:lnTo>
                <a:lnTo>
                  <a:pt x="42" y="313"/>
                </a:lnTo>
                <a:lnTo>
                  <a:pt x="42" y="292"/>
                </a:lnTo>
                <a:lnTo>
                  <a:pt x="42" y="269"/>
                </a:lnTo>
                <a:lnTo>
                  <a:pt x="42" y="250"/>
                </a:lnTo>
                <a:lnTo>
                  <a:pt x="42" y="229"/>
                </a:lnTo>
                <a:lnTo>
                  <a:pt x="42" y="212"/>
                </a:lnTo>
                <a:lnTo>
                  <a:pt x="42" y="193"/>
                </a:lnTo>
                <a:lnTo>
                  <a:pt x="42" y="178"/>
                </a:lnTo>
                <a:lnTo>
                  <a:pt x="42" y="160"/>
                </a:lnTo>
                <a:lnTo>
                  <a:pt x="40" y="147"/>
                </a:lnTo>
                <a:lnTo>
                  <a:pt x="40" y="134"/>
                </a:lnTo>
                <a:lnTo>
                  <a:pt x="38" y="120"/>
                </a:lnTo>
                <a:lnTo>
                  <a:pt x="38" y="109"/>
                </a:lnTo>
                <a:lnTo>
                  <a:pt x="36" y="97"/>
                </a:lnTo>
                <a:lnTo>
                  <a:pt x="35" y="88"/>
                </a:lnTo>
                <a:lnTo>
                  <a:pt x="33" y="78"/>
                </a:lnTo>
                <a:lnTo>
                  <a:pt x="31" y="70"/>
                </a:lnTo>
                <a:lnTo>
                  <a:pt x="29" y="63"/>
                </a:lnTo>
                <a:lnTo>
                  <a:pt x="27" y="57"/>
                </a:lnTo>
                <a:lnTo>
                  <a:pt x="23" y="51"/>
                </a:lnTo>
                <a:lnTo>
                  <a:pt x="21" y="47"/>
                </a:lnTo>
                <a:lnTo>
                  <a:pt x="17" y="42"/>
                </a:lnTo>
                <a:lnTo>
                  <a:pt x="12" y="36"/>
                </a:lnTo>
                <a:lnTo>
                  <a:pt x="6" y="28"/>
                </a:lnTo>
                <a:lnTo>
                  <a:pt x="2" y="23"/>
                </a:lnTo>
                <a:lnTo>
                  <a:pt x="0" y="19"/>
                </a:lnTo>
                <a:lnTo>
                  <a:pt x="0" y="13"/>
                </a:lnTo>
                <a:lnTo>
                  <a:pt x="0" y="11"/>
                </a:lnTo>
                <a:lnTo>
                  <a:pt x="2" y="9"/>
                </a:lnTo>
                <a:lnTo>
                  <a:pt x="4" y="7"/>
                </a:lnTo>
                <a:lnTo>
                  <a:pt x="6" y="7"/>
                </a:lnTo>
                <a:lnTo>
                  <a:pt x="8" y="5"/>
                </a:lnTo>
                <a:lnTo>
                  <a:pt x="12" y="3"/>
                </a:lnTo>
                <a:lnTo>
                  <a:pt x="12" y="3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3" name="Freeform 37"/>
          <p:cNvSpPr/>
          <p:nvPr>
            <p:custDataLst>
              <p:tags r:id="rId15"/>
            </p:custDataLst>
          </p:nvPr>
        </p:nvSpPr>
        <p:spPr bwMode="auto">
          <a:xfrm>
            <a:off x="1781810" y="2534920"/>
            <a:ext cx="869315" cy="1085215"/>
          </a:xfrm>
          <a:custGeom>
            <a:avLst/>
            <a:gdLst>
              <a:gd name="T0" fmla="*/ 511 w 668"/>
              <a:gd name="T1" fmla="*/ 388 h 832"/>
              <a:gd name="T2" fmla="*/ 465 w 668"/>
              <a:gd name="T3" fmla="*/ 451 h 832"/>
              <a:gd name="T4" fmla="*/ 417 w 668"/>
              <a:gd name="T5" fmla="*/ 511 h 832"/>
              <a:gd name="T6" fmla="*/ 363 w 668"/>
              <a:gd name="T7" fmla="*/ 570 h 832"/>
              <a:gd name="T8" fmla="*/ 321 w 668"/>
              <a:gd name="T9" fmla="*/ 610 h 832"/>
              <a:gd name="T10" fmla="*/ 277 w 668"/>
              <a:gd name="T11" fmla="*/ 652 h 832"/>
              <a:gd name="T12" fmla="*/ 222 w 668"/>
              <a:gd name="T13" fmla="*/ 700 h 832"/>
              <a:gd name="T14" fmla="*/ 168 w 668"/>
              <a:gd name="T15" fmla="*/ 742 h 832"/>
              <a:gd name="T16" fmla="*/ 117 w 668"/>
              <a:gd name="T17" fmla="*/ 778 h 832"/>
              <a:gd name="T18" fmla="*/ 90 w 668"/>
              <a:gd name="T19" fmla="*/ 794 h 832"/>
              <a:gd name="T20" fmla="*/ 69 w 668"/>
              <a:gd name="T21" fmla="*/ 807 h 832"/>
              <a:gd name="T22" fmla="*/ 48 w 668"/>
              <a:gd name="T23" fmla="*/ 817 h 832"/>
              <a:gd name="T24" fmla="*/ 32 w 668"/>
              <a:gd name="T25" fmla="*/ 824 h 832"/>
              <a:gd name="T26" fmla="*/ 19 w 668"/>
              <a:gd name="T27" fmla="*/ 828 h 832"/>
              <a:gd name="T28" fmla="*/ 9 w 668"/>
              <a:gd name="T29" fmla="*/ 832 h 832"/>
              <a:gd name="T30" fmla="*/ 4 w 668"/>
              <a:gd name="T31" fmla="*/ 832 h 832"/>
              <a:gd name="T32" fmla="*/ 0 w 668"/>
              <a:gd name="T33" fmla="*/ 830 h 832"/>
              <a:gd name="T34" fmla="*/ 0 w 668"/>
              <a:gd name="T35" fmla="*/ 826 h 832"/>
              <a:gd name="T36" fmla="*/ 8 w 668"/>
              <a:gd name="T37" fmla="*/ 817 h 832"/>
              <a:gd name="T38" fmla="*/ 19 w 668"/>
              <a:gd name="T39" fmla="*/ 803 h 832"/>
              <a:gd name="T40" fmla="*/ 36 w 668"/>
              <a:gd name="T41" fmla="*/ 786 h 832"/>
              <a:gd name="T42" fmla="*/ 61 w 668"/>
              <a:gd name="T43" fmla="*/ 765 h 832"/>
              <a:gd name="T44" fmla="*/ 90 w 668"/>
              <a:gd name="T45" fmla="*/ 740 h 832"/>
              <a:gd name="T46" fmla="*/ 124 w 668"/>
              <a:gd name="T47" fmla="*/ 710 h 832"/>
              <a:gd name="T48" fmla="*/ 164 w 668"/>
              <a:gd name="T49" fmla="*/ 675 h 832"/>
              <a:gd name="T50" fmla="*/ 243 w 668"/>
              <a:gd name="T51" fmla="*/ 599 h 832"/>
              <a:gd name="T52" fmla="*/ 298 w 668"/>
              <a:gd name="T53" fmla="*/ 539 h 832"/>
              <a:gd name="T54" fmla="*/ 333 w 668"/>
              <a:gd name="T55" fmla="*/ 499 h 832"/>
              <a:gd name="T56" fmla="*/ 365 w 668"/>
              <a:gd name="T57" fmla="*/ 459 h 832"/>
              <a:gd name="T58" fmla="*/ 394 w 668"/>
              <a:gd name="T59" fmla="*/ 419 h 832"/>
              <a:gd name="T60" fmla="*/ 421 w 668"/>
              <a:gd name="T61" fmla="*/ 377 h 832"/>
              <a:gd name="T62" fmla="*/ 459 w 668"/>
              <a:gd name="T63" fmla="*/ 315 h 832"/>
              <a:gd name="T64" fmla="*/ 505 w 668"/>
              <a:gd name="T65" fmla="*/ 227 h 832"/>
              <a:gd name="T66" fmla="*/ 547 w 668"/>
              <a:gd name="T67" fmla="*/ 137 h 832"/>
              <a:gd name="T68" fmla="*/ 584 w 668"/>
              <a:gd name="T69" fmla="*/ 46 h 832"/>
              <a:gd name="T70" fmla="*/ 633 w 668"/>
              <a:gd name="T71" fmla="*/ 36 h 832"/>
              <a:gd name="T72" fmla="*/ 662 w 668"/>
              <a:gd name="T73" fmla="*/ 90 h 832"/>
              <a:gd name="T74" fmla="*/ 641 w 668"/>
              <a:gd name="T75" fmla="*/ 143 h 832"/>
              <a:gd name="T76" fmla="*/ 608 w 668"/>
              <a:gd name="T77" fmla="*/ 216 h 832"/>
              <a:gd name="T78" fmla="*/ 572 w 668"/>
              <a:gd name="T79" fmla="*/ 287 h 832"/>
              <a:gd name="T80" fmla="*/ 532 w 668"/>
              <a:gd name="T81" fmla="*/ 358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68" h="832">
                <a:moveTo>
                  <a:pt x="532" y="358"/>
                </a:moveTo>
                <a:lnTo>
                  <a:pt x="511" y="388"/>
                </a:lnTo>
                <a:lnTo>
                  <a:pt x="490" y="419"/>
                </a:lnTo>
                <a:lnTo>
                  <a:pt x="465" y="451"/>
                </a:lnTo>
                <a:lnTo>
                  <a:pt x="442" y="482"/>
                </a:lnTo>
                <a:lnTo>
                  <a:pt x="417" y="511"/>
                </a:lnTo>
                <a:lnTo>
                  <a:pt x="390" y="541"/>
                </a:lnTo>
                <a:lnTo>
                  <a:pt x="363" y="570"/>
                </a:lnTo>
                <a:lnTo>
                  <a:pt x="337" y="597"/>
                </a:lnTo>
                <a:lnTo>
                  <a:pt x="321" y="610"/>
                </a:lnTo>
                <a:lnTo>
                  <a:pt x="308" y="625"/>
                </a:lnTo>
                <a:lnTo>
                  <a:pt x="277" y="652"/>
                </a:lnTo>
                <a:lnTo>
                  <a:pt x="251" y="677"/>
                </a:lnTo>
                <a:lnTo>
                  <a:pt x="222" y="700"/>
                </a:lnTo>
                <a:lnTo>
                  <a:pt x="195" y="721"/>
                </a:lnTo>
                <a:lnTo>
                  <a:pt x="168" y="742"/>
                </a:lnTo>
                <a:lnTo>
                  <a:pt x="142" y="761"/>
                </a:lnTo>
                <a:lnTo>
                  <a:pt x="117" y="778"/>
                </a:lnTo>
                <a:lnTo>
                  <a:pt x="103" y="786"/>
                </a:lnTo>
                <a:lnTo>
                  <a:pt x="90" y="794"/>
                </a:lnTo>
                <a:lnTo>
                  <a:pt x="78" y="801"/>
                </a:lnTo>
                <a:lnTo>
                  <a:pt x="69" y="807"/>
                </a:lnTo>
                <a:lnTo>
                  <a:pt x="57" y="811"/>
                </a:lnTo>
                <a:lnTo>
                  <a:pt x="48" y="817"/>
                </a:lnTo>
                <a:lnTo>
                  <a:pt x="40" y="821"/>
                </a:lnTo>
                <a:lnTo>
                  <a:pt x="32" y="824"/>
                </a:lnTo>
                <a:lnTo>
                  <a:pt x="27" y="826"/>
                </a:lnTo>
                <a:lnTo>
                  <a:pt x="19" y="828"/>
                </a:lnTo>
                <a:lnTo>
                  <a:pt x="15" y="830"/>
                </a:lnTo>
                <a:lnTo>
                  <a:pt x="9" y="832"/>
                </a:lnTo>
                <a:lnTo>
                  <a:pt x="6" y="832"/>
                </a:lnTo>
                <a:lnTo>
                  <a:pt x="4" y="832"/>
                </a:lnTo>
                <a:lnTo>
                  <a:pt x="2" y="830"/>
                </a:lnTo>
                <a:lnTo>
                  <a:pt x="0" y="830"/>
                </a:lnTo>
                <a:lnTo>
                  <a:pt x="0" y="828"/>
                </a:lnTo>
                <a:lnTo>
                  <a:pt x="0" y="826"/>
                </a:lnTo>
                <a:lnTo>
                  <a:pt x="2" y="822"/>
                </a:lnTo>
                <a:lnTo>
                  <a:pt x="8" y="817"/>
                </a:lnTo>
                <a:lnTo>
                  <a:pt x="11" y="811"/>
                </a:lnTo>
                <a:lnTo>
                  <a:pt x="19" y="803"/>
                </a:lnTo>
                <a:lnTo>
                  <a:pt x="27" y="796"/>
                </a:lnTo>
                <a:lnTo>
                  <a:pt x="36" y="786"/>
                </a:lnTo>
                <a:lnTo>
                  <a:pt x="48" y="777"/>
                </a:lnTo>
                <a:lnTo>
                  <a:pt x="61" y="765"/>
                </a:lnTo>
                <a:lnTo>
                  <a:pt x="75" y="754"/>
                </a:lnTo>
                <a:lnTo>
                  <a:pt x="90" y="740"/>
                </a:lnTo>
                <a:lnTo>
                  <a:pt x="107" y="725"/>
                </a:lnTo>
                <a:lnTo>
                  <a:pt x="124" y="710"/>
                </a:lnTo>
                <a:lnTo>
                  <a:pt x="143" y="692"/>
                </a:lnTo>
                <a:lnTo>
                  <a:pt x="164" y="675"/>
                </a:lnTo>
                <a:lnTo>
                  <a:pt x="205" y="637"/>
                </a:lnTo>
                <a:lnTo>
                  <a:pt x="243" y="599"/>
                </a:lnTo>
                <a:lnTo>
                  <a:pt x="281" y="560"/>
                </a:lnTo>
                <a:lnTo>
                  <a:pt x="298" y="539"/>
                </a:lnTo>
                <a:lnTo>
                  <a:pt x="316" y="520"/>
                </a:lnTo>
                <a:lnTo>
                  <a:pt x="333" y="499"/>
                </a:lnTo>
                <a:lnTo>
                  <a:pt x="348" y="480"/>
                </a:lnTo>
                <a:lnTo>
                  <a:pt x="365" y="459"/>
                </a:lnTo>
                <a:lnTo>
                  <a:pt x="379" y="440"/>
                </a:lnTo>
                <a:lnTo>
                  <a:pt x="394" y="419"/>
                </a:lnTo>
                <a:lnTo>
                  <a:pt x="407" y="398"/>
                </a:lnTo>
                <a:lnTo>
                  <a:pt x="421" y="377"/>
                </a:lnTo>
                <a:lnTo>
                  <a:pt x="434" y="358"/>
                </a:lnTo>
                <a:lnTo>
                  <a:pt x="459" y="315"/>
                </a:lnTo>
                <a:lnTo>
                  <a:pt x="482" y="271"/>
                </a:lnTo>
                <a:lnTo>
                  <a:pt x="505" y="227"/>
                </a:lnTo>
                <a:lnTo>
                  <a:pt x="526" y="183"/>
                </a:lnTo>
                <a:lnTo>
                  <a:pt x="547" y="137"/>
                </a:lnTo>
                <a:lnTo>
                  <a:pt x="566" y="92"/>
                </a:lnTo>
                <a:lnTo>
                  <a:pt x="584" y="46"/>
                </a:lnTo>
                <a:lnTo>
                  <a:pt x="601" y="0"/>
                </a:lnTo>
                <a:lnTo>
                  <a:pt x="633" y="36"/>
                </a:lnTo>
                <a:lnTo>
                  <a:pt x="668" y="71"/>
                </a:lnTo>
                <a:lnTo>
                  <a:pt x="662" y="90"/>
                </a:lnTo>
                <a:lnTo>
                  <a:pt x="654" y="107"/>
                </a:lnTo>
                <a:lnTo>
                  <a:pt x="641" y="143"/>
                </a:lnTo>
                <a:lnTo>
                  <a:pt x="626" y="180"/>
                </a:lnTo>
                <a:lnTo>
                  <a:pt x="608" y="216"/>
                </a:lnTo>
                <a:lnTo>
                  <a:pt x="591" y="252"/>
                </a:lnTo>
                <a:lnTo>
                  <a:pt x="572" y="287"/>
                </a:lnTo>
                <a:lnTo>
                  <a:pt x="553" y="321"/>
                </a:lnTo>
                <a:lnTo>
                  <a:pt x="532" y="358"/>
                </a:lnTo>
                <a:lnTo>
                  <a:pt x="532" y="358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Freeform 38"/>
          <p:cNvSpPr/>
          <p:nvPr>
            <p:custDataLst>
              <p:tags r:id="rId16"/>
            </p:custDataLst>
          </p:nvPr>
        </p:nvSpPr>
        <p:spPr bwMode="auto">
          <a:xfrm>
            <a:off x="2632710" y="2628900"/>
            <a:ext cx="1085215" cy="838200"/>
          </a:xfrm>
          <a:custGeom>
            <a:avLst/>
            <a:gdLst>
              <a:gd name="T0" fmla="*/ 833 w 835"/>
              <a:gd name="T1" fmla="*/ 618 h 644"/>
              <a:gd name="T2" fmla="*/ 831 w 835"/>
              <a:gd name="T3" fmla="*/ 619 h 644"/>
              <a:gd name="T4" fmla="*/ 827 w 835"/>
              <a:gd name="T5" fmla="*/ 623 h 644"/>
              <a:gd name="T6" fmla="*/ 819 w 835"/>
              <a:gd name="T7" fmla="*/ 625 h 644"/>
              <a:gd name="T8" fmla="*/ 810 w 835"/>
              <a:gd name="T9" fmla="*/ 627 h 644"/>
              <a:gd name="T10" fmla="*/ 798 w 835"/>
              <a:gd name="T11" fmla="*/ 629 h 644"/>
              <a:gd name="T12" fmla="*/ 785 w 835"/>
              <a:gd name="T13" fmla="*/ 633 h 644"/>
              <a:gd name="T14" fmla="*/ 770 w 835"/>
              <a:gd name="T15" fmla="*/ 635 h 644"/>
              <a:gd name="T16" fmla="*/ 743 w 835"/>
              <a:gd name="T17" fmla="*/ 639 h 644"/>
              <a:gd name="T18" fmla="*/ 708 w 835"/>
              <a:gd name="T19" fmla="*/ 641 h 644"/>
              <a:gd name="T20" fmla="*/ 676 w 835"/>
              <a:gd name="T21" fmla="*/ 642 h 644"/>
              <a:gd name="T22" fmla="*/ 645 w 835"/>
              <a:gd name="T23" fmla="*/ 642 h 644"/>
              <a:gd name="T24" fmla="*/ 616 w 835"/>
              <a:gd name="T25" fmla="*/ 644 h 644"/>
              <a:gd name="T26" fmla="*/ 586 w 835"/>
              <a:gd name="T27" fmla="*/ 644 h 644"/>
              <a:gd name="T28" fmla="*/ 557 w 835"/>
              <a:gd name="T29" fmla="*/ 642 h 644"/>
              <a:gd name="T30" fmla="*/ 515 w 835"/>
              <a:gd name="T31" fmla="*/ 637 h 644"/>
              <a:gd name="T32" fmla="*/ 500 w 835"/>
              <a:gd name="T33" fmla="*/ 631 h 644"/>
              <a:gd name="T34" fmla="*/ 484 w 835"/>
              <a:gd name="T35" fmla="*/ 623 h 644"/>
              <a:gd name="T36" fmla="*/ 465 w 835"/>
              <a:gd name="T37" fmla="*/ 610 h 644"/>
              <a:gd name="T38" fmla="*/ 446 w 835"/>
              <a:gd name="T39" fmla="*/ 593 h 644"/>
              <a:gd name="T40" fmla="*/ 425 w 835"/>
              <a:gd name="T41" fmla="*/ 570 h 644"/>
              <a:gd name="T42" fmla="*/ 400 w 835"/>
              <a:gd name="T43" fmla="*/ 545 h 644"/>
              <a:gd name="T44" fmla="*/ 375 w 835"/>
              <a:gd name="T45" fmla="*/ 514 h 644"/>
              <a:gd name="T46" fmla="*/ 350 w 835"/>
              <a:gd name="T47" fmla="*/ 480 h 644"/>
              <a:gd name="T48" fmla="*/ 318 w 835"/>
              <a:gd name="T49" fmla="*/ 443 h 644"/>
              <a:gd name="T50" fmla="*/ 284 w 835"/>
              <a:gd name="T51" fmla="*/ 403 h 644"/>
              <a:gd name="T52" fmla="*/ 245 w 835"/>
              <a:gd name="T53" fmla="*/ 359 h 644"/>
              <a:gd name="T54" fmla="*/ 203 w 835"/>
              <a:gd name="T55" fmla="*/ 309 h 644"/>
              <a:gd name="T56" fmla="*/ 157 w 835"/>
              <a:gd name="T57" fmla="*/ 256 h 644"/>
              <a:gd name="T58" fmla="*/ 107 w 835"/>
              <a:gd name="T59" fmla="*/ 197 h 644"/>
              <a:gd name="T60" fmla="*/ 56 w 835"/>
              <a:gd name="T61" fmla="*/ 133 h 644"/>
              <a:gd name="T62" fmla="*/ 0 w 835"/>
              <a:gd name="T63" fmla="*/ 65 h 644"/>
              <a:gd name="T64" fmla="*/ 25 w 835"/>
              <a:gd name="T65" fmla="*/ 21 h 644"/>
              <a:gd name="T66" fmla="*/ 79 w 835"/>
              <a:gd name="T67" fmla="*/ 74 h 644"/>
              <a:gd name="T68" fmla="*/ 146 w 835"/>
              <a:gd name="T69" fmla="*/ 143 h 644"/>
              <a:gd name="T70" fmla="*/ 207 w 835"/>
              <a:gd name="T71" fmla="*/ 202 h 644"/>
              <a:gd name="T72" fmla="*/ 264 w 835"/>
              <a:gd name="T73" fmla="*/ 254 h 644"/>
              <a:gd name="T74" fmla="*/ 314 w 835"/>
              <a:gd name="T75" fmla="*/ 300 h 644"/>
              <a:gd name="T76" fmla="*/ 358 w 835"/>
              <a:gd name="T77" fmla="*/ 338 h 644"/>
              <a:gd name="T78" fmla="*/ 396 w 835"/>
              <a:gd name="T79" fmla="*/ 371 h 644"/>
              <a:gd name="T80" fmla="*/ 429 w 835"/>
              <a:gd name="T81" fmla="*/ 396 h 644"/>
              <a:gd name="T82" fmla="*/ 486 w 835"/>
              <a:gd name="T83" fmla="*/ 438 h 644"/>
              <a:gd name="T84" fmla="*/ 549 w 835"/>
              <a:gd name="T85" fmla="*/ 474 h 644"/>
              <a:gd name="T86" fmla="*/ 616 w 835"/>
              <a:gd name="T87" fmla="*/ 508 h 644"/>
              <a:gd name="T88" fmla="*/ 687 w 835"/>
              <a:gd name="T89" fmla="*/ 539 h 644"/>
              <a:gd name="T90" fmla="*/ 722 w 835"/>
              <a:gd name="T91" fmla="*/ 552 h 644"/>
              <a:gd name="T92" fmla="*/ 750 w 835"/>
              <a:gd name="T93" fmla="*/ 566 h 644"/>
              <a:gd name="T94" fmla="*/ 775 w 835"/>
              <a:gd name="T95" fmla="*/ 577 h 644"/>
              <a:gd name="T96" fmla="*/ 796 w 835"/>
              <a:gd name="T97" fmla="*/ 587 h 644"/>
              <a:gd name="T98" fmla="*/ 814 w 835"/>
              <a:gd name="T99" fmla="*/ 597 h 644"/>
              <a:gd name="T100" fmla="*/ 825 w 835"/>
              <a:gd name="T101" fmla="*/ 604 h 644"/>
              <a:gd name="T102" fmla="*/ 831 w 835"/>
              <a:gd name="T103" fmla="*/ 612 h 644"/>
              <a:gd name="T104" fmla="*/ 835 w 835"/>
              <a:gd name="T105" fmla="*/ 61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35" h="644">
                <a:moveTo>
                  <a:pt x="835" y="616"/>
                </a:moveTo>
                <a:lnTo>
                  <a:pt x="833" y="618"/>
                </a:lnTo>
                <a:lnTo>
                  <a:pt x="833" y="619"/>
                </a:lnTo>
                <a:lnTo>
                  <a:pt x="831" y="619"/>
                </a:lnTo>
                <a:lnTo>
                  <a:pt x="829" y="621"/>
                </a:lnTo>
                <a:lnTo>
                  <a:pt x="827" y="623"/>
                </a:lnTo>
                <a:lnTo>
                  <a:pt x="823" y="623"/>
                </a:lnTo>
                <a:lnTo>
                  <a:pt x="819" y="625"/>
                </a:lnTo>
                <a:lnTo>
                  <a:pt x="815" y="625"/>
                </a:lnTo>
                <a:lnTo>
                  <a:pt x="810" y="627"/>
                </a:lnTo>
                <a:lnTo>
                  <a:pt x="804" y="629"/>
                </a:lnTo>
                <a:lnTo>
                  <a:pt x="798" y="629"/>
                </a:lnTo>
                <a:lnTo>
                  <a:pt x="793" y="631"/>
                </a:lnTo>
                <a:lnTo>
                  <a:pt x="785" y="633"/>
                </a:lnTo>
                <a:lnTo>
                  <a:pt x="777" y="633"/>
                </a:lnTo>
                <a:lnTo>
                  <a:pt x="770" y="635"/>
                </a:lnTo>
                <a:lnTo>
                  <a:pt x="760" y="637"/>
                </a:lnTo>
                <a:lnTo>
                  <a:pt x="743" y="639"/>
                </a:lnTo>
                <a:lnTo>
                  <a:pt x="726" y="641"/>
                </a:lnTo>
                <a:lnTo>
                  <a:pt x="708" y="641"/>
                </a:lnTo>
                <a:lnTo>
                  <a:pt x="691" y="642"/>
                </a:lnTo>
                <a:lnTo>
                  <a:pt x="676" y="642"/>
                </a:lnTo>
                <a:lnTo>
                  <a:pt x="660" y="642"/>
                </a:lnTo>
                <a:lnTo>
                  <a:pt x="645" y="642"/>
                </a:lnTo>
                <a:lnTo>
                  <a:pt x="632" y="642"/>
                </a:lnTo>
                <a:lnTo>
                  <a:pt x="616" y="644"/>
                </a:lnTo>
                <a:lnTo>
                  <a:pt x="601" y="644"/>
                </a:lnTo>
                <a:lnTo>
                  <a:pt x="586" y="644"/>
                </a:lnTo>
                <a:lnTo>
                  <a:pt x="571" y="644"/>
                </a:lnTo>
                <a:lnTo>
                  <a:pt x="557" y="642"/>
                </a:lnTo>
                <a:lnTo>
                  <a:pt x="544" y="641"/>
                </a:lnTo>
                <a:lnTo>
                  <a:pt x="515" y="637"/>
                </a:lnTo>
                <a:lnTo>
                  <a:pt x="507" y="635"/>
                </a:lnTo>
                <a:lnTo>
                  <a:pt x="500" y="631"/>
                </a:lnTo>
                <a:lnTo>
                  <a:pt x="492" y="627"/>
                </a:lnTo>
                <a:lnTo>
                  <a:pt x="484" y="623"/>
                </a:lnTo>
                <a:lnTo>
                  <a:pt x="475" y="616"/>
                </a:lnTo>
                <a:lnTo>
                  <a:pt x="465" y="610"/>
                </a:lnTo>
                <a:lnTo>
                  <a:pt x="456" y="602"/>
                </a:lnTo>
                <a:lnTo>
                  <a:pt x="446" y="593"/>
                </a:lnTo>
                <a:lnTo>
                  <a:pt x="435" y="581"/>
                </a:lnTo>
                <a:lnTo>
                  <a:pt x="425" y="570"/>
                </a:lnTo>
                <a:lnTo>
                  <a:pt x="414" y="558"/>
                </a:lnTo>
                <a:lnTo>
                  <a:pt x="400" y="545"/>
                </a:lnTo>
                <a:lnTo>
                  <a:pt x="389" y="530"/>
                </a:lnTo>
                <a:lnTo>
                  <a:pt x="375" y="514"/>
                </a:lnTo>
                <a:lnTo>
                  <a:pt x="364" y="497"/>
                </a:lnTo>
                <a:lnTo>
                  <a:pt x="350" y="480"/>
                </a:lnTo>
                <a:lnTo>
                  <a:pt x="335" y="463"/>
                </a:lnTo>
                <a:lnTo>
                  <a:pt x="318" y="443"/>
                </a:lnTo>
                <a:lnTo>
                  <a:pt x="301" y="424"/>
                </a:lnTo>
                <a:lnTo>
                  <a:pt x="284" y="403"/>
                </a:lnTo>
                <a:lnTo>
                  <a:pt x="264" y="382"/>
                </a:lnTo>
                <a:lnTo>
                  <a:pt x="245" y="359"/>
                </a:lnTo>
                <a:lnTo>
                  <a:pt x="224" y="334"/>
                </a:lnTo>
                <a:lnTo>
                  <a:pt x="203" y="309"/>
                </a:lnTo>
                <a:lnTo>
                  <a:pt x="180" y="283"/>
                </a:lnTo>
                <a:lnTo>
                  <a:pt x="157" y="256"/>
                </a:lnTo>
                <a:lnTo>
                  <a:pt x="132" y="227"/>
                </a:lnTo>
                <a:lnTo>
                  <a:pt x="107" y="197"/>
                </a:lnTo>
                <a:lnTo>
                  <a:pt x="83" y="166"/>
                </a:lnTo>
                <a:lnTo>
                  <a:pt x="56" y="133"/>
                </a:lnTo>
                <a:lnTo>
                  <a:pt x="29" y="99"/>
                </a:lnTo>
                <a:lnTo>
                  <a:pt x="0" y="65"/>
                </a:lnTo>
                <a:lnTo>
                  <a:pt x="8" y="0"/>
                </a:lnTo>
                <a:lnTo>
                  <a:pt x="25" y="21"/>
                </a:lnTo>
                <a:lnTo>
                  <a:pt x="44" y="38"/>
                </a:lnTo>
                <a:lnTo>
                  <a:pt x="79" y="74"/>
                </a:lnTo>
                <a:lnTo>
                  <a:pt x="113" y="109"/>
                </a:lnTo>
                <a:lnTo>
                  <a:pt x="146" y="143"/>
                </a:lnTo>
                <a:lnTo>
                  <a:pt x="178" y="174"/>
                </a:lnTo>
                <a:lnTo>
                  <a:pt x="207" y="202"/>
                </a:lnTo>
                <a:lnTo>
                  <a:pt x="236" y="229"/>
                </a:lnTo>
                <a:lnTo>
                  <a:pt x="264" y="254"/>
                </a:lnTo>
                <a:lnTo>
                  <a:pt x="289" y="279"/>
                </a:lnTo>
                <a:lnTo>
                  <a:pt x="314" y="300"/>
                </a:lnTo>
                <a:lnTo>
                  <a:pt x="337" y="321"/>
                </a:lnTo>
                <a:lnTo>
                  <a:pt x="358" y="338"/>
                </a:lnTo>
                <a:lnTo>
                  <a:pt x="379" y="355"/>
                </a:lnTo>
                <a:lnTo>
                  <a:pt x="396" y="371"/>
                </a:lnTo>
                <a:lnTo>
                  <a:pt x="414" y="384"/>
                </a:lnTo>
                <a:lnTo>
                  <a:pt x="429" y="396"/>
                </a:lnTo>
                <a:lnTo>
                  <a:pt x="458" y="417"/>
                </a:lnTo>
                <a:lnTo>
                  <a:pt x="486" y="438"/>
                </a:lnTo>
                <a:lnTo>
                  <a:pt x="517" y="457"/>
                </a:lnTo>
                <a:lnTo>
                  <a:pt x="549" y="474"/>
                </a:lnTo>
                <a:lnTo>
                  <a:pt x="582" y="491"/>
                </a:lnTo>
                <a:lnTo>
                  <a:pt x="616" y="508"/>
                </a:lnTo>
                <a:lnTo>
                  <a:pt x="651" y="524"/>
                </a:lnTo>
                <a:lnTo>
                  <a:pt x="687" y="539"/>
                </a:lnTo>
                <a:lnTo>
                  <a:pt x="704" y="547"/>
                </a:lnTo>
                <a:lnTo>
                  <a:pt x="722" y="552"/>
                </a:lnTo>
                <a:lnTo>
                  <a:pt x="737" y="560"/>
                </a:lnTo>
                <a:lnTo>
                  <a:pt x="750" y="566"/>
                </a:lnTo>
                <a:lnTo>
                  <a:pt x="764" y="572"/>
                </a:lnTo>
                <a:lnTo>
                  <a:pt x="775" y="577"/>
                </a:lnTo>
                <a:lnTo>
                  <a:pt x="787" y="583"/>
                </a:lnTo>
                <a:lnTo>
                  <a:pt x="796" y="587"/>
                </a:lnTo>
                <a:lnTo>
                  <a:pt x="806" y="593"/>
                </a:lnTo>
                <a:lnTo>
                  <a:pt x="814" y="597"/>
                </a:lnTo>
                <a:lnTo>
                  <a:pt x="819" y="600"/>
                </a:lnTo>
                <a:lnTo>
                  <a:pt x="825" y="604"/>
                </a:lnTo>
                <a:lnTo>
                  <a:pt x="829" y="608"/>
                </a:lnTo>
                <a:lnTo>
                  <a:pt x="831" y="612"/>
                </a:lnTo>
                <a:lnTo>
                  <a:pt x="833" y="614"/>
                </a:lnTo>
                <a:lnTo>
                  <a:pt x="835" y="616"/>
                </a:lnTo>
                <a:lnTo>
                  <a:pt x="835" y="616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5" name="Freeform 34"/>
          <p:cNvSpPr/>
          <p:nvPr>
            <p:custDataLst>
              <p:tags r:id="rId17"/>
            </p:custDataLst>
          </p:nvPr>
        </p:nvSpPr>
        <p:spPr bwMode="auto">
          <a:xfrm>
            <a:off x="2252649" y="3331466"/>
            <a:ext cx="723653" cy="174406"/>
          </a:xfrm>
          <a:custGeom>
            <a:avLst/>
            <a:gdLst>
              <a:gd name="T0" fmla="*/ 233 w 556"/>
              <a:gd name="T1" fmla="*/ 54 h 136"/>
              <a:gd name="T2" fmla="*/ 283 w 556"/>
              <a:gd name="T3" fmla="*/ 44 h 136"/>
              <a:gd name="T4" fmla="*/ 323 w 556"/>
              <a:gd name="T5" fmla="*/ 35 h 136"/>
              <a:gd name="T6" fmla="*/ 357 w 556"/>
              <a:gd name="T7" fmla="*/ 23 h 136"/>
              <a:gd name="T8" fmla="*/ 384 w 556"/>
              <a:gd name="T9" fmla="*/ 13 h 136"/>
              <a:gd name="T10" fmla="*/ 403 w 556"/>
              <a:gd name="T11" fmla="*/ 8 h 136"/>
              <a:gd name="T12" fmla="*/ 421 w 556"/>
              <a:gd name="T13" fmla="*/ 2 h 136"/>
              <a:gd name="T14" fmla="*/ 434 w 556"/>
              <a:gd name="T15" fmla="*/ 0 h 136"/>
              <a:gd name="T16" fmla="*/ 445 w 556"/>
              <a:gd name="T17" fmla="*/ 0 h 136"/>
              <a:gd name="T18" fmla="*/ 459 w 556"/>
              <a:gd name="T19" fmla="*/ 2 h 136"/>
              <a:gd name="T20" fmla="*/ 476 w 556"/>
              <a:gd name="T21" fmla="*/ 6 h 136"/>
              <a:gd name="T22" fmla="*/ 495 w 556"/>
              <a:gd name="T23" fmla="*/ 10 h 136"/>
              <a:gd name="T24" fmla="*/ 518 w 556"/>
              <a:gd name="T25" fmla="*/ 17 h 136"/>
              <a:gd name="T26" fmla="*/ 535 w 556"/>
              <a:gd name="T27" fmla="*/ 27 h 136"/>
              <a:gd name="T28" fmla="*/ 549 w 556"/>
              <a:gd name="T29" fmla="*/ 36 h 136"/>
              <a:gd name="T30" fmla="*/ 554 w 556"/>
              <a:gd name="T31" fmla="*/ 46 h 136"/>
              <a:gd name="T32" fmla="*/ 554 w 556"/>
              <a:gd name="T33" fmla="*/ 54 h 136"/>
              <a:gd name="T34" fmla="*/ 549 w 556"/>
              <a:gd name="T35" fmla="*/ 59 h 136"/>
              <a:gd name="T36" fmla="*/ 537 w 556"/>
              <a:gd name="T37" fmla="*/ 65 h 136"/>
              <a:gd name="T38" fmla="*/ 518 w 556"/>
              <a:gd name="T39" fmla="*/ 71 h 136"/>
              <a:gd name="T40" fmla="*/ 493 w 556"/>
              <a:gd name="T41" fmla="*/ 79 h 136"/>
              <a:gd name="T42" fmla="*/ 463 w 556"/>
              <a:gd name="T43" fmla="*/ 84 h 136"/>
              <a:gd name="T44" fmla="*/ 426 w 556"/>
              <a:gd name="T45" fmla="*/ 92 h 136"/>
              <a:gd name="T46" fmla="*/ 384 w 556"/>
              <a:gd name="T47" fmla="*/ 100 h 136"/>
              <a:gd name="T48" fmla="*/ 336 w 556"/>
              <a:gd name="T49" fmla="*/ 107 h 136"/>
              <a:gd name="T50" fmla="*/ 292 w 556"/>
              <a:gd name="T51" fmla="*/ 113 h 136"/>
              <a:gd name="T52" fmla="*/ 254 w 556"/>
              <a:gd name="T53" fmla="*/ 119 h 136"/>
              <a:gd name="T54" fmla="*/ 222 w 556"/>
              <a:gd name="T55" fmla="*/ 124 h 136"/>
              <a:gd name="T56" fmla="*/ 193 w 556"/>
              <a:gd name="T57" fmla="*/ 128 h 136"/>
              <a:gd name="T58" fmla="*/ 168 w 556"/>
              <a:gd name="T59" fmla="*/ 132 h 136"/>
              <a:gd name="T60" fmla="*/ 151 w 556"/>
              <a:gd name="T61" fmla="*/ 134 h 136"/>
              <a:gd name="T62" fmla="*/ 137 w 556"/>
              <a:gd name="T63" fmla="*/ 136 h 136"/>
              <a:gd name="T64" fmla="*/ 126 w 556"/>
              <a:gd name="T65" fmla="*/ 136 h 136"/>
              <a:gd name="T66" fmla="*/ 109 w 556"/>
              <a:gd name="T67" fmla="*/ 132 h 136"/>
              <a:gd name="T68" fmla="*/ 88 w 556"/>
              <a:gd name="T69" fmla="*/ 128 h 136"/>
              <a:gd name="T70" fmla="*/ 65 w 556"/>
              <a:gd name="T71" fmla="*/ 121 h 136"/>
              <a:gd name="T72" fmla="*/ 42 w 556"/>
              <a:gd name="T73" fmla="*/ 111 h 136"/>
              <a:gd name="T74" fmla="*/ 21 w 556"/>
              <a:gd name="T75" fmla="*/ 102 h 136"/>
              <a:gd name="T76" fmla="*/ 7 w 556"/>
              <a:gd name="T77" fmla="*/ 94 h 136"/>
              <a:gd name="T78" fmla="*/ 0 w 556"/>
              <a:gd name="T79" fmla="*/ 86 h 136"/>
              <a:gd name="T80" fmla="*/ 0 w 556"/>
              <a:gd name="T81" fmla="*/ 82 h 136"/>
              <a:gd name="T82" fmla="*/ 7 w 556"/>
              <a:gd name="T83" fmla="*/ 79 h 136"/>
              <a:gd name="T84" fmla="*/ 21 w 556"/>
              <a:gd name="T85" fmla="*/ 77 h 136"/>
              <a:gd name="T86" fmla="*/ 42 w 556"/>
              <a:gd name="T87" fmla="*/ 73 h 136"/>
              <a:gd name="T88" fmla="*/ 61 w 556"/>
              <a:gd name="T89" fmla="*/ 71 h 136"/>
              <a:gd name="T90" fmla="*/ 74 w 556"/>
              <a:gd name="T91" fmla="*/ 71 h 136"/>
              <a:gd name="T92" fmla="*/ 89 w 556"/>
              <a:gd name="T93" fmla="*/ 69 h 136"/>
              <a:gd name="T94" fmla="*/ 116 w 556"/>
              <a:gd name="T95" fmla="*/ 67 h 136"/>
              <a:gd name="T96" fmla="*/ 158 w 556"/>
              <a:gd name="T97" fmla="*/ 63 h 136"/>
              <a:gd name="T98" fmla="*/ 208 w 556"/>
              <a:gd name="T99" fmla="*/ 5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6" h="136">
                <a:moveTo>
                  <a:pt x="208" y="58"/>
                </a:moveTo>
                <a:lnTo>
                  <a:pt x="233" y="54"/>
                </a:lnTo>
                <a:lnTo>
                  <a:pt x="260" y="48"/>
                </a:lnTo>
                <a:lnTo>
                  <a:pt x="283" y="44"/>
                </a:lnTo>
                <a:lnTo>
                  <a:pt x="304" y="38"/>
                </a:lnTo>
                <a:lnTo>
                  <a:pt x="323" y="35"/>
                </a:lnTo>
                <a:lnTo>
                  <a:pt x="342" y="29"/>
                </a:lnTo>
                <a:lnTo>
                  <a:pt x="357" y="23"/>
                </a:lnTo>
                <a:lnTo>
                  <a:pt x="373" y="19"/>
                </a:lnTo>
                <a:lnTo>
                  <a:pt x="384" y="13"/>
                </a:lnTo>
                <a:lnTo>
                  <a:pt x="394" y="10"/>
                </a:lnTo>
                <a:lnTo>
                  <a:pt x="403" y="8"/>
                </a:lnTo>
                <a:lnTo>
                  <a:pt x="413" y="4"/>
                </a:lnTo>
                <a:lnTo>
                  <a:pt x="421" y="2"/>
                </a:lnTo>
                <a:lnTo>
                  <a:pt x="428" y="0"/>
                </a:lnTo>
                <a:lnTo>
                  <a:pt x="434" y="0"/>
                </a:lnTo>
                <a:lnTo>
                  <a:pt x="440" y="0"/>
                </a:lnTo>
                <a:lnTo>
                  <a:pt x="445" y="0"/>
                </a:lnTo>
                <a:lnTo>
                  <a:pt x="451" y="0"/>
                </a:lnTo>
                <a:lnTo>
                  <a:pt x="459" y="2"/>
                </a:lnTo>
                <a:lnTo>
                  <a:pt x="466" y="4"/>
                </a:lnTo>
                <a:lnTo>
                  <a:pt x="476" y="6"/>
                </a:lnTo>
                <a:lnTo>
                  <a:pt x="486" y="8"/>
                </a:lnTo>
                <a:lnTo>
                  <a:pt x="495" y="10"/>
                </a:lnTo>
                <a:lnTo>
                  <a:pt x="507" y="13"/>
                </a:lnTo>
                <a:lnTo>
                  <a:pt x="518" y="17"/>
                </a:lnTo>
                <a:lnTo>
                  <a:pt x="528" y="23"/>
                </a:lnTo>
                <a:lnTo>
                  <a:pt x="535" y="27"/>
                </a:lnTo>
                <a:lnTo>
                  <a:pt x="543" y="33"/>
                </a:lnTo>
                <a:lnTo>
                  <a:pt x="549" y="36"/>
                </a:lnTo>
                <a:lnTo>
                  <a:pt x="553" y="42"/>
                </a:lnTo>
                <a:lnTo>
                  <a:pt x="554" y="46"/>
                </a:lnTo>
                <a:lnTo>
                  <a:pt x="556" y="52"/>
                </a:lnTo>
                <a:lnTo>
                  <a:pt x="554" y="54"/>
                </a:lnTo>
                <a:lnTo>
                  <a:pt x="553" y="56"/>
                </a:lnTo>
                <a:lnTo>
                  <a:pt x="549" y="59"/>
                </a:lnTo>
                <a:lnTo>
                  <a:pt x="543" y="61"/>
                </a:lnTo>
                <a:lnTo>
                  <a:pt x="537" y="65"/>
                </a:lnTo>
                <a:lnTo>
                  <a:pt x="528" y="69"/>
                </a:lnTo>
                <a:lnTo>
                  <a:pt x="518" y="71"/>
                </a:lnTo>
                <a:lnTo>
                  <a:pt x="507" y="75"/>
                </a:lnTo>
                <a:lnTo>
                  <a:pt x="493" y="79"/>
                </a:lnTo>
                <a:lnTo>
                  <a:pt x="478" y="82"/>
                </a:lnTo>
                <a:lnTo>
                  <a:pt x="463" y="84"/>
                </a:lnTo>
                <a:lnTo>
                  <a:pt x="445" y="88"/>
                </a:lnTo>
                <a:lnTo>
                  <a:pt x="426" y="92"/>
                </a:lnTo>
                <a:lnTo>
                  <a:pt x="405" y="96"/>
                </a:lnTo>
                <a:lnTo>
                  <a:pt x="384" y="100"/>
                </a:lnTo>
                <a:lnTo>
                  <a:pt x="361" y="103"/>
                </a:lnTo>
                <a:lnTo>
                  <a:pt x="336" y="107"/>
                </a:lnTo>
                <a:lnTo>
                  <a:pt x="315" y="111"/>
                </a:lnTo>
                <a:lnTo>
                  <a:pt x="292" y="113"/>
                </a:lnTo>
                <a:lnTo>
                  <a:pt x="273" y="117"/>
                </a:lnTo>
                <a:lnTo>
                  <a:pt x="254" y="119"/>
                </a:lnTo>
                <a:lnTo>
                  <a:pt x="237" y="123"/>
                </a:lnTo>
                <a:lnTo>
                  <a:pt x="222" y="124"/>
                </a:lnTo>
                <a:lnTo>
                  <a:pt x="206" y="126"/>
                </a:lnTo>
                <a:lnTo>
                  <a:pt x="193" y="128"/>
                </a:lnTo>
                <a:lnTo>
                  <a:pt x="179" y="130"/>
                </a:lnTo>
                <a:lnTo>
                  <a:pt x="168" y="132"/>
                </a:lnTo>
                <a:lnTo>
                  <a:pt x="158" y="134"/>
                </a:lnTo>
                <a:lnTo>
                  <a:pt x="151" y="134"/>
                </a:lnTo>
                <a:lnTo>
                  <a:pt x="143" y="136"/>
                </a:lnTo>
                <a:lnTo>
                  <a:pt x="137" y="136"/>
                </a:lnTo>
                <a:lnTo>
                  <a:pt x="134" y="136"/>
                </a:lnTo>
                <a:lnTo>
                  <a:pt x="126" y="136"/>
                </a:lnTo>
                <a:lnTo>
                  <a:pt x="118" y="134"/>
                </a:lnTo>
                <a:lnTo>
                  <a:pt x="109" y="132"/>
                </a:lnTo>
                <a:lnTo>
                  <a:pt x="99" y="130"/>
                </a:lnTo>
                <a:lnTo>
                  <a:pt x="88" y="128"/>
                </a:lnTo>
                <a:lnTo>
                  <a:pt x="76" y="124"/>
                </a:lnTo>
                <a:lnTo>
                  <a:pt x="65" y="121"/>
                </a:lnTo>
                <a:lnTo>
                  <a:pt x="55" y="117"/>
                </a:lnTo>
                <a:lnTo>
                  <a:pt x="42" y="111"/>
                </a:lnTo>
                <a:lnTo>
                  <a:pt x="30" y="107"/>
                </a:lnTo>
                <a:lnTo>
                  <a:pt x="21" y="102"/>
                </a:lnTo>
                <a:lnTo>
                  <a:pt x="13" y="98"/>
                </a:lnTo>
                <a:lnTo>
                  <a:pt x="7" y="94"/>
                </a:lnTo>
                <a:lnTo>
                  <a:pt x="1" y="90"/>
                </a:lnTo>
                <a:lnTo>
                  <a:pt x="0" y="86"/>
                </a:lnTo>
                <a:lnTo>
                  <a:pt x="0" y="84"/>
                </a:lnTo>
                <a:lnTo>
                  <a:pt x="0" y="82"/>
                </a:lnTo>
                <a:lnTo>
                  <a:pt x="1" y="80"/>
                </a:lnTo>
                <a:lnTo>
                  <a:pt x="7" y="79"/>
                </a:lnTo>
                <a:lnTo>
                  <a:pt x="13" y="77"/>
                </a:lnTo>
                <a:lnTo>
                  <a:pt x="21" y="77"/>
                </a:lnTo>
                <a:lnTo>
                  <a:pt x="30" y="75"/>
                </a:lnTo>
                <a:lnTo>
                  <a:pt x="42" y="73"/>
                </a:lnTo>
                <a:lnTo>
                  <a:pt x="55" y="71"/>
                </a:lnTo>
                <a:lnTo>
                  <a:pt x="61" y="71"/>
                </a:lnTo>
                <a:lnTo>
                  <a:pt x="67" y="71"/>
                </a:lnTo>
                <a:lnTo>
                  <a:pt x="74" y="71"/>
                </a:lnTo>
                <a:lnTo>
                  <a:pt x="82" y="69"/>
                </a:lnTo>
                <a:lnTo>
                  <a:pt x="89" y="69"/>
                </a:lnTo>
                <a:lnTo>
                  <a:pt x="99" y="69"/>
                </a:lnTo>
                <a:lnTo>
                  <a:pt x="116" y="67"/>
                </a:lnTo>
                <a:lnTo>
                  <a:pt x="137" y="65"/>
                </a:lnTo>
                <a:lnTo>
                  <a:pt x="158" y="63"/>
                </a:lnTo>
                <a:lnTo>
                  <a:pt x="183" y="61"/>
                </a:lnTo>
                <a:lnTo>
                  <a:pt x="208" y="58"/>
                </a:lnTo>
                <a:lnTo>
                  <a:pt x="208" y="5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6" name="Freeform 35"/>
          <p:cNvSpPr/>
          <p:nvPr>
            <p:custDataLst>
              <p:tags r:id="rId18"/>
            </p:custDataLst>
          </p:nvPr>
        </p:nvSpPr>
        <p:spPr bwMode="auto">
          <a:xfrm>
            <a:off x="2086052" y="2383950"/>
            <a:ext cx="1121923" cy="270719"/>
          </a:xfrm>
          <a:custGeom>
            <a:avLst/>
            <a:gdLst>
              <a:gd name="T0" fmla="*/ 861 w 863"/>
              <a:gd name="T1" fmla="*/ 61 h 209"/>
              <a:gd name="T2" fmla="*/ 858 w 863"/>
              <a:gd name="T3" fmla="*/ 67 h 209"/>
              <a:gd name="T4" fmla="*/ 848 w 863"/>
              <a:gd name="T5" fmla="*/ 75 h 209"/>
              <a:gd name="T6" fmla="*/ 835 w 863"/>
              <a:gd name="T7" fmla="*/ 82 h 209"/>
              <a:gd name="T8" fmla="*/ 814 w 863"/>
              <a:gd name="T9" fmla="*/ 90 h 209"/>
              <a:gd name="T10" fmla="*/ 783 w 863"/>
              <a:gd name="T11" fmla="*/ 99 h 209"/>
              <a:gd name="T12" fmla="*/ 747 w 863"/>
              <a:gd name="T13" fmla="*/ 107 h 209"/>
              <a:gd name="T14" fmla="*/ 703 w 863"/>
              <a:gd name="T15" fmla="*/ 115 h 209"/>
              <a:gd name="T16" fmla="*/ 651 w 863"/>
              <a:gd name="T17" fmla="*/ 122 h 209"/>
              <a:gd name="T18" fmla="*/ 572 w 863"/>
              <a:gd name="T19" fmla="*/ 136 h 209"/>
              <a:gd name="T20" fmla="*/ 471 w 863"/>
              <a:gd name="T21" fmla="*/ 155 h 209"/>
              <a:gd name="T22" fmla="*/ 370 w 863"/>
              <a:gd name="T23" fmla="*/ 174 h 209"/>
              <a:gd name="T24" fmla="*/ 293 w 863"/>
              <a:gd name="T25" fmla="*/ 186 h 209"/>
              <a:gd name="T26" fmla="*/ 245 w 863"/>
              <a:gd name="T27" fmla="*/ 193 h 209"/>
              <a:gd name="T28" fmla="*/ 211 w 863"/>
              <a:gd name="T29" fmla="*/ 199 h 209"/>
              <a:gd name="T30" fmla="*/ 192 w 863"/>
              <a:gd name="T31" fmla="*/ 201 h 209"/>
              <a:gd name="T32" fmla="*/ 174 w 863"/>
              <a:gd name="T33" fmla="*/ 205 h 209"/>
              <a:gd name="T34" fmla="*/ 157 w 863"/>
              <a:gd name="T35" fmla="*/ 207 h 209"/>
              <a:gd name="T36" fmla="*/ 144 w 863"/>
              <a:gd name="T37" fmla="*/ 207 h 209"/>
              <a:gd name="T38" fmla="*/ 132 w 863"/>
              <a:gd name="T39" fmla="*/ 207 h 209"/>
              <a:gd name="T40" fmla="*/ 119 w 863"/>
              <a:gd name="T41" fmla="*/ 207 h 209"/>
              <a:gd name="T42" fmla="*/ 100 w 863"/>
              <a:gd name="T43" fmla="*/ 205 h 209"/>
              <a:gd name="T44" fmla="*/ 81 w 863"/>
              <a:gd name="T45" fmla="*/ 201 h 209"/>
              <a:gd name="T46" fmla="*/ 60 w 863"/>
              <a:gd name="T47" fmla="*/ 193 h 209"/>
              <a:gd name="T48" fmla="*/ 37 w 863"/>
              <a:gd name="T49" fmla="*/ 186 h 209"/>
              <a:gd name="T50" fmla="*/ 19 w 863"/>
              <a:gd name="T51" fmla="*/ 178 h 209"/>
              <a:gd name="T52" fmla="*/ 6 w 863"/>
              <a:gd name="T53" fmla="*/ 172 h 209"/>
              <a:gd name="T54" fmla="*/ 0 w 863"/>
              <a:gd name="T55" fmla="*/ 165 h 209"/>
              <a:gd name="T56" fmla="*/ 0 w 863"/>
              <a:gd name="T57" fmla="*/ 161 h 209"/>
              <a:gd name="T58" fmla="*/ 6 w 863"/>
              <a:gd name="T59" fmla="*/ 157 h 209"/>
              <a:gd name="T60" fmla="*/ 19 w 863"/>
              <a:gd name="T61" fmla="*/ 155 h 209"/>
              <a:gd name="T62" fmla="*/ 37 w 863"/>
              <a:gd name="T63" fmla="*/ 151 h 209"/>
              <a:gd name="T64" fmla="*/ 56 w 863"/>
              <a:gd name="T65" fmla="*/ 147 h 209"/>
              <a:gd name="T66" fmla="*/ 73 w 863"/>
              <a:gd name="T67" fmla="*/ 145 h 209"/>
              <a:gd name="T68" fmla="*/ 98 w 863"/>
              <a:gd name="T69" fmla="*/ 142 h 209"/>
              <a:gd name="T70" fmla="*/ 130 w 863"/>
              <a:gd name="T71" fmla="*/ 136 h 209"/>
              <a:gd name="T72" fmla="*/ 167 w 863"/>
              <a:gd name="T73" fmla="*/ 130 h 209"/>
              <a:gd name="T74" fmla="*/ 211 w 863"/>
              <a:gd name="T75" fmla="*/ 122 h 209"/>
              <a:gd name="T76" fmla="*/ 263 w 863"/>
              <a:gd name="T77" fmla="*/ 115 h 209"/>
              <a:gd name="T78" fmla="*/ 318 w 863"/>
              <a:gd name="T79" fmla="*/ 103 h 209"/>
              <a:gd name="T80" fmla="*/ 379 w 863"/>
              <a:gd name="T81" fmla="*/ 92 h 209"/>
              <a:gd name="T82" fmla="*/ 435 w 863"/>
              <a:gd name="T83" fmla="*/ 80 h 209"/>
              <a:gd name="T84" fmla="*/ 486 w 863"/>
              <a:gd name="T85" fmla="*/ 71 h 209"/>
              <a:gd name="T86" fmla="*/ 530 w 863"/>
              <a:gd name="T87" fmla="*/ 61 h 209"/>
              <a:gd name="T88" fmla="*/ 569 w 863"/>
              <a:gd name="T89" fmla="*/ 52 h 209"/>
              <a:gd name="T90" fmla="*/ 603 w 863"/>
              <a:gd name="T91" fmla="*/ 44 h 209"/>
              <a:gd name="T92" fmla="*/ 630 w 863"/>
              <a:gd name="T93" fmla="*/ 36 h 209"/>
              <a:gd name="T94" fmla="*/ 651 w 863"/>
              <a:gd name="T95" fmla="*/ 31 h 209"/>
              <a:gd name="T96" fmla="*/ 674 w 863"/>
              <a:gd name="T97" fmla="*/ 19 h 209"/>
              <a:gd name="T98" fmla="*/ 699 w 863"/>
              <a:gd name="T99" fmla="*/ 10 h 209"/>
              <a:gd name="T100" fmla="*/ 724 w 863"/>
              <a:gd name="T101" fmla="*/ 4 h 209"/>
              <a:gd name="T102" fmla="*/ 747 w 863"/>
              <a:gd name="T103" fmla="*/ 0 h 209"/>
              <a:gd name="T104" fmla="*/ 770 w 863"/>
              <a:gd name="T105" fmla="*/ 0 h 209"/>
              <a:gd name="T106" fmla="*/ 791 w 863"/>
              <a:gd name="T107" fmla="*/ 2 h 209"/>
              <a:gd name="T108" fmla="*/ 810 w 863"/>
              <a:gd name="T109" fmla="*/ 8 h 209"/>
              <a:gd name="T110" fmla="*/ 825 w 863"/>
              <a:gd name="T111" fmla="*/ 15 h 209"/>
              <a:gd name="T112" fmla="*/ 838 w 863"/>
              <a:gd name="T113" fmla="*/ 27 h 209"/>
              <a:gd name="T114" fmla="*/ 850 w 863"/>
              <a:gd name="T115" fmla="*/ 38 h 209"/>
              <a:gd name="T116" fmla="*/ 858 w 863"/>
              <a:gd name="T117" fmla="*/ 48 h 209"/>
              <a:gd name="T118" fmla="*/ 861 w 863"/>
              <a:gd name="T119" fmla="*/ 55 h 209"/>
              <a:gd name="T120" fmla="*/ 863 w 863"/>
              <a:gd name="T121" fmla="*/ 59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3" h="209">
                <a:moveTo>
                  <a:pt x="863" y="59"/>
                </a:moveTo>
                <a:lnTo>
                  <a:pt x="861" y="61"/>
                </a:lnTo>
                <a:lnTo>
                  <a:pt x="860" y="65"/>
                </a:lnTo>
                <a:lnTo>
                  <a:pt x="858" y="67"/>
                </a:lnTo>
                <a:lnTo>
                  <a:pt x="854" y="71"/>
                </a:lnTo>
                <a:lnTo>
                  <a:pt x="848" y="75"/>
                </a:lnTo>
                <a:lnTo>
                  <a:pt x="842" y="78"/>
                </a:lnTo>
                <a:lnTo>
                  <a:pt x="835" y="82"/>
                </a:lnTo>
                <a:lnTo>
                  <a:pt x="827" y="84"/>
                </a:lnTo>
                <a:lnTo>
                  <a:pt x="814" y="90"/>
                </a:lnTo>
                <a:lnTo>
                  <a:pt x="800" y="94"/>
                </a:lnTo>
                <a:lnTo>
                  <a:pt x="783" y="99"/>
                </a:lnTo>
                <a:lnTo>
                  <a:pt x="766" y="103"/>
                </a:lnTo>
                <a:lnTo>
                  <a:pt x="747" y="107"/>
                </a:lnTo>
                <a:lnTo>
                  <a:pt x="726" y="111"/>
                </a:lnTo>
                <a:lnTo>
                  <a:pt x="703" y="115"/>
                </a:lnTo>
                <a:lnTo>
                  <a:pt x="680" y="117"/>
                </a:lnTo>
                <a:lnTo>
                  <a:pt x="651" y="122"/>
                </a:lnTo>
                <a:lnTo>
                  <a:pt x="624" y="126"/>
                </a:lnTo>
                <a:lnTo>
                  <a:pt x="572" y="136"/>
                </a:lnTo>
                <a:lnTo>
                  <a:pt x="521" y="145"/>
                </a:lnTo>
                <a:lnTo>
                  <a:pt x="471" y="155"/>
                </a:lnTo>
                <a:lnTo>
                  <a:pt x="419" y="165"/>
                </a:lnTo>
                <a:lnTo>
                  <a:pt x="370" y="174"/>
                </a:lnTo>
                <a:lnTo>
                  <a:pt x="320" y="182"/>
                </a:lnTo>
                <a:lnTo>
                  <a:pt x="293" y="186"/>
                </a:lnTo>
                <a:lnTo>
                  <a:pt x="268" y="188"/>
                </a:lnTo>
                <a:lnTo>
                  <a:pt x="245" y="193"/>
                </a:lnTo>
                <a:lnTo>
                  <a:pt x="222" y="197"/>
                </a:lnTo>
                <a:lnTo>
                  <a:pt x="211" y="199"/>
                </a:lnTo>
                <a:lnTo>
                  <a:pt x="201" y="201"/>
                </a:lnTo>
                <a:lnTo>
                  <a:pt x="192" y="201"/>
                </a:lnTo>
                <a:lnTo>
                  <a:pt x="182" y="203"/>
                </a:lnTo>
                <a:lnTo>
                  <a:pt x="174" y="205"/>
                </a:lnTo>
                <a:lnTo>
                  <a:pt x="165" y="205"/>
                </a:lnTo>
                <a:lnTo>
                  <a:pt x="157" y="207"/>
                </a:lnTo>
                <a:lnTo>
                  <a:pt x="152" y="207"/>
                </a:lnTo>
                <a:lnTo>
                  <a:pt x="144" y="207"/>
                </a:lnTo>
                <a:lnTo>
                  <a:pt x="138" y="207"/>
                </a:lnTo>
                <a:lnTo>
                  <a:pt x="132" y="207"/>
                </a:lnTo>
                <a:lnTo>
                  <a:pt x="129" y="209"/>
                </a:lnTo>
                <a:lnTo>
                  <a:pt x="119" y="207"/>
                </a:lnTo>
                <a:lnTo>
                  <a:pt x="109" y="207"/>
                </a:lnTo>
                <a:lnTo>
                  <a:pt x="100" y="205"/>
                </a:lnTo>
                <a:lnTo>
                  <a:pt x="90" y="203"/>
                </a:lnTo>
                <a:lnTo>
                  <a:pt x="81" y="201"/>
                </a:lnTo>
                <a:lnTo>
                  <a:pt x="71" y="197"/>
                </a:lnTo>
                <a:lnTo>
                  <a:pt x="60" y="193"/>
                </a:lnTo>
                <a:lnTo>
                  <a:pt x="48" y="188"/>
                </a:lnTo>
                <a:lnTo>
                  <a:pt x="37" y="186"/>
                </a:lnTo>
                <a:lnTo>
                  <a:pt x="27" y="182"/>
                </a:lnTo>
                <a:lnTo>
                  <a:pt x="19" y="178"/>
                </a:lnTo>
                <a:lnTo>
                  <a:pt x="12" y="176"/>
                </a:lnTo>
                <a:lnTo>
                  <a:pt x="6" y="172"/>
                </a:lnTo>
                <a:lnTo>
                  <a:pt x="2" y="168"/>
                </a:lnTo>
                <a:lnTo>
                  <a:pt x="0" y="165"/>
                </a:lnTo>
                <a:lnTo>
                  <a:pt x="0" y="163"/>
                </a:lnTo>
                <a:lnTo>
                  <a:pt x="0" y="161"/>
                </a:lnTo>
                <a:lnTo>
                  <a:pt x="2" y="159"/>
                </a:lnTo>
                <a:lnTo>
                  <a:pt x="6" y="157"/>
                </a:lnTo>
                <a:lnTo>
                  <a:pt x="12" y="155"/>
                </a:lnTo>
                <a:lnTo>
                  <a:pt x="19" y="155"/>
                </a:lnTo>
                <a:lnTo>
                  <a:pt x="27" y="153"/>
                </a:lnTo>
                <a:lnTo>
                  <a:pt x="37" y="151"/>
                </a:lnTo>
                <a:lnTo>
                  <a:pt x="48" y="149"/>
                </a:lnTo>
                <a:lnTo>
                  <a:pt x="56" y="147"/>
                </a:lnTo>
                <a:lnTo>
                  <a:pt x="64" y="147"/>
                </a:lnTo>
                <a:lnTo>
                  <a:pt x="73" y="145"/>
                </a:lnTo>
                <a:lnTo>
                  <a:pt x="85" y="143"/>
                </a:lnTo>
                <a:lnTo>
                  <a:pt x="98" y="142"/>
                </a:lnTo>
                <a:lnTo>
                  <a:pt x="113" y="138"/>
                </a:lnTo>
                <a:lnTo>
                  <a:pt x="130" y="136"/>
                </a:lnTo>
                <a:lnTo>
                  <a:pt x="148" y="134"/>
                </a:lnTo>
                <a:lnTo>
                  <a:pt x="167" y="130"/>
                </a:lnTo>
                <a:lnTo>
                  <a:pt x="190" y="126"/>
                </a:lnTo>
                <a:lnTo>
                  <a:pt x="211" y="122"/>
                </a:lnTo>
                <a:lnTo>
                  <a:pt x="236" y="119"/>
                </a:lnTo>
                <a:lnTo>
                  <a:pt x="263" y="115"/>
                </a:lnTo>
                <a:lnTo>
                  <a:pt x="289" y="109"/>
                </a:lnTo>
                <a:lnTo>
                  <a:pt x="318" y="103"/>
                </a:lnTo>
                <a:lnTo>
                  <a:pt x="349" y="98"/>
                </a:lnTo>
                <a:lnTo>
                  <a:pt x="379" y="92"/>
                </a:lnTo>
                <a:lnTo>
                  <a:pt x="408" y="86"/>
                </a:lnTo>
                <a:lnTo>
                  <a:pt x="435" y="80"/>
                </a:lnTo>
                <a:lnTo>
                  <a:pt x="462" y="75"/>
                </a:lnTo>
                <a:lnTo>
                  <a:pt x="486" y="71"/>
                </a:lnTo>
                <a:lnTo>
                  <a:pt x="509" y="65"/>
                </a:lnTo>
                <a:lnTo>
                  <a:pt x="530" y="61"/>
                </a:lnTo>
                <a:lnTo>
                  <a:pt x="551" y="57"/>
                </a:lnTo>
                <a:lnTo>
                  <a:pt x="569" y="52"/>
                </a:lnTo>
                <a:lnTo>
                  <a:pt x="586" y="48"/>
                </a:lnTo>
                <a:lnTo>
                  <a:pt x="603" y="44"/>
                </a:lnTo>
                <a:lnTo>
                  <a:pt x="617" y="40"/>
                </a:lnTo>
                <a:lnTo>
                  <a:pt x="630" y="36"/>
                </a:lnTo>
                <a:lnTo>
                  <a:pt x="641" y="33"/>
                </a:lnTo>
                <a:lnTo>
                  <a:pt x="651" y="31"/>
                </a:lnTo>
                <a:lnTo>
                  <a:pt x="661" y="27"/>
                </a:lnTo>
                <a:lnTo>
                  <a:pt x="674" y="19"/>
                </a:lnTo>
                <a:lnTo>
                  <a:pt x="687" y="13"/>
                </a:lnTo>
                <a:lnTo>
                  <a:pt x="699" y="10"/>
                </a:lnTo>
                <a:lnTo>
                  <a:pt x="712" y="6"/>
                </a:lnTo>
                <a:lnTo>
                  <a:pt x="724" y="4"/>
                </a:lnTo>
                <a:lnTo>
                  <a:pt x="735" y="2"/>
                </a:lnTo>
                <a:lnTo>
                  <a:pt x="747" y="0"/>
                </a:lnTo>
                <a:lnTo>
                  <a:pt x="758" y="0"/>
                </a:lnTo>
                <a:lnTo>
                  <a:pt x="770" y="0"/>
                </a:lnTo>
                <a:lnTo>
                  <a:pt x="781" y="2"/>
                </a:lnTo>
                <a:lnTo>
                  <a:pt x="791" y="2"/>
                </a:lnTo>
                <a:lnTo>
                  <a:pt x="800" y="6"/>
                </a:lnTo>
                <a:lnTo>
                  <a:pt x="810" y="8"/>
                </a:lnTo>
                <a:lnTo>
                  <a:pt x="817" y="11"/>
                </a:lnTo>
                <a:lnTo>
                  <a:pt x="825" y="15"/>
                </a:lnTo>
                <a:lnTo>
                  <a:pt x="833" y="19"/>
                </a:lnTo>
                <a:lnTo>
                  <a:pt x="838" y="27"/>
                </a:lnTo>
                <a:lnTo>
                  <a:pt x="844" y="33"/>
                </a:lnTo>
                <a:lnTo>
                  <a:pt x="850" y="38"/>
                </a:lnTo>
                <a:lnTo>
                  <a:pt x="854" y="44"/>
                </a:lnTo>
                <a:lnTo>
                  <a:pt x="858" y="48"/>
                </a:lnTo>
                <a:lnTo>
                  <a:pt x="860" y="52"/>
                </a:lnTo>
                <a:lnTo>
                  <a:pt x="861" y="55"/>
                </a:lnTo>
                <a:lnTo>
                  <a:pt x="863" y="59"/>
                </a:lnTo>
                <a:lnTo>
                  <a:pt x="863" y="59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" name="Freeform 36"/>
          <p:cNvSpPr/>
          <p:nvPr>
            <p:custDataLst>
              <p:tags r:id="rId19"/>
            </p:custDataLst>
          </p:nvPr>
        </p:nvSpPr>
        <p:spPr bwMode="auto">
          <a:xfrm>
            <a:off x="2523368" y="1990885"/>
            <a:ext cx="190025" cy="1978332"/>
          </a:xfrm>
          <a:custGeom>
            <a:avLst/>
            <a:gdLst>
              <a:gd name="T0" fmla="*/ 35 w 146"/>
              <a:gd name="T1" fmla="*/ 0 h 1521"/>
              <a:gd name="T2" fmla="*/ 79 w 146"/>
              <a:gd name="T3" fmla="*/ 5 h 1521"/>
              <a:gd name="T4" fmla="*/ 125 w 146"/>
              <a:gd name="T5" fmla="*/ 30 h 1521"/>
              <a:gd name="T6" fmla="*/ 146 w 146"/>
              <a:gd name="T7" fmla="*/ 46 h 1521"/>
              <a:gd name="T8" fmla="*/ 146 w 146"/>
              <a:gd name="T9" fmla="*/ 63 h 1521"/>
              <a:gd name="T10" fmla="*/ 142 w 146"/>
              <a:gd name="T11" fmla="*/ 95 h 1521"/>
              <a:gd name="T12" fmla="*/ 134 w 146"/>
              <a:gd name="T13" fmla="*/ 147 h 1521"/>
              <a:gd name="T14" fmla="*/ 128 w 146"/>
              <a:gd name="T15" fmla="*/ 216 h 1521"/>
              <a:gd name="T16" fmla="*/ 126 w 146"/>
              <a:gd name="T17" fmla="*/ 256 h 1521"/>
              <a:gd name="T18" fmla="*/ 125 w 146"/>
              <a:gd name="T19" fmla="*/ 292 h 1521"/>
              <a:gd name="T20" fmla="*/ 123 w 146"/>
              <a:gd name="T21" fmla="*/ 342 h 1521"/>
              <a:gd name="T22" fmla="*/ 123 w 146"/>
              <a:gd name="T23" fmla="*/ 401 h 1521"/>
              <a:gd name="T24" fmla="*/ 123 w 146"/>
              <a:gd name="T25" fmla="*/ 472 h 1521"/>
              <a:gd name="T26" fmla="*/ 123 w 146"/>
              <a:gd name="T27" fmla="*/ 556 h 1521"/>
              <a:gd name="T28" fmla="*/ 123 w 146"/>
              <a:gd name="T29" fmla="*/ 652 h 1521"/>
              <a:gd name="T30" fmla="*/ 123 w 146"/>
              <a:gd name="T31" fmla="*/ 759 h 1521"/>
              <a:gd name="T32" fmla="*/ 121 w 146"/>
              <a:gd name="T33" fmla="*/ 872 h 1521"/>
              <a:gd name="T34" fmla="*/ 119 w 146"/>
              <a:gd name="T35" fmla="*/ 974 h 1521"/>
              <a:gd name="T36" fmla="*/ 117 w 146"/>
              <a:gd name="T37" fmla="*/ 1062 h 1521"/>
              <a:gd name="T38" fmla="*/ 117 w 146"/>
              <a:gd name="T39" fmla="*/ 1136 h 1521"/>
              <a:gd name="T40" fmla="*/ 117 w 146"/>
              <a:gd name="T41" fmla="*/ 1199 h 1521"/>
              <a:gd name="T42" fmla="*/ 115 w 146"/>
              <a:gd name="T43" fmla="*/ 1249 h 1521"/>
              <a:gd name="T44" fmla="*/ 115 w 146"/>
              <a:gd name="T45" fmla="*/ 1286 h 1521"/>
              <a:gd name="T46" fmla="*/ 115 w 146"/>
              <a:gd name="T47" fmla="*/ 1310 h 1521"/>
              <a:gd name="T48" fmla="*/ 113 w 146"/>
              <a:gd name="T49" fmla="*/ 1360 h 1521"/>
              <a:gd name="T50" fmla="*/ 105 w 146"/>
              <a:gd name="T51" fmla="*/ 1431 h 1521"/>
              <a:gd name="T52" fmla="*/ 98 w 146"/>
              <a:gd name="T53" fmla="*/ 1481 h 1521"/>
              <a:gd name="T54" fmla="*/ 92 w 146"/>
              <a:gd name="T55" fmla="*/ 1504 h 1521"/>
              <a:gd name="T56" fmla="*/ 84 w 146"/>
              <a:gd name="T57" fmla="*/ 1517 h 1521"/>
              <a:gd name="T58" fmla="*/ 79 w 146"/>
              <a:gd name="T59" fmla="*/ 1521 h 1521"/>
              <a:gd name="T60" fmla="*/ 67 w 146"/>
              <a:gd name="T61" fmla="*/ 1509 h 1521"/>
              <a:gd name="T62" fmla="*/ 58 w 146"/>
              <a:gd name="T63" fmla="*/ 1490 h 1521"/>
              <a:gd name="T64" fmla="*/ 48 w 146"/>
              <a:gd name="T65" fmla="*/ 1463 h 1521"/>
              <a:gd name="T66" fmla="*/ 36 w 146"/>
              <a:gd name="T67" fmla="*/ 1419 h 1521"/>
              <a:gd name="T68" fmla="*/ 21 w 146"/>
              <a:gd name="T69" fmla="*/ 1362 h 1521"/>
              <a:gd name="T70" fmla="*/ 23 w 146"/>
              <a:gd name="T71" fmla="*/ 1337 h 1521"/>
              <a:gd name="T72" fmla="*/ 25 w 146"/>
              <a:gd name="T73" fmla="*/ 1308 h 1521"/>
              <a:gd name="T74" fmla="*/ 29 w 146"/>
              <a:gd name="T75" fmla="*/ 1257 h 1521"/>
              <a:gd name="T76" fmla="*/ 36 w 146"/>
              <a:gd name="T77" fmla="*/ 1184 h 1521"/>
              <a:gd name="T78" fmla="*/ 42 w 146"/>
              <a:gd name="T79" fmla="*/ 1087 h 1521"/>
              <a:gd name="T80" fmla="*/ 48 w 146"/>
              <a:gd name="T81" fmla="*/ 977 h 1521"/>
              <a:gd name="T82" fmla="*/ 50 w 146"/>
              <a:gd name="T83" fmla="*/ 859 h 1521"/>
              <a:gd name="T84" fmla="*/ 50 w 146"/>
              <a:gd name="T85" fmla="*/ 729 h 1521"/>
              <a:gd name="T86" fmla="*/ 46 w 146"/>
              <a:gd name="T87" fmla="*/ 593 h 1521"/>
              <a:gd name="T88" fmla="*/ 44 w 146"/>
              <a:gd name="T89" fmla="*/ 468 h 1521"/>
              <a:gd name="T90" fmla="*/ 42 w 146"/>
              <a:gd name="T91" fmla="*/ 361 h 1521"/>
              <a:gd name="T92" fmla="*/ 42 w 146"/>
              <a:gd name="T93" fmla="*/ 269 h 1521"/>
              <a:gd name="T94" fmla="*/ 42 w 146"/>
              <a:gd name="T95" fmla="*/ 193 h 1521"/>
              <a:gd name="T96" fmla="*/ 40 w 146"/>
              <a:gd name="T97" fmla="*/ 134 h 1521"/>
              <a:gd name="T98" fmla="*/ 35 w 146"/>
              <a:gd name="T99" fmla="*/ 88 h 1521"/>
              <a:gd name="T100" fmla="*/ 27 w 146"/>
              <a:gd name="T101" fmla="*/ 57 h 1521"/>
              <a:gd name="T102" fmla="*/ 12 w 146"/>
              <a:gd name="T103" fmla="*/ 36 h 1521"/>
              <a:gd name="T104" fmla="*/ 0 w 146"/>
              <a:gd name="T105" fmla="*/ 13 h 1521"/>
              <a:gd name="T106" fmla="*/ 6 w 146"/>
              <a:gd name="T107" fmla="*/ 7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6" h="1521">
                <a:moveTo>
                  <a:pt x="12" y="3"/>
                </a:moveTo>
                <a:lnTo>
                  <a:pt x="19" y="2"/>
                </a:lnTo>
                <a:lnTo>
                  <a:pt x="27" y="0"/>
                </a:lnTo>
                <a:lnTo>
                  <a:pt x="35" y="0"/>
                </a:lnTo>
                <a:lnTo>
                  <a:pt x="44" y="0"/>
                </a:lnTo>
                <a:lnTo>
                  <a:pt x="54" y="2"/>
                </a:lnTo>
                <a:lnTo>
                  <a:pt x="65" y="3"/>
                </a:lnTo>
                <a:lnTo>
                  <a:pt x="79" y="5"/>
                </a:lnTo>
                <a:lnTo>
                  <a:pt x="92" y="11"/>
                </a:lnTo>
                <a:lnTo>
                  <a:pt x="103" y="17"/>
                </a:lnTo>
                <a:lnTo>
                  <a:pt x="115" y="25"/>
                </a:lnTo>
                <a:lnTo>
                  <a:pt x="125" y="30"/>
                </a:lnTo>
                <a:lnTo>
                  <a:pt x="132" y="34"/>
                </a:lnTo>
                <a:lnTo>
                  <a:pt x="138" y="40"/>
                </a:lnTo>
                <a:lnTo>
                  <a:pt x="142" y="44"/>
                </a:lnTo>
                <a:lnTo>
                  <a:pt x="146" y="46"/>
                </a:lnTo>
                <a:lnTo>
                  <a:pt x="146" y="49"/>
                </a:lnTo>
                <a:lnTo>
                  <a:pt x="146" y="51"/>
                </a:lnTo>
                <a:lnTo>
                  <a:pt x="146" y="57"/>
                </a:lnTo>
                <a:lnTo>
                  <a:pt x="146" y="63"/>
                </a:lnTo>
                <a:lnTo>
                  <a:pt x="146" y="69"/>
                </a:lnTo>
                <a:lnTo>
                  <a:pt x="144" y="76"/>
                </a:lnTo>
                <a:lnTo>
                  <a:pt x="144" y="86"/>
                </a:lnTo>
                <a:lnTo>
                  <a:pt x="142" y="95"/>
                </a:lnTo>
                <a:lnTo>
                  <a:pt x="140" y="107"/>
                </a:lnTo>
                <a:lnTo>
                  <a:pt x="138" y="120"/>
                </a:lnTo>
                <a:lnTo>
                  <a:pt x="136" y="134"/>
                </a:lnTo>
                <a:lnTo>
                  <a:pt x="134" y="147"/>
                </a:lnTo>
                <a:lnTo>
                  <a:pt x="132" y="162"/>
                </a:lnTo>
                <a:lnTo>
                  <a:pt x="130" y="180"/>
                </a:lnTo>
                <a:lnTo>
                  <a:pt x="128" y="197"/>
                </a:lnTo>
                <a:lnTo>
                  <a:pt x="128" y="216"/>
                </a:lnTo>
                <a:lnTo>
                  <a:pt x="128" y="237"/>
                </a:lnTo>
                <a:lnTo>
                  <a:pt x="126" y="243"/>
                </a:lnTo>
                <a:lnTo>
                  <a:pt x="126" y="250"/>
                </a:lnTo>
                <a:lnTo>
                  <a:pt x="126" y="256"/>
                </a:lnTo>
                <a:lnTo>
                  <a:pt x="126" y="266"/>
                </a:lnTo>
                <a:lnTo>
                  <a:pt x="125" y="273"/>
                </a:lnTo>
                <a:lnTo>
                  <a:pt x="125" y="283"/>
                </a:lnTo>
                <a:lnTo>
                  <a:pt x="125" y="292"/>
                </a:lnTo>
                <a:lnTo>
                  <a:pt x="125" y="304"/>
                </a:lnTo>
                <a:lnTo>
                  <a:pt x="125" y="315"/>
                </a:lnTo>
                <a:lnTo>
                  <a:pt x="125" y="329"/>
                </a:lnTo>
                <a:lnTo>
                  <a:pt x="123" y="342"/>
                </a:lnTo>
                <a:lnTo>
                  <a:pt x="123" y="356"/>
                </a:lnTo>
                <a:lnTo>
                  <a:pt x="123" y="369"/>
                </a:lnTo>
                <a:lnTo>
                  <a:pt x="123" y="384"/>
                </a:lnTo>
                <a:lnTo>
                  <a:pt x="123" y="401"/>
                </a:lnTo>
                <a:lnTo>
                  <a:pt x="123" y="419"/>
                </a:lnTo>
                <a:lnTo>
                  <a:pt x="123" y="436"/>
                </a:lnTo>
                <a:lnTo>
                  <a:pt x="123" y="453"/>
                </a:lnTo>
                <a:lnTo>
                  <a:pt x="123" y="472"/>
                </a:lnTo>
                <a:lnTo>
                  <a:pt x="123" y="493"/>
                </a:lnTo>
                <a:lnTo>
                  <a:pt x="123" y="512"/>
                </a:lnTo>
                <a:lnTo>
                  <a:pt x="123" y="534"/>
                </a:lnTo>
                <a:lnTo>
                  <a:pt x="123" y="556"/>
                </a:lnTo>
                <a:lnTo>
                  <a:pt x="123" y="579"/>
                </a:lnTo>
                <a:lnTo>
                  <a:pt x="123" y="602"/>
                </a:lnTo>
                <a:lnTo>
                  <a:pt x="123" y="627"/>
                </a:lnTo>
                <a:lnTo>
                  <a:pt x="123" y="652"/>
                </a:lnTo>
                <a:lnTo>
                  <a:pt x="123" y="677"/>
                </a:lnTo>
                <a:lnTo>
                  <a:pt x="123" y="704"/>
                </a:lnTo>
                <a:lnTo>
                  <a:pt x="123" y="733"/>
                </a:lnTo>
                <a:lnTo>
                  <a:pt x="123" y="759"/>
                </a:lnTo>
                <a:lnTo>
                  <a:pt x="123" y="788"/>
                </a:lnTo>
                <a:lnTo>
                  <a:pt x="121" y="817"/>
                </a:lnTo>
                <a:lnTo>
                  <a:pt x="121" y="845"/>
                </a:lnTo>
                <a:lnTo>
                  <a:pt x="121" y="872"/>
                </a:lnTo>
                <a:lnTo>
                  <a:pt x="119" y="899"/>
                </a:lnTo>
                <a:lnTo>
                  <a:pt x="119" y="924"/>
                </a:lnTo>
                <a:lnTo>
                  <a:pt x="119" y="949"/>
                </a:lnTo>
                <a:lnTo>
                  <a:pt x="119" y="974"/>
                </a:lnTo>
                <a:lnTo>
                  <a:pt x="119" y="997"/>
                </a:lnTo>
                <a:lnTo>
                  <a:pt x="119" y="1020"/>
                </a:lnTo>
                <a:lnTo>
                  <a:pt x="117" y="1041"/>
                </a:lnTo>
                <a:lnTo>
                  <a:pt x="117" y="1062"/>
                </a:lnTo>
                <a:lnTo>
                  <a:pt x="117" y="1081"/>
                </a:lnTo>
                <a:lnTo>
                  <a:pt x="117" y="1100"/>
                </a:lnTo>
                <a:lnTo>
                  <a:pt x="117" y="1119"/>
                </a:lnTo>
                <a:lnTo>
                  <a:pt x="117" y="1136"/>
                </a:lnTo>
                <a:lnTo>
                  <a:pt x="117" y="1153"/>
                </a:lnTo>
                <a:lnTo>
                  <a:pt x="117" y="1169"/>
                </a:lnTo>
                <a:lnTo>
                  <a:pt x="117" y="1184"/>
                </a:lnTo>
                <a:lnTo>
                  <a:pt x="117" y="1199"/>
                </a:lnTo>
                <a:lnTo>
                  <a:pt x="115" y="1213"/>
                </a:lnTo>
                <a:lnTo>
                  <a:pt x="115" y="1226"/>
                </a:lnTo>
                <a:lnTo>
                  <a:pt x="115" y="1238"/>
                </a:lnTo>
                <a:lnTo>
                  <a:pt x="115" y="1249"/>
                </a:lnTo>
                <a:lnTo>
                  <a:pt x="115" y="1259"/>
                </a:lnTo>
                <a:lnTo>
                  <a:pt x="115" y="1268"/>
                </a:lnTo>
                <a:lnTo>
                  <a:pt x="115" y="1278"/>
                </a:lnTo>
                <a:lnTo>
                  <a:pt x="115" y="1286"/>
                </a:lnTo>
                <a:lnTo>
                  <a:pt x="115" y="1293"/>
                </a:lnTo>
                <a:lnTo>
                  <a:pt x="115" y="1299"/>
                </a:lnTo>
                <a:lnTo>
                  <a:pt x="115" y="1305"/>
                </a:lnTo>
                <a:lnTo>
                  <a:pt x="115" y="1310"/>
                </a:lnTo>
                <a:lnTo>
                  <a:pt x="115" y="1314"/>
                </a:lnTo>
                <a:lnTo>
                  <a:pt x="115" y="1330"/>
                </a:lnTo>
                <a:lnTo>
                  <a:pt x="115" y="1345"/>
                </a:lnTo>
                <a:lnTo>
                  <a:pt x="113" y="1360"/>
                </a:lnTo>
                <a:lnTo>
                  <a:pt x="111" y="1377"/>
                </a:lnTo>
                <a:lnTo>
                  <a:pt x="109" y="1395"/>
                </a:lnTo>
                <a:lnTo>
                  <a:pt x="107" y="1412"/>
                </a:lnTo>
                <a:lnTo>
                  <a:pt x="105" y="1431"/>
                </a:lnTo>
                <a:lnTo>
                  <a:pt x="103" y="1450"/>
                </a:lnTo>
                <a:lnTo>
                  <a:pt x="102" y="1465"/>
                </a:lnTo>
                <a:lnTo>
                  <a:pt x="100" y="1473"/>
                </a:lnTo>
                <a:lnTo>
                  <a:pt x="98" y="1481"/>
                </a:lnTo>
                <a:lnTo>
                  <a:pt x="96" y="1486"/>
                </a:lnTo>
                <a:lnTo>
                  <a:pt x="94" y="1492"/>
                </a:lnTo>
                <a:lnTo>
                  <a:pt x="92" y="1498"/>
                </a:lnTo>
                <a:lnTo>
                  <a:pt x="92" y="1504"/>
                </a:lnTo>
                <a:lnTo>
                  <a:pt x="90" y="1507"/>
                </a:lnTo>
                <a:lnTo>
                  <a:pt x="88" y="1511"/>
                </a:lnTo>
                <a:lnTo>
                  <a:pt x="86" y="1513"/>
                </a:lnTo>
                <a:lnTo>
                  <a:pt x="84" y="1517"/>
                </a:lnTo>
                <a:lnTo>
                  <a:pt x="82" y="1519"/>
                </a:lnTo>
                <a:lnTo>
                  <a:pt x="81" y="1521"/>
                </a:lnTo>
                <a:lnTo>
                  <a:pt x="81" y="1521"/>
                </a:lnTo>
                <a:lnTo>
                  <a:pt x="79" y="1521"/>
                </a:lnTo>
                <a:lnTo>
                  <a:pt x="75" y="1519"/>
                </a:lnTo>
                <a:lnTo>
                  <a:pt x="73" y="1515"/>
                </a:lnTo>
                <a:lnTo>
                  <a:pt x="69" y="1513"/>
                </a:lnTo>
                <a:lnTo>
                  <a:pt x="67" y="1509"/>
                </a:lnTo>
                <a:lnTo>
                  <a:pt x="65" y="1506"/>
                </a:lnTo>
                <a:lnTo>
                  <a:pt x="63" y="1502"/>
                </a:lnTo>
                <a:lnTo>
                  <a:pt x="59" y="1496"/>
                </a:lnTo>
                <a:lnTo>
                  <a:pt x="58" y="1490"/>
                </a:lnTo>
                <a:lnTo>
                  <a:pt x="56" y="1485"/>
                </a:lnTo>
                <a:lnTo>
                  <a:pt x="54" y="1479"/>
                </a:lnTo>
                <a:lnTo>
                  <a:pt x="52" y="1471"/>
                </a:lnTo>
                <a:lnTo>
                  <a:pt x="48" y="1463"/>
                </a:lnTo>
                <a:lnTo>
                  <a:pt x="46" y="1456"/>
                </a:lnTo>
                <a:lnTo>
                  <a:pt x="44" y="1446"/>
                </a:lnTo>
                <a:lnTo>
                  <a:pt x="42" y="1437"/>
                </a:lnTo>
                <a:lnTo>
                  <a:pt x="36" y="1419"/>
                </a:lnTo>
                <a:lnTo>
                  <a:pt x="31" y="1402"/>
                </a:lnTo>
                <a:lnTo>
                  <a:pt x="27" y="1387"/>
                </a:lnTo>
                <a:lnTo>
                  <a:pt x="23" y="1374"/>
                </a:lnTo>
                <a:lnTo>
                  <a:pt x="21" y="1362"/>
                </a:lnTo>
                <a:lnTo>
                  <a:pt x="21" y="1352"/>
                </a:lnTo>
                <a:lnTo>
                  <a:pt x="21" y="1345"/>
                </a:lnTo>
                <a:lnTo>
                  <a:pt x="23" y="1339"/>
                </a:lnTo>
                <a:lnTo>
                  <a:pt x="23" y="1337"/>
                </a:lnTo>
                <a:lnTo>
                  <a:pt x="23" y="1331"/>
                </a:lnTo>
                <a:lnTo>
                  <a:pt x="25" y="1326"/>
                </a:lnTo>
                <a:lnTo>
                  <a:pt x="25" y="1318"/>
                </a:lnTo>
                <a:lnTo>
                  <a:pt x="25" y="1308"/>
                </a:lnTo>
                <a:lnTo>
                  <a:pt x="27" y="1299"/>
                </a:lnTo>
                <a:lnTo>
                  <a:pt x="27" y="1286"/>
                </a:lnTo>
                <a:lnTo>
                  <a:pt x="29" y="1272"/>
                </a:lnTo>
                <a:lnTo>
                  <a:pt x="29" y="1257"/>
                </a:lnTo>
                <a:lnTo>
                  <a:pt x="31" y="1241"/>
                </a:lnTo>
                <a:lnTo>
                  <a:pt x="33" y="1222"/>
                </a:lnTo>
                <a:lnTo>
                  <a:pt x="35" y="1203"/>
                </a:lnTo>
                <a:lnTo>
                  <a:pt x="36" y="1184"/>
                </a:lnTo>
                <a:lnTo>
                  <a:pt x="38" y="1161"/>
                </a:lnTo>
                <a:lnTo>
                  <a:pt x="40" y="1138"/>
                </a:lnTo>
                <a:lnTo>
                  <a:pt x="42" y="1113"/>
                </a:lnTo>
                <a:lnTo>
                  <a:pt x="42" y="1087"/>
                </a:lnTo>
                <a:lnTo>
                  <a:pt x="44" y="1060"/>
                </a:lnTo>
                <a:lnTo>
                  <a:pt x="46" y="1033"/>
                </a:lnTo>
                <a:lnTo>
                  <a:pt x="46" y="1006"/>
                </a:lnTo>
                <a:lnTo>
                  <a:pt x="48" y="977"/>
                </a:lnTo>
                <a:lnTo>
                  <a:pt x="48" y="949"/>
                </a:lnTo>
                <a:lnTo>
                  <a:pt x="50" y="920"/>
                </a:lnTo>
                <a:lnTo>
                  <a:pt x="50" y="889"/>
                </a:lnTo>
                <a:lnTo>
                  <a:pt x="50" y="859"/>
                </a:lnTo>
                <a:lnTo>
                  <a:pt x="50" y="826"/>
                </a:lnTo>
                <a:lnTo>
                  <a:pt x="50" y="796"/>
                </a:lnTo>
                <a:lnTo>
                  <a:pt x="50" y="763"/>
                </a:lnTo>
                <a:lnTo>
                  <a:pt x="50" y="729"/>
                </a:lnTo>
                <a:lnTo>
                  <a:pt x="50" y="696"/>
                </a:lnTo>
                <a:lnTo>
                  <a:pt x="50" y="662"/>
                </a:lnTo>
                <a:lnTo>
                  <a:pt x="48" y="627"/>
                </a:lnTo>
                <a:lnTo>
                  <a:pt x="46" y="593"/>
                </a:lnTo>
                <a:lnTo>
                  <a:pt x="46" y="560"/>
                </a:lnTo>
                <a:lnTo>
                  <a:pt x="46" y="530"/>
                </a:lnTo>
                <a:lnTo>
                  <a:pt x="44" y="499"/>
                </a:lnTo>
                <a:lnTo>
                  <a:pt x="44" y="468"/>
                </a:lnTo>
                <a:lnTo>
                  <a:pt x="44" y="442"/>
                </a:lnTo>
                <a:lnTo>
                  <a:pt x="42" y="413"/>
                </a:lnTo>
                <a:lnTo>
                  <a:pt x="42" y="388"/>
                </a:lnTo>
                <a:lnTo>
                  <a:pt x="42" y="361"/>
                </a:lnTo>
                <a:lnTo>
                  <a:pt x="42" y="338"/>
                </a:lnTo>
                <a:lnTo>
                  <a:pt x="42" y="313"/>
                </a:lnTo>
                <a:lnTo>
                  <a:pt x="42" y="292"/>
                </a:lnTo>
                <a:lnTo>
                  <a:pt x="42" y="269"/>
                </a:lnTo>
                <a:lnTo>
                  <a:pt x="42" y="250"/>
                </a:lnTo>
                <a:lnTo>
                  <a:pt x="42" y="229"/>
                </a:lnTo>
                <a:lnTo>
                  <a:pt x="42" y="212"/>
                </a:lnTo>
                <a:lnTo>
                  <a:pt x="42" y="193"/>
                </a:lnTo>
                <a:lnTo>
                  <a:pt x="42" y="178"/>
                </a:lnTo>
                <a:lnTo>
                  <a:pt x="42" y="160"/>
                </a:lnTo>
                <a:lnTo>
                  <a:pt x="40" y="147"/>
                </a:lnTo>
                <a:lnTo>
                  <a:pt x="40" y="134"/>
                </a:lnTo>
                <a:lnTo>
                  <a:pt x="38" y="120"/>
                </a:lnTo>
                <a:lnTo>
                  <a:pt x="38" y="109"/>
                </a:lnTo>
                <a:lnTo>
                  <a:pt x="36" y="97"/>
                </a:lnTo>
                <a:lnTo>
                  <a:pt x="35" y="88"/>
                </a:lnTo>
                <a:lnTo>
                  <a:pt x="33" y="78"/>
                </a:lnTo>
                <a:lnTo>
                  <a:pt x="31" y="70"/>
                </a:lnTo>
                <a:lnTo>
                  <a:pt x="29" y="63"/>
                </a:lnTo>
                <a:lnTo>
                  <a:pt x="27" y="57"/>
                </a:lnTo>
                <a:lnTo>
                  <a:pt x="23" y="51"/>
                </a:lnTo>
                <a:lnTo>
                  <a:pt x="21" y="47"/>
                </a:lnTo>
                <a:lnTo>
                  <a:pt x="17" y="42"/>
                </a:lnTo>
                <a:lnTo>
                  <a:pt x="12" y="36"/>
                </a:lnTo>
                <a:lnTo>
                  <a:pt x="6" y="28"/>
                </a:lnTo>
                <a:lnTo>
                  <a:pt x="2" y="23"/>
                </a:lnTo>
                <a:lnTo>
                  <a:pt x="0" y="19"/>
                </a:lnTo>
                <a:lnTo>
                  <a:pt x="0" y="13"/>
                </a:lnTo>
                <a:lnTo>
                  <a:pt x="0" y="11"/>
                </a:lnTo>
                <a:lnTo>
                  <a:pt x="2" y="9"/>
                </a:lnTo>
                <a:lnTo>
                  <a:pt x="4" y="7"/>
                </a:lnTo>
                <a:lnTo>
                  <a:pt x="6" y="7"/>
                </a:lnTo>
                <a:lnTo>
                  <a:pt x="8" y="5"/>
                </a:lnTo>
                <a:lnTo>
                  <a:pt x="12" y="3"/>
                </a:lnTo>
                <a:lnTo>
                  <a:pt x="12" y="3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" name="Freeform 37"/>
          <p:cNvSpPr/>
          <p:nvPr>
            <p:custDataLst>
              <p:tags r:id="rId20"/>
            </p:custDataLst>
          </p:nvPr>
        </p:nvSpPr>
        <p:spPr bwMode="auto">
          <a:xfrm>
            <a:off x="1781494" y="2534927"/>
            <a:ext cx="869425" cy="1085480"/>
          </a:xfrm>
          <a:custGeom>
            <a:avLst/>
            <a:gdLst>
              <a:gd name="T0" fmla="*/ 511 w 668"/>
              <a:gd name="T1" fmla="*/ 388 h 832"/>
              <a:gd name="T2" fmla="*/ 465 w 668"/>
              <a:gd name="T3" fmla="*/ 451 h 832"/>
              <a:gd name="T4" fmla="*/ 417 w 668"/>
              <a:gd name="T5" fmla="*/ 511 h 832"/>
              <a:gd name="T6" fmla="*/ 363 w 668"/>
              <a:gd name="T7" fmla="*/ 570 h 832"/>
              <a:gd name="T8" fmla="*/ 321 w 668"/>
              <a:gd name="T9" fmla="*/ 610 h 832"/>
              <a:gd name="T10" fmla="*/ 277 w 668"/>
              <a:gd name="T11" fmla="*/ 652 h 832"/>
              <a:gd name="T12" fmla="*/ 222 w 668"/>
              <a:gd name="T13" fmla="*/ 700 h 832"/>
              <a:gd name="T14" fmla="*/ 168 w 668"/>
              <a:gd name="T15" fmla="*/ 742 h 832"/>
              <a:gd name="T16" fmla="*/ 117 w 668"/>
              <a:gd name="T17" fmla="*/ 778 h 832"/>
              <a:gd name="T18" fmla="*/ 90 w 668"/>
              <a:gd name="T19" fmla="*/ 794 h 832"/>
              <a:gd name="T20" fmla="*/ 69 w 668"/>
              <a:gd name="T21" fmla="*/ 807 h 832"/>
              <a:gd name="T22" fmla="*/ 48 w 668"/>
              <a:gd name="T23" fmla="*/ 817 h 832"/>
              <a:gd name="T24" fmla="*/ 32 w 668"/>
              <a:gd name="T25" fmla="*/ 824 h 832"/>
              <a:gd name="T26" fmla="*/ 19 w 668"/>
              <a:gd name="T27" fmla="*/ 828 h 832"/>
              <a:gd name="T28" fmla="*/ 9 w 668"/>
              <a:gd name="T29" fmla="*/ 832 h 832"/>
              <a:gd name="T30" fmla="*/ 4 w 668"/>
              <a:gd name="T31" fmla="*/ 832 h 832"/>
              <a:gd name="T32" fmla="*/ 0 w 668"/>
              <a:gd name="T33" fmla="*/ 830 h 832"/>
              <a:gd name="T34" fmla="*/ 0 w 668"/>
              <a:gd name="T35" fmla="*/ 826 h 832"/>
              <a:gd name="T36" fmla="*/ 8 w 668"/>
              <a:gd name="T37" fmla="*/ 817 h 832"/>
              <a:gd name="T38" fmla="*/ 19 w 668"/>
              <a:gd name="T39" fmla="*/ 803 h 832"/>
              <a:gd name="T40" fmla="*/ 36 w 668"/>
              <a:gd name="T41" fmla="*/ 786 h 832"/>
              <a:gd name="T42" fmla="*/ 61 w 668"/>
              <a:gd name="T43" fmla="*/ 765 h 832"/>
              <a:gd name="T44" fmla="*/ 90 w 668"/>
              <a:gd name="T45" fmla="*/ 740 h 832"/>
              <a:gd name="T46" fmla="*/ 124 w 668"/>
              <a:gd name="T47" fmla="*/ 710 h 832"/>
              <a:gd name="T48" fmla="*/ 164 w 668"/>
              <a:gd name="T49" fmla="*/ 675 h 832"/>
              <a:gd name="T50" fmla="*/ 243 w 668"/>
              <a:gd name="T51" fmla="*/ 599 h 832"/>
              <a:gd name="T52" fmla="*/ 298 w 668"/>
              <a:gd name="T53" fmla="*/ 539 h 832"/>
              <a:gd name="T54" fmla="*/ 333 w 668"/>
              <a:gd name="T55" fmla="*/ 499 h 832"/>
              <a:gd name="T56" fmla="*/ 365 w 668"/>
              <a:gd name="T57" fmla="*/ 459 h 832"/>
              <a:gd name="T58" fmla="*/ 394 w 668"/>
              <a:gd name="T59" fmla="*/ 419 h 832"/>
              <a:gd name="T60" fmla="*/ 421 w 668"/>
              <a:gd name="T61" fmla="*/ 377 h 832"/>
              <a:gd name="T62" fmla="*/ 459 w 668"/>
              <a:gd name="T63" fmla="*/ 315 h 832"/>
              <a:gd name="T64" fmla="*/ 505 w 668"/>
              <a:gd name="T65" fmla="*/ 227 h 832"/>
              <a:gd name="T66" fmla="*/ 547 w 668"/>
              <a:gd name="T67" fmla="*/ 137 h 832"/>
              <a:gd name="T68" fmla="*/ 584 w 668"/>
              <a:gd name="T69" fmla="*/ 46 h 832"/>
              <a:gd name="T70" fmla="*/ 633 w 668"/>
              <a:gd name="T71" fmla="*/ 36 h 832"/>
              <a:gd name="T72" fmla="*/ 662 w 668"/>
              <a:gd name="T73" fmla="*/ 90 h 832"/>
              <a:gd name="T74" fmla="*/ 641 w 668"/>
              <a:gd name="T75" fmla="*/ 143 h 832"/>
              <a:gd name="T76" fmla="*/ 608 w 668"/>
              <a:gd name="T77" fmla="*/ 216 h 832"/>
              <a:gd name="T78" fmla="*/ 572 w 668"/>
              <a:gd name="T79" fmla="*/ 287 h 832"/>
              <a:gd name="T80" fmla="*/ 532 w 668"/>
              <a:gd name="T81" fmla="*/ 358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68" h="832">
                <a:moveTo>
                  <a:pt x="532" y="358"/>
                </a:moveTo>
                <a:lnTo>
                  <a:pt x="511" y="388"/>
                </a:lnTo>
                <a:lnTo>
                  <a:pt x="490" y="419"/>
                </a:lnTo>
                <a:lnTo>
                  <a:pt x="465" y="451"/>
                </a:lnTo>
                <a:lnTo>
                  <a:pt x="442" y="482"/>
                </a:lnTo>
                <a:lnTo>
                  <a:pt x="417" y="511"/>
                </a:lnTo>
                <a:lnTo>
                  <a:pt x="390" y="541"/>
                </a:lnTo>
                <a:lnTo>
                  <a:pt x="363" y="570"/>
                </a:lnTo>
                <a:lnTo>
                  <a:pt x="337" y="597"/>
                </a:lnTo>
                <a:lnTo>
                  <a:pt x="321" y="610"/>
                </a:lnTo>
                <a:lnTo>
                  <a:pt x="308" y="625"/>
                </a:lnTo>
                <a:lnTo>
                  <a:pt x="277" y="652"/>
                </a:lnTo>
                <a:lnTo>
                  <a:pt x="251" y="677"/>
                </a:lnTo>
                <a:lnTo>
                  <a:pt x="222" y="700"/>
                </a:lnTo>
                <a:lnTo>
                  <a:pt x="195" y="721"/>
                </a:lnTo>
                <a:lnTo>
                  <a:pt x="168" y="742"/>
                </a:lnTo>
                <a:lnTo>
                  <a:pt x="142" y="761"/>
                </a:lnTo>
                <a:lnTo>
                  <a:pt x="117" y="778"/>
                </a:lnTo>
                <a:lnTo>
                  <a:pt x="103" y="786"/>
                </a:lnTo>
                <a:lnTo>
                  <a:pt x="90" y="794"/>
                </a:lnTo>
                <a:lnTo>
                  <a:pt x="78" y="801"/>
                </a:lnTo>
                <a:lnTo>
                  <a:pt x="69" y="807"/>
                </a:lnTo>
                <a:lnTo>
                  <a:pt x="57" y="811"/>
                </a:lnTo>
                <a:lnTo>
                  <a:pt x="48" y="817"/>
                </a:lnTo>
                <a:lnTo>
                  <a:pt x="40" y="821"/>
                </a:lnTo>
                <a:lnTo>
                  <a:pt x="32" y="824"/>
                </a:lnTo>
                <a:lnTo>
                  <a:pt x="27" y="826"/>
                </a:lnTo>
                <a:lnTo>
                  <a:pt x="19" y="828"/>
                </a:lnTo>
                <a:lnTo>
                  <a:pt x="15" y="830"/>
                </a:lnTo>
                <a:lnTo>
                  <a:pt x="9" y="832"/>
                </a:lnTo>
                <a:lnTo>
                  <a:pt x="6" y="832"/>
                </a:lnTo>
                <a:lnTo>
                  <a:pt x="4" y="832"/>
                </a:lnTo>
                <a:lnTo>
                  <a:pt x="2" y="830"/>
                </a:lnTo>
                <a:lnTo>
                  <a:pt x="0" y="830"/>
                </a:lnTo>
                <a:lnTo>
                  <a:pt x="0" y="828"/>
                </a:lnTo>
                <a:lnTo>
                  <a:pt x="0" y="826"/>
                </a:lnTo>
                <a:lnTo>
                  <a:pt x="2" y="822"/>
                </a:lnTo>
                <a:lnTo>
                  <a:pt x="8" y="817"/>
                </a:lnTo>
                <a:lnTo>
                  <a:pt x="11" y="811"/>
                </a:lnTo>
                <a:lnTo>
                  <a:pt x="19" y="803"/>
                </a:lnTo>
                <a:lnTo>
                  <a:pt x="27" y="796"/>
                </a:lnTo>
                <a:lnTo>
                  <a:pt x="36" y="786"/>
                </a:lnTo>
                <a:lnTo>
                  <a:pt x="48" y="777"/>
                </a:lnTo>
                <a:lnTo>
                  <a:pt x="61" y="765"/>
                </a:lnTo>
                <a:lnTo>
                  <a:pt x="75" y="754"/>
                </a:lnTo>
                <a:lnTo>
                  <a:pt x="90" y="740"/>
                </a:lnTo>
                <a:lnTo>
                  <a:pt x="107" y="725"/>
                </a:lnTo>
                <a:lnTo>
                  <a:pt x="124" y="710"/>
                </a:lnTo>
                <a:lnTo>
                  <a:pt x="143" y="692"/>
                </a:lnTo>
                <a:lnTo>
                  <a:pt x="164" y="675"/>
                </a:lnTo>
                <a:lnTo>
                  <a:pt x="205" y="637"/>
                </a:lnTo>
                <a:lnTo>
                  <a:pt x="243" y="599"/>
                </a:lnTo>
                <a:lnTo>
                  <a:pt x="281" y="560"/>
                </a:lnTo>
                <a:lnTo>
                  <a:pt x="298" y="539"/>
                </a:lnTo>
                <a:lnTo>
                  <a:pt x="316" y="520"/>
                </a:lnTo>
                <a:lnTo>
                  <a:pt x="333" y="499"/>
                </a:lnTo>
                <a:lnTo>
                  <a:pt x="348" y="480"/>
                </a:lnTo>
                <a:lnTo>
                  <a:pt x="365" y="459"/>
                </a:lnTo>
                <a:lnTo>
                  <a:pt x="379" y="440"/>
                </a:lnTo>
                <a:lnTo>
                  <a:pt x="394" y="419"/>
                </a:lnTo>
                <a:lnTo>
                  <a:pt x="407" y="398"/>
                </a:lnTo>
                <a:lnTo>
                  <a:pt x="421" y="377"/>
                </a:lnTo>
                <a:lnTo>
                  <a:pt x="434" y="358"/>
                </a:lnTo>
                <a:lnTo>
                  <a:pt x="459" y="315"/>
                </a:lnTo>
                <a:lnTo>
                  <a:pt x="482" y="271"/>
                </a:lnTo>
                <a:lnTo>
                  <a:pt x="505" y="227"/>
                </a:lnTo>
                <a:lnTo>
                  <a:pt x="526" y="183"/>
                </a:lnTo>
                <a:lnTo>
                  <a:pt x="547" y="137"/>
                </a:lnTo>
                <a:lnTo>
                  <a:pt x="566" y="92"/>
                </a:lnTo>
                <a:lnTo>
                  <a:pt x="584" y="46"/>
                </a:lnTo>
                <a:lnTo>
                  <a:pt x="601" y="0"/>
                </a:lnTo>
                <a:lnTo>
                  <a:pt x="633" y="36"/>
                </a:lnTo>
                <a:lnTo>
                  <a:pt x="668" y="71"/>
                </a:lnTo>
                <a:lnTo>
                  <a:pt x="662" y="90"/>
                </a:lnTo>
                <a:lnTo>
                  <a:pt x="654" y="107"/>
                </a:lnTo>
                <a:lnTo>
                  <a:pt x="641" y="143"/>
                </a:lnTo>
                <a:lnTo>
                  <a:pt x="626" y="180"/>
                </a:lnTo>
                <a:lnTo>
                  <a:pt x="608" y="216"/>
                </a:lnTo>
                <a:lnTo>
                  <a:pt x="591" y="252"/>
                </a:lnTo>
                <a:lnTo>
                  <a:pt x="572" y="287"/>
                </a:lnTo>
                <a:lnTo>
                  <a:pt x="553" y="321"/>
                </a:lnTo>
                <a:lnTo>
                  <a:pt x="532" y="358"/>
                </a:lnTo>
                <a:lnTo>
                  <a:pt x="532" y="35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" name="Freeform 38"/>
          <p:cNvSpPr/>
          <p:nvPr>
            <p:custDataLst>
              <p:tags r:id="rId21"/>
            </p:custDataLst>
          </p:nvPr>
        </p:nvSpPr>
        <p:spPr bwMode="auto">
          <a:xfrm>
            <a:off x="2632696" y="2628638"/>
            <a:ext cx="1085480" cy="838188"/>
          </a:xfrm>
          <a:custGeom>
            <a:avLst/>
            <a:gdLst>
              <a:gd name="T0" fmla="*/ 833 w 835"/>
              <a:gd name="T1" fmla="*/ 618 h 644"/>
              <a:gd name="T2" fmla="*/ 831 w 835"/>
              <a:gd name="T3" fmla="*/ 619 h 644"/>
              <a:gd name="T4" fmla="*/ 827 w 835"/>
              <a:gd name="T5" fmla="*/ 623 h 644"/>
              <a:gd name="T6" fmla="*/ 819 w 835"/>
              <a:gd name="T7" fmla="*/ 625 h 644"/>
              <a:gd name="T8" fmla="*/ 810 w 835"/>
              <a:gd name="T9" fmla="*/ 627 h 644"/>
              <a:gd name="T10" fmla="*/ 798 w 835"/>
              <a:gd name="T11" fmla="*/ 629 h 644"/>
              <a:gd name="T12" fmla="*/ 785 w 835"/>
              <a:gd name="T13" fmla="*/ 633 h 644"/>
              <a:gd name="T14" fmla="*/ 770 w 835"/>
              <a:gd name="T15" fmla="*/ 635 h 644"/>
              <a:gd name="T16" fmla="*/ 743 w 835"/>
              <a:gd name="T17" fmla="*/ 639 h 644"/>
              <a:gd name="T18" fmla="*/ 708 w 835"/>
              <a:gd name="T19" fmla="*/ 641 h 644"/>
              <a:gd name="T20" fmla="*/ 676 w 835"/>
              <a:gd name="T21" fmla="*/ 642 h 644"/>
              <a:gd name="T22" fmla="*/ 645 w 835"/>
              <a:gd name="T23" fmla="*/ 642 h 644"/>
              <a:gd name="T24" fmla="*/ 616 w 835"/>
              <a:gd name="T25" fmla="*/ 644 h 644"/>
              <a:gd name="T26" fmla="*/ 586 w 835"/>
              <a:gd name="T27" fmla="*/ 644 h 644"/>
              <a:gd name="T28" fmla="*/ 557 w 835"/>
              <a:gd name="T29" fmla="*/ 642 h 644"/>
              <a:gd name="T30" fmla="*/ 515 w 835"/>
              <a:gd name="T31" fmla="*/ 637 h 644"/>
              <a:gd name="T32" fmla="*/ 500 w 835"/>
              <a:gd name="T33" fmla="*/ 631 h 644"/>
              <a:gd name="T34" fmla="*/ 484 w 835"/>
              <a:gd name="T35" fmla="*/ 623 h 644"/>
              <a:gd name="T36" fmla="*/ 465 w 835"/>
              <a:gd name="T37" fmla="*/ 610 h 644"/>
              <a:gd name="T38" fmla="*/ 446 w 835"/>
              <a:gd name="T39" fmla="*/ 593 h 644"/>
              <a:gd name="T40" fmla="*/ 425 w 835"/>
              <a:gd name="T41" fmla="*/ 570 h 644"/>
              <a:gd name="T42" fmla="*/ 400 w 835"/>
              <a:gd name="T43" fmla="*/ 545 h 644"/>
              <a:gd name="T44" fmla="*/ 375 w 835"/>
              <a:gd name="T45" fmla="*/ 514 h 644"/>
              <a:gd name="T46" fmla="*/ 350 w 835"/>
              <a:gd name="T47" fmla="*/ 480 h 644"/>
              <a:gd name="T48" fmla="*/ 318 w 835"/>
              <a:gd name="T49" fmla="*/ 443 h 644"/>
              <a:gd name="T50" fmla="*/ 284 w 835"/>
              <a:gd name="T51" fmla="*/ 403 h 644"/>
              <a:gd name="T52" fmla="*/ 245 w 835"/>
              <a:gd name="T53" fmla="*/ 359 h 644"/>
              <a:gd name="T54" fmla="*/ 203 w 835"/>
              <a:gd name="T55" fmla="*/ 309 h 644"/>
              <a:gd name="T56" fmla="*/ 157 w 835"/>
              <a:gd name="T57" fmla="*/ 256 h 644"/>
              <a:gd name="T58" fmla="*/ 107 w 835"/>
              <a:gd name="T59" fmla="*/ 197 h 644"/>
              <a:gd name="T60" fmla="*/ 56 w 835"/>
              <a:gd name="T61" fmla="*/ 133 h 644"/>
              <a:gd name="T62" fmla="*/ 0 w 835"/>
              <a:gd name="T63" fmla="*/ 65 h 644"/>
              <a:gd name="T64" fmla="*/ 25 w 835"/>
              <a:gd name="T65" fmla="*/ 21 h 644"/>
              <a:gd name="T66" fmla="*/ 79 w 835"/>
              <a:gd name="T67" fmla="*/ 74 h 644"/>
              <a:gd name="T68" fmla="*/ 146 w 835"/>
              <a:gd name="T69" fmla="*/ 143 h 644"/>
              <a:gd name="T70" fmla="*/ 207 w 835"/>
              <a:gd name="T71" fmla="*/ 202 h 644"/>
              <a:gd name="T72" fmla="*/ 264 w 835"/>
              <a:gd name="T73" fmla="*/ 254 h 644"/>
              <a:gd name="T74" fmla="*/ 314 w 835"/>
              <a:gd name="T75" fmla="*/ 300 h 644"/>
              <a:gd name="T76" fmla="*/ 358 w 835"/>
              <a:gd name="T77" fmla="*/ 338 h 644"/>
              <a:gd name="T78" fmla="*/ 396 w 835"/>
              <a:gd name="T79" fmla="*/ 371 h 644"/>
              <a:gd name="T80" fmla="*/ 429 w 835"/>
              <a:gd name="T81" fmla="*/ 396 h 644"/>
              <a:gd name="T82" fmla="*/ 486 w 835"/>
              <a:gd name="T83" fmla="*/ 438 h 644"/>
              <a:gd name="T84" fmla="*/ 549 w 835"/>
              <a:gd name="T85" fmla="*/ 474 h 644"/>
              <a:gd name="T86" fmla="*/ 616 w 835"/>
              <a:gd name="T87" fmla="*/ 508 h 644"/>
              <a:gd name="T88" fmla="*/ 687 w 835"/>
              <a:gd name="T89" fmla="*/ 539 h 644"/>
              <a:gd name="T90" fmla="*/ 722 w 835"/>
              <a:gd name="T91" fmla="*/ 552 h 644"/>
              <a:gd name="T92" fmla="*/ 750 w 835"/>
              <a:gd name="T93" fmla="*/ 566 h 644"/>
              <a:gd name="T94" fmla="*/ 775 w 835"/>
              <a:gd name="T95" fmla="*/ 577 h 644"/>
              <a:gd name="T96" fmla="*/ 796 w 835"/>
              <a:gd name="T97" fmla="*/ 587 h 644"/>
              <a:gd name="T98" fmla="*/ 814 w 835"/>
              <a:gd name="T99" fmla="*/ 597 h 644"/>
              <a:gd name="T100" fmla="*/ 825 w 835"/>
              <a:gd name="T101" fmla="*/ 604 h 644"/>
              <a:gd name="T102" fmla="*/ 831 w 835"/>
              <a:gd name="T103" fmla="*/ 612 h 644"/>
              <a:gd name="T104" fmla="*/ 835 w 835"/>
              <a:gd name="T105" fmla="*/ 61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35" h="644">
                <a:moveTo>
                  <a:pt x="835" y="616"/>
                </a:moveTo>
                <a:lnTo>
                  <a:pt x="833" y="618"/>
                </a:lnTo>
                <a:lnTo>
                  <a:pt x="833" y="619"/>
                </a:lnTo>
                <a:lnTo>
                  <a:pt x="831" y="619"/>
                </a:lnTo>
                <a:lnTo>
                  <a:pt x="829" y="621"/>
                </a:lnTo>
                <a:lnTo>
                  <a:pt x="827" y="623"/>
                </a:lnTo>
                <a:lnTo>
                  <a:pt x="823" y="623"/>
                </a:lnTo>
                <a:lnTo>
                  <a:pt x="819" y="625"/>
                </a:lnTo>
                <a:lnTo>
                  <a:pt x="815" y="625"/>
                </a:lnTo>
                <a:lnTo>
                  <a:pt x="810" y="627"/>
                </a:lnTo>
                <a:lnTo>
                  <a:pt x="804" y="629"/>
                </a:lnTo>
                <a:lnTo>
                  <a:pt x="798" y="629"/>
                </a:lnTo>
                <a:lnTo>
                  <a:pt x="793" y="631"/>
                </a:lnTo>
                <a:lnTo>
                  <a:pt x="785" y="633"/>
                </a:lnTo>
                <a:lnTo>
                  <a:pt x="777" y="633"/>
                </a:lnTo>
                <a:lnTo>
                  <a:pt x="770" y="635"/>
                </a:lnTo>
                <a:lnTo>
                  <a:pt x="760" y="637"/>
                </a:lnTo>
                <a:lnTo>
                  <a:pt x="743" y="639"/>
                </a:lnTo>
                <a:lnTo>
                  <a:pt x="726" y="641"/>
                </a:lnTo>
                <a:lnTo>
                  <a:pt x="708" y="641"/>
                </a:lnTo>
                <a:lnTo>
                  <a:pt x="691" y="642"/>
                </a:lnTo>
                <a:lnTo>
                  <a:pt x="676" y="642"/>
                </a:lnTo>
                <a:lnTo>
                  <a:pt x="660" y="642"/>
                </a:lnTo>
                <a:lnTo>
                  <a:pt x="645" y="642"/>
                </a:lnTo>
                <a:lnTo>
                  <a:pt x="632" y="642"/>
                </a:lnTo>
                <a:lnTo>
                  <a:pt x="616" y="644"/>
                </a:lnTo>
                <a:lnTo>
                  <a:pt x="601" y="644"/>
                </a:lnTo>
                <a:lnTo>
                  <a:pt x="586" y="644"/>
                </a:lnTo>
                <a:lnTo>
                  <a:pt x="571" y="644"/>
                </a:lnTo>
                <a:lnTo>
                  <a:pt x="557" y="642"/>
                </a:lnTo>
                <a:lnTo>
                  <a:pt x="544" y="641"/>
                </a:lnTo>
                <a:lnTo>
                  <a:pt x="515" y="637"/>
                </a:lnTo>
                <a:lnTo>
                  <a:pt x="507" y="635"/>
                </a:lnTo>
                <a:lnTo>
                  <a:pt x="500" y="631"/>
                </a:lnTo>
                <a:lnTo>
                  <a:pt x="492" y="627"/>
                </a:lnTo>
                <a:lnTo>
                  <a:pt x="484" y="623"/>
                </a:lnTo>
                <a:lnTo>
                  <a:pt x="475" y="616"/>
                </a:lnTo>
                <a:lnTo>
                  <a:pt x="465" y="610"/>
                </a:lnTo>
                <a:lnTo>
                  <a:pt x="456" y="602"/>
                </a:lnTo>
                <a:lnTo>
                  <a:pt x="446" y="593"/>
                </a:lnTo>
                <a:lnTo>
                  <a:pt x="435" y="581"/>
                </a:lnTo>
                <a:lnTo>
                  <a:pt x="425" y="570"/>
                </a:lnTo>
                <a:lnTo>
                  <a:pt x="414" y="558"/>
                </a:lnTo>
                <a:lnTo>
                  <a:pt x="400" y="545"/>
                </a:lnTo>
                <a:lnTo>
                  <a:pt x="389" y="530"/>
                </a:lnTo>
                <a:lnTo>
                  <a:pt x="375" y="514"/>
                </a:lnTo>
                <a:lnTo>
                  <a:pt x="364" y="497"/>
                </a:lnTo>
                <a:lnTo>
                  <a:pt x="350" y="480"/>
                </a:lnTo>
                <a:lnTo>
                  <a:pt x="335" y="463"/>
                </a:lnTo>
                <a:lnTo>
                  <a:pt x="318" y="443"/>
                </a:lnTo>
                <a:lnTo>
                  <a:pt x="301" y="424"/>
                </a:lnTo>
                <a:lnTo>
                  <a:pt x="284" y="403"/>
                </a:lnTo>
                <a:lnTo>
                  <a:pt x="264" y="382"/>
                </a:lnTo>
                <a:lnTo>
                  <a:pt x="245" y="359"/>
                </a:lnTo>
                <a:lnTo>
                  <a:pt x="224" y="334"/>
                </a:lnTo>
                <a:lnTo>
                  <a:pt x="203" y="309"/>
                </a:lnTo>
                <a:lnTo>
                  <a:pt x="180" y="283"/>
                </a:lnTo>
                <a:lnTo>
                  <a:pt x="157" y="256"/>
                </a:lnTo>
                <a:lnTo>
                  <a:pt x="132" y="227"/>
                </a:lnTo>
                <a:lnTo>
                  <a:pt x="107" y="197"/>
                </a:lnTo>
                <a:lnTo>
                  <a:pt x="83" y="166"/>
                </a:lnTo>
                <a:lnTo>
                  <a:pt x="56" y="133"/>
                </a:lnTo>
                <a:lnTo>
                  <a:pt x="29" y="99"/>
                </a:lnTo>
                <a:lnTo>
                  <a:pt x="0" y="65"/>
                </a:lnTo>
                <a:lnTo>
                  <a:pt x="8" y="0"/>
                </a:lnTo>
                <a:lnTo>
                  <a:pt x="25" y="21"/>
                </a:lnTo>
                <a:lnTo>
                  <a:pt x="44" y="38"/>
                </a:lnTo>
                <a:lnTo>
                  <a:pt x="79" y="74"/>
                </a:lnTo>
                <a:lnTo>
                  <a:pt x="113" y="109"/>
                </a:lnTo>
                <a:lnTo>
                  <a:pt x="146" y="143"/>
                </a:lnTo>
                <a:lnTo>
                  <a:pt x="178" y="174"/>
                </a:lnTo>
                <a:lnTo>
                  <a:pt x="207" y="202"/>
                </a:lnTo>
                <a:lnTo>
                  <a:pt x="236" y="229"/>
                </a:lnTo>
                <a:lnTo>
                  <a:pt x="264" y="254"/>
                </a:lnTo>
                <a:lnTo>
                  <a:pt x="289" y="279"/>
                </a:lnTo>
                <a:lnTo>
                  <a:pt x="314" y="300"/>
                </a:lnTo>
                <a:lnTo>
                  <a:pt x="337" y="321"/>
                </a:lnTo>
                <a:lnTo>
                  <a:pt x="358" y="338"/>
                </a:lnTo>
                <a:lnTo>
                  <a:pt x="379" y="355"/>
                </a:lnTo>
                <a:lnTo>
                  <a:pt x="396" y="371"/>
                </a:lnTo>
                <a:lnTo>
                  <a:pt x="414" y="384"/>
                </a:lnTo>
                <a:lnTo>
                  <a:pt x="429" y="396"/>
                </a:lnTo>
                <a:lnTo>
                  <a:pt x="458" y="417"/>
                </a:lnTo>
                <a:lnTo>
                  <a:pt x="486" y="438"/>
                </a:lnTo>
                <a:lnTo>
                  <a:pt x="517" y="457"/>
                </a:lnTo>
                <a:lnTo>
                  <a:pt x="549" y="474"/>
                </a:lnTo>
                <a:lnTo>
                  <a:pt x="582" y="491"/>
                </a:lnTo>
                <a:lnTo>
                  <a:pt x="616" y="508"/>
                </a:lnTo>
                <a:lnTo>
                  <a:pt x="651" y="524"/>
                </a:lnTo>
                <a:lnTo>
                  <a:pt x="687" y="539"/>
                </a:lnTo>
                <a:lnTo>
                  <a:pt x="704" y="547"/>
                </a:lnTo>
                <a:lnTo>
                  <a:pt x="722" y="552"/>
                </a:lnTo>
                <a:lnTo>
                  <a:pt x="737" y="560"/>
                </a:lnTo>
                <a:lnTo>
                  <a:pt x="750" y="566"/>
                </a:lnTo>
                <a:lnTo>
                  <a:pt x="764" y="572"/>
                </a:lnTo>
                <a:lnTo>
                  <a:pt x="775" y="577"/>
                </a:lnTo>
                <a:lnTo>
                  <a:pt x="787" y="583"/>
                </a:lnTo>
                <a:lnTo>
                  <a:pt x="796" y="587"/>
                </a:lnTo>
                <a:lnTo>
                  <a:pt x="806" y="593"/>
                </a:lnTo>
                <a:lnTo>
                  <a:pt x="814" y="597"/>
                </a:lnTo>
                <a:lnTo>
                  <a:pt x="819" y="600"/>
                </a:lnTo>
                <a:lnTo>
                  <a:pt x="825" y="604"/>
                </a:lnTo>
                <a:lnTo>
                  <a:pt x="829" y="608"/>
                </a:lnTo>
                <a:lnTo>
                  <a:pt x="831" y="612"/>
                </a:lnTo>
                <a:lnTo>
                  <a:pt x="833" y="614"/>
                </a:lnTo>
                <a:lnTo>
                  <a:pt x="835" y="616"/>
                </a:lnTo>
                <a:lnTo>
                  <a:pt x="835" y="61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" name="矩形 40"/>
          <p:cNvSpPr>
            <a:spLocks noChangeAspect="1"/>
          </p:cNvSpPr>
          <p:nvPr>
            <p:custDataLst>
              <p:tags r:id="rId22"/>
            </p:custDataLst>
          </p:nvPr>
        </p:nvSpPr>
        <p:spPr>
          <a:xfrm>
            <a:off x="4110990" y="1795780"/>
            <a:ext cx="2303780" cy="2303780"/>
          </a:xfrm>
          <a:prstGeom prst="rect">
            <a:avLst/>
          </a:prstGeom>
          <a:solidFill>
            <a:srgbClr val="FFFFFF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4125595" y="2948305"/>
            <a:ext cx="2303780" cy="0"/>
          </a:xfrm>
          <a:prstGeom prst="line">
            <a:avLst/>
          </a:prstGeom>
          <a:ln w="571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rot="5400000">
            <a:off x="4084320" y="2970530"/>
            <a:ext cx="2303780" cy="0"/>
          </a:xfrm>
          <a:prstGeom prst="line">
            <a:avLst/>
          </a:prstGeom>
          <a:ln w="571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39"/>
          <p:cNvSpPr/>
          <p:nvPr>
            <p:custDataLst>
              <p:tags r:id="rId23"/>
            </p:custDataLst>
          </p:nvPr>
        </p:nvSpPr>
        <p:spPr bwMode="auto">
          <a:xfrm>
            <a:off x="4692650" y="2131060"/>
            <a:ext cx="937895" cy="235585"/>
          </a:xfrm>
          <a:custGeom>
            <a:avLst/>
            <a:gdLst>
              <a:gd name="T0" fmla="*/ 80 w 698"/>
              <a:gd name="T1" fmla="*/ 174 h 176"/>
              <a:gd name="T2" fmla="*/ 53 w 698"/>
              <a:gd name="T3" fmla="*/ 169 h 176"/>
              <a:gd name="T4" fmla="*/ 32 w 698"/>
              <a:gd name="T5" fmla="*/ 157 h 176"/>
              <a:gd name="T6" fmla="*/ 13 w 698"/>
              <a:gd name="T7" fmla="*/ 142 h 176"/>
              <a:gd name="T8" fmla="*/ 4 w 698"/>
              <a:gd name="T9" fmla="*/ 130 h 176"/>
              <a:gd name="T10" fmla="*/ 0 w 698"/>
              <a:gd name="T11" fmla="*/ 123 h 176"/>
              <a:gd name="T12" fmla="*/ 4 w 698"/>
              <a:gd name="T13" fmla="*/ 121 h 176"/>
              <a:gd name="T14" fmla="*/ 9 w 698"/>
              <a:gd name="T15" fmla="*/ 117 h 176"/>
              <a:gd name="T16" fmla="*/ 23 w 698"/>
              <a:gd name="T17" fmla="*/ 113 h 176"/>
              <a:gd name="T18" fmla="*/ 38 w 698"/>
              <a:gd name="T19" fmla="*/ 109 h 176"/>
              <a:gd name="T20" fmla="*/ 61 w 698"/>
              <a:gd name="T21" fmla="*/ 104 h 176"/>
              <a:gd name="T22" fmla="*/ 88 w 698"/>
              <a:gd name="T23" fmla="*/ 98 h 176"/>
              <a:gd name="T24" fmla="*/ 118 w 698"/>
              <a:gd name="T25" fmla="*/ 90 h 176"/>
              <a:gd name="T26" fmla="*/ 155 w 698"/>
              <a:gd name="T27" fmla="*/ 82 h 176"/>
              <a:gd name="T28" fmla="*/ 195 w 698"/>
              <a:gd name="T29" fmla="*/ 73 h 176"/>
              <a:gd name="T30" fmla="*/ 241 w 698"/>
              <a:gd name="T31" fmla="*/ 63 h 176"/>
              <a:gd name="T32" fmla="*/ 319 w 698"/>
              <a:gd name="T33" fmla="*/ 44 h 176"/>
              <a:gd name="T34" fmla="*/ 400 w 698"/>
              <a:gd name="T35" fmla="*/ 27 h 176"/>
              <a:gd name="T36" fmla="*/ 468 w 698"/>
              <a:gd name="T37" fmla="*/ 16 h 176"/>
              <a:gd name="T38" fmla="*/ 522 w 698"/>
              <a:gd name="T39" fmla="*/ 6 h 176"/>
              <a:gd name="T40" fmla="*/ 562 w 698"/>
              <a:gd name="T41" fmla="*/ 2 h 176"/>
              <a:gd name="T42" fmla="*/ 599 w 698"/>
              <a:gd name="T43" fmla="*/ 0 h 176"/>
              <a:gd name="T44" fmla="*/ 637 w 698"/>
              <a:gd name="T45" fmla="*/ 4 h 176"/>
              <a:gd name="T46" fmla="*/ 667 w 698"/>
              <a:gd name="T47" fmla="*/ 12 h 176"/>
              <a:gd name="T48" fmla="*/ 687 w 698"/>
              <a:gd name="T49" fmla="*/ 23 h 176"/>
              <a:gd name="T50" fmla="*/ 696 w 698"/>
              <a:gd name="T51" fmla="*/ 37 h 176"/>
              <a:gd name="T52" fmla="*/ 698 w 698"/>
              <a:gd name="T53" fmla="*/ 46 h 176"/>
              <a:gd name="T54" fmla="*/ 696 w 698"/>
              <a:gd name="T55" fmla="*/ 50 h 176"/>
              <a:gd name="T56" fmla="*/ 689 w 698"/>
              <a:gd name="T57" fmla="*/ 54 h 176"/>
              <a:gd name="T58" fmla="*/ 677 w 698"/>
              <a:gd name="T59" fmla="*/ 60 h 176"/>
              <a:gd name="T60" fmla="*/ 660 w 698"/>
              <a:gd name="T61" fmla="*/ 65 h 176"/>
              <a:gd name="T62" fmla="*/ 637 w 698"/>
              <a:gd name="T63" fmla="*/ 71 h 176"/>
              <a:gd name="T64" fmla="*/ 610 w 698"/>
              <a:gd name="T65" fmla="*/ 79 h 176"/>
              <a:gd name="T66" fmla="*/ 578 w 698"/>
              <a:gd name="T67" fmla="*/ 86 h 176"/>
              <a:gd name="T68" fmla="*/ 541 w 698"/>
              <a:gd name="T69" fmla="*/ 94 h 176"/>
              <a:gd name="T70" fmla="*/ 499 w 698"/>
              <a:gd name="T71" fmla="*/ 102 h 176"/>
              <a:gd name="T72" fmla="*/ 451 w 698"/>
              <a:gd name="T73" fmla="*/ 111 h 176"/>
              <a:gd name="T74" fmla="*/ 400 w 698"/>
              <a:gd name="T75" fmla="*/ 121 h 176"/>
              <a:gd name="T76" fmla="*/ 350 w 698"/>
              <a:gd name="T77" fmla="*/ 128 h 176"/>
              <a:gd name="T78" fmla="*/ 304 w 698"/>
              <a:gd name="T79" fmla="*/ 136 h 176"/>
              <a:gd name="T80" fmla="*/ 264 w 698"/>
              <a:gd name="T81" fmla="*/ 144 h 176"/>
              <a:gd name="T82" fmla="*/ 227 w 698"/>
              <a:gd name="T83" fmla="*/ 151 h 176"/>
              <a:gd name="T84" fmla="*/ 197 w 698"/>
              <a:gd name="T85" fmla="*/ 157 h 176"/>
              <a:gd name="T86" fmla="*/ 168 w 698"/>
              <a:gd name="T87" fmla="*/ 161 h 176"/>
              <a:gd name="T88" fmla="*/ 145 w 698"/>
              <a:gd name="T89" fmla="*/ 165 h 176"/>
              <a:gd name="T90" fmla="*/ 111 w 698"/>
              <a:gd name="T91" fmla="*/ 172 h 176"/>
              <a:gd name="T92" fmla="*/ 99 w 698"/>
              <a:gd name="T93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8" h="176">
                <a:moveTo>
                  <a:pt x="99" y="176"/>
                </a:moveTo>
                <a:lnTo>
                  <a:pt x="90" y="174"/>
                </a:lnTo>
                <a:lnTo>
                  <a:pt x="80" y="174"/>
                </a:lnTo>
                <a:lnTo>
                  <a:pt x="70" y="172"/>
                </a:lnTo>
                <a:lnTo>
                  <a:pt x="63" y="171"/>
                </a:lnTo>
                <a:lnTo>
                  <a:pt x="53" y="169"/>
                </a:lnTo>
                <a:lnTo>
                  <a:pt x="46" y="165"/>
                </a:lnTo>
                <a:lnTo>
                  <a:pt x="38" y="161"/>
                </a:lnTo>
                <a:lnTo>
                  <a:pt x="32" y="157"/>
                </a:lnTo>
                <a:lnTo>
                  <a:pt x="25" y="151"/>
                </a:lnTo>
                <a:lnTo>
                  <a:pt x="19" y="146"/>
                </a:lnTo>
                <a:lnTo>
                  <a:pt x="13" y="142"/>
                </a:lnTo>
                <a:lnTo>
                  <a:pt x="9" y="138"/>
                </a:lnTo>
                <a:lnTo>
                  <a:pt x="5" y="134"/>
                </a:lnTo>
                <a:lnTo>
                  <a:pt x="4" y="130"/>
                </a:lnTo>
                <a:lnTo>
                  <a:pt x="2" y="126"/>
                </a:lnTo>
                <a:lnTo>
                  <a:pt x="2" y="125"/>
                </a:lnTo>
                <a:lnTo>
                  <a:pt x="0" y="123"/>
                </a:lnTo>
                <a:lnTo>
                  <a:pt x="0" y="123"/>
                </a:lnTo>
                <a:lnTo>
                  <a:pt x="2" y="121"/>
                </a:lnTo>
                <a:lnTo>
                  <a:pt x="4" y="121"/>
                </a:lnTo>
                <a:lnTo>
                  <a:pt x="5" y="119"/>
                </a:lnTo>
                <a:lnTo>
                  <a:pt x="7" y="119"/>
                </a:lnTo>
                <a:lnTo>
                  <a:pt x="9" y="117"/>
                </a:lnTo>
                <a:lnTo>
                  <a:pt x="13" y="117"/>
                </a:lnTo>
                <a:lnTo>
                  <a:pt x="17" y="115"/>
                </a:lnTo>
                <a:lnTo>
                  <a:pt x="23" y="113"/>
                </a:lnTo>
                <a:lnTo>
                  <a:pt x="26" y="113"/>
                </a:lnTo>
                <a:lnTo>
                  <a:pt x="32" y="111"/>
                </a:lnTo>
                <a:lnTo>
                  <a:pt x="38" y="109"/>
                </a:lnTo>
                <a:lnTo>
                  <a:pt x="46" y="107"/>
                </a:lnTo>
                <a:lnTo>
                  <a:pt x="53" y="105"/>
                </a:lnTo>
                <a:lnTo>
                  <a:pt x="61" y="104"/>
                </a:lnTo>
                <a:lnTo>
                  <a:pt x="69" y="102"/>
                </a:lnTo>
                <a:lnTo>
                  <a:pt x="78" y="100"/>
                </a:lnTo>
                <a:lnTo>
                  <a:pt x="88" y="98"/>
                </a:lnTo>
                <a:lnTo>
                  <a:pt x="97" y="96"/>
                </a:lnTo>
                <a:lnTo>
                  <a:pt x="107" y="92"/>
                </a:lnTo>
                <a:lnTo>
                  <a:pt x="118" y="90"/>
                </a:lnTo>
                <a:lnTo>
                  <a:pt x="130" y="88"/>
                </a:lnTo>
                <a:lnTo>
                  <a:pt x="141" y="84"/>
                </a:lnTo>
                <a:lnTo>
                  <a:pt x="155" y="82"/>
                </a:lnTo>
                <a:lnTo>
                  <a:pt x="168" y="79"/>
                </a:lnTo>
                <a:lnTo>
                  <a:pt x="181" y="77"/>
                </a:lnTo>
                <a:lnTo>
                  <a:pt x="195" y="73"/>
                </a:lnTo>
                <a:lnTo>
                  <a:pt x="210" y="69"/>
                </a:lnTo>
                <a:lnTo>
                  <a:pt x="225" y="65"/>
                </a:lnTo>
                <a:lnTo>
                  <a:pt x="241" y="63"/>
                </a:lnTo>
                <a:lnTo>
                  <a:pt x="258" y="60"/>
                </a:lnTo>
                <a:lnTo>
                  <a:pt x="289" y="52"/>
                </a:lnTo>
                <a:lnTo>
                  <a:pt x="319" y="44"/>
                </a:lnTo>
                <a:lnTo>
                  <a:pt x="348" y="38"/>
                </a:lnTo>
                <a:lnTo>
                  <a:pt x="375" y="33"/>
                </a:lnTo>
                <a:lnTo>
                  <a:pt x="400" y="27"/>
                </a:lnTo>
                <a:lnTo>
                  <a:pt x="424" y="23"/>
                </a:lnTo>
                <a:lnTo>
                  <a:pt x="447" y="19"/>
                </a:lnTo>
                <a:lnTo>
                  <a:pt x="468" y="16"/>
                </a:lnTo>
                <a:lnTo>
                  <a:pt x="488" y="12"/>
                </a:lnTo>
                <a:lnTo>
                  <a:pt x="507" y="8"/>
                </a:lnTo>
                <a:lnTo>
                  <a:pt x="522" y="6"/>
                </a:lnTo>
                <a:lnTo>
                  <a:pt x="537" y="4"/>
                </a:lnTo>
                <a:lnTo>
                  <a:pt x="551" y="2"/>
                </a:lnTo>
                <a:lnTo>
                  <a:pt x="562" y="2"/>
                </a:lnTo>
                <a:lnTo>
                  <a:pt x="574" y="0"/>
                </a:lnTo>
                <a:lnTo>
                  <a:pt x="583" y="0"/>
                </a:lnTo>
                <a:lnTo>
                  <a:pt x="599" y="0"/>
                </a:lnTo>
                <a:lnTo>
                  <a:pt x="612" y="2"/>
                </a:lnTo>
                <a:lnTo>
                  <a:pt x="625" y="2"/>
                </a:lnTo>
                <a:lnTo>
                  <a:pt x="637" y="4"/>
                </a:lnTo>
                <a:lnTo>
                  <a:pt x="648" y="6"/>
                </a:lnTo>
                <a:lnTo>
                  <a:pt x="658" y="8"/>
                </a:lnTo>
                <a:lnTo>
                  <a:pt x="667" y="12"/>
                </a:lnTo>
                <a:lnTo>
                  <a:pt x="675" y="14"/>
                </a:lnTo>
                <a:lnTo>
                  <a:pt x="681" y="17"/>
                </a:lnTo>
                <a:lnTo>
                  <a:pt x="687" y="23"/>
                </a:lnTo>
                <a:lnTo>
                  <a:pt x="690" y="27"/>
                </a:lnTo>
                <a:lnTo>
                  <a:pt x="692" y="33"/>
                </a:lnTo>
                <a:lnTo>
                  <a:pt x="696" y="37"/>
                </a:lnTo>
                <a:lnTo>
                  <a:pt x="698" y="40"/>
                </a:lnTo>
                <a:lnTo>
                  <a:pt x="698" y="42"/>
                </a:lnTo>
                <a:lnTo>
                  <a:pt x="698" y="46"/>
                </a:lnTo>
                <a:lnTo>
                  <a:pt x="698" y="48"/>
                </a:lnTo>
                <a:lnTo>
                  <a:pt x="698" y="48"/>
                </a:lnTo>
                <a:lnTo>
                  <a:pt x="696" y="50"/>
                </a:lnTo>
                <a:lnTo>
                  <a:pt x="694" y="52"/>
                </a:lnTo>
                <a:lnTo>
                  <a:pt x="692" y="54"/>
                </a:lnTo>
                <a:lnTo>
                  <a:pt x="689" y="54"/>
                </a:lnTo>
                <a:lnTo>
                  <a:pt x="685" y="56"/>
                </a:lnTo>
                <a:lnTo>
                  <a:pt x="681" y="58"/>
                </a:lnTo>
                <a:lnTo>
                  <a:pt x="677" y="60"/>
                </a:lnTo>
                <a:lnTo>
                  <a:pt x="671" y="61"/>
                </a:lnTo>
                <a:lnTo>
                  <a:pt x="666" y="63"/>
                </a:lnTo>
                <a:lnTo>
                  <a:pt x="660" y="65"/>
                </a:lnTo>
                <a:lnTo>
                  <a:pt x="652" y="67"/>
                </a:lnTo>
                <a:lnTo>
                  <a:pt x="645" y="69"/>
                </a:lnTo>
                <a:lnTo>
                  <a:pt x="637" y="71"/>
                </a:lnTo>
                <a:lnTo>
                  <a:pt x="629" y="75"/>
                </a:lnTo>
                <a:lnTo>
                  <a:pt x="620" y="77"/>
                </a:lnTo>
                <a:lnTo>
                  <a:pt x="610" y="79"/>
                </a:lnTo>
                <a:lnTo>
                  <a:pt x="601" y="81"/>
                </a:lnTo>
                <a:lnTo>
                  <a:pt x="589" y="84"/>
                </a:lnTo>
                <a:lnTo>
                  <a:pt x="578" y="86"/>
                </a:lnTo>
                <a:lnTo>
                  <a:pt x="566" y="88"/>
                </a:lnTo>
                <a:lnTo>
                  <a:pt x="555" y="92"/>
                </a:lnTo>
                <a:lnTo>
                  <a:pt x="541" y="94"/>
                </a:lnTo>
                <a:lnTo>
                  <a:pt x="528" y="96"/>
                </a:lnTo>
                <a:lnTo>
                  <a:pt x="514" y="100"/>
                </a:lnTo>
                <a:lnTo>
                  <a:pt x="499" y="102"/>
                </a:lnTo>
                <a:lnTo>
                  <a:pt x="484" y="105"/>
                </a:lnTo>
                <a:lnTo>
                  <a:pt x="468" y="107"/>
                </a:lnTo>
                <a:lnTo>
                  <a:pt x="451" y="111"/>
                </a:lnTo>
                <a:lnTo>
                  <a:pt x="434" y="115"/>
                </a:lnTo>
                <a:lnTo>
                  <a:pt x="417" y="117"/>
                </a:lnTo>
                <a:lnTo>
                  <a:pt x="400" y="121"/>
                </a:lnTo>
                <a:lnTo>
                  <a:pt x="382" y="123"/>
                </a:lnTo>
                <a:lnTo>
                  <a:pt x="365" y="126"/>
                </a:lnTo>
                <a:lnTo>
                  <a:pt x="350" y="128"/>
                </a:lnTo>
                <a:lnTo>
                  <a:pt x="335" y="132"/>
                </a:lnTo>
                <a:lnTo>
                  <a:pt x="319" y="134"/>
                </a:lnTo>
                <a:lnTo>
                  <a:pt x="304" y="136"/>
                </a:lnTo>
                <a:lnTo>
                  <a:pt x="291" y="140"/>
                </a:lnTo>
                <a:lnTo>
                  <a:pt x="277" y="142"/>
                </a:lnTo>
                <a:lnTo>
                  <a:pt x="264" y="144"/>
                </a:lnTo>
                <a:lnTo>
                  <a:pt x="252" y="146"/>
                </a:lnTo>
                <a:lnTo>
                  <a:pt x="239" y="148"/>
                </a:lnTo>
                <a:lnTo>
                  <a:pt x="227" y="151"/>
                </a:lnTo>
                <a:lnTo>
                  <a:pt x="216" y="153"/>
                </a:lnTo>
                <a:lnTo>
                  <a:pt x="206" y="155"/>
                </a:lnTo>
                <a:lnTo>
                  <a:pt x="197" y="157"/>
                </a:lnTo>
                <a:lnTo>
                  <a:pt x="185" y="157"/>
                </a:lnTo>
                <a:lnTo>
                  <a:pt x="178" y="159"/>
                </a:lnTo>
                <a:lnTo>
                  <a:pt x="168" y="161"/>
                </a:lnTo>
                <a:lnTo>
                  <a:pt x="160" y="163"/>
                </a:lnTo>
                <a:lnTo>
                  <a:pt x="153" y="165"/>
                </a:lnTo>
                <a:lnTo>
                  <a:pt x="145" y="165"/>
                </a:lnTo>
                <a:lnTo>
                  <a:pt x="132" y="169"/>
                </a:lnTo>
                <a:lnTo>
                  <a:pt x="120" y="171"/>
                </a:lnTo>
                <a:lnTo>
                  <a:pt x="111" y="172"/>
                </a:lnTo>
                <a:lnTo>
                  <a:pt x="105" y="174"/>
                </a:lnTo>
                <a:lnTo>
                  <a:pt x="99" y="176"/>
                </a:lnTo>
                <a:lnTo>
                  <a:pt x="99" y="176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6" name="Freeform 40"/>
          <p:cNvSpPr/>
          <p:nvPr>
            <p:custDataLst>
              <p:tags r:id="rId24"/>
            </p:custDataLst>
          </p:nvPr>
        </p:nvSpPr>
        <p:spPr bwMode="auto">
          <a:xfrm>
            <a:off x="4317365" y="2286635"/>
            <a:ext cx="900430" cy="1460500"/>
          </a:xfrm>
          <a:custGeom>
            <a:avLst/>
            <a:gdLst>
              <a:gd name="T0" fmla="*/ 391 w 672"/>
              <a:gd name="T1" fmla="*/ 727 h 1089"/>
              <a:gd name="T2" fmla="*/ 452 w 672"/>
              <a:gd name="T3" fmla="*/ 614 h 1089"/>
              <a:gd name="T4" fmla="*/ 477 w 672"/>
              <a:gd name="T5" fmla="*/ 555 h 1089"/>
              <a:gd name="T6" fmla="*/ 498 w 672"/>
              <a:gd name="T7" fmla="*/ 494 h 1089"/>
              <a:gd name="T8" fmla="*/ 513 w 672"/>
              <a:gd name="T9" fmla="*/ 425 h 1089"/>
              <a:gd name="T10" fmla="*/ 529 w 672"/>
              <a:gd name="T11" fmla="*/ 346 h 1089"/>
              <a:gd name="T12" fmla="*/ 542 w 672"/>
              <a:gd name="T13" fmla="*/ 256 h 1089"/>
              <a:gd name="T14" fmla="*/ 553 w 672"/>
              <a:gd name="T15" fmla="*/ 155 h 1089"/>
              <a:gd name="T16" fmla="*/ 561 w 672"/>
              <a:gd name="T17" fmla="*/ 40 h 1089"/>
              <a:gd name="T18" fmla="*/ 584 w 672"/>
              <a:gd name="T19" fmla="*/ 8 h 1089"/>
              <a:gd name="T20" fmla="*/ 609 w 672"/>
              <a:gd name="T21" fmla="*/ 17 h 1089"/>
              <a:gd name="T22" fmla="*/ 630 w 672"/>
              <a:gd name="T23" fmla="*/ 25 h 1089"/>
              <a:gd name="T24" fmla="*/ 645 w 672"/>
              <a:gd name="T25" fmla="*/ 31 h 1089"/>
              <a:gd name="T26" fmla="*/ 662 w 672"/>
              <a:gd name="T27" fmla="*/ 40 h 1089"/>
              <a:gd name="T28" fmla="*/ 672 w 672"/>
              <a:gd name="T29" fmla="*/ 59 h 1089"/>
              <a:gd name="T30" fmla="*/ 672 w 672"/>
              <a:gd name="T31" fmla="*/ 90 h 1089"/>
              <a:gd name="T32" fmla="*/ 666 w 672"/>
              <a:gd name="T33" fmla="*/ 124 h 1089"/>
              <a:gd name="T34" fmla="*/ 662 w 672"/>
              <a:gd name="T35" fmla="*/ 155 h 1089"/>
              <a:gd name="T36" fmla="*/ 655 w 672"/>
              <a:gd name="T37" fmla="*/ 193 h 1089"/>
              <a:gd name="T38" fmla="*/ 645 w 672"/>
              <a:gd name="T39" fmla="*/ 243 h 1089"/>
              <a:gd name="T40" fmla="*/ 636 w 672"/>
              <a:gd name="T41" fmla="*/ 302 h 1089"/>
              <a:gd name="T42" fmla="*/ 626 w 672"/>
              <a:gd name="T43" fmla="*/ 369 h 1089"/>
              <a:gd name="T44" fmla="*/ 611 w 672"/>
              <a:gd name="T45" fmla="*/ 442 h 1089"/>
              <a:gd name="T46" fmla="*/ 596 w 672"/>
              <a:gd name="T47" fmla="*/ 507 h 1089"/>
              <a:gd name="T48" fmla="*/ 578 w 672"/>
              <a:gd name="T49" fmla="*/ 564 h 1089"/>
              <a:gd name="T50" fmla="*/ 559 w 672"/>
              <a:gd name="T51" fmla="*/ 614 h 1089"/>
              <a:gd name="T52" fmla="*/ 540 w 672"/>
              <a:gd name="T53" fmla="*/ 656 h 1089"/>
              <a:gd name="T54" fmla="*/ 504 w 672"/>
              <a:gd name="T55" fmla="*/ 721 h 1089"/>
              <a:gd name="T56" fmla="*/ 448 w 672"/>
              <a:gd name="T57" fmla="*/ 798 h 1089"/>
              <a:gd name="T58" fmla="*/ 381 w 672"/>
              <a:gd name="T59" fmla="*/ 876 h 1089"/>
              <a:gd name="T60" fmla="*/ 328 w 672"/>
              <a:gd name="T61" fmla="*/ 926 h 1089"/>
              <a:gd name="T62" fmla="*/ 240 w 672"/>
              <a:gd name="T63" fmla="*/ 989 h 1089"/>
              <a:gd name="T64" fmla="*/ 142 w 672"/>
              <a:gd name="T65" fmla="*/ 1039 h 1089"/>
              <a:gd name="T66" fmla="*/ 94 w 672"/>
              <a:gd name="T67" fmla="*/ 1060 h 1089"/>
              <a:gd name="T68" fmla="*/ 58 w 672"/>
              <a:gd name="T69" fmla="*/ 1075 h 1089"/>
              <a:gd name="T70" fmla="*/ 29 w 672"/>
              <a:gd name="T71" fmla="*/ 1085 h 1089"/>
              <a:gd name="T72" fmla="*/ 10 w 672"/>
              <a:gd name="T73" fmla="*/ 1089 h 1089"/>
              <a:gd name="T74" fmla="*/ 2 w 672"/>
              <a:gd name="T75" fmla="*/ 1085 h 1089"/>
              <a:gd name="T76" fmla="*/ 0 w 672"/>
              <a:gd name="T77" fmla="*/ 1079 h 1089"/>
              <a:gd name="T78" fmla="*/ 10 w 672"/>
              <a:gd name="T79" fmla="*/ 1070 h 1089"/>
              <a:gd name="T80" fmla="*/ 27 w 672"/>
              <a:gd name="T81" fmla="*/ 1056 h 1089"/>
              <a:gd name="T82" fmla="*/ 54 w 672"/>
              <a:gd name="T83" fmla="*/ 1037 h 1089"/>
              <a:gd name="T84" fmla="*/ 88 w 672"/>
              <a:gd name="T85" fmla="*/ 1016 h 1089"/>
              <a:gd name="T86" fmla="*/ 148 w 672"/>
              <a:gd name="T87" fmla="*/ 982 h 1089"/>
              <a:gd name="T88" fmla="*/ 207 w 672"/>
              <a:gd name="T89" fmla="*/ 939 h 1089"/>
              <a:gd name="T90" fmla="*/ 249 w 672"/>
              <a:gd name="T91" fmla="*/ 903 h 1089"/>
              <a:gd name="T92" fmla="*/ 291 w 672"/>
              <a:gd name="T93" fmla="*/ 861 h 1089"/>
              <a:gd name="T94" fmla="*/ 331 w 672"/>
              <a:gd name="T95" fmla="*/ 815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72" h="1089">
                <a:moveTo>
                  <a:pt x="345" y="798"/>
                </a:moveTo>
                <a:lnTo>
                  <a:pt x="368" y="763"/>
                </a:lnTo>
                <a:lnTo>
                  <a:pt x="391" y="727"/>
                </a:lnTo>
                <a:lnTo>
                  <a:pt x="414" y="691"/>
                </a:lnTo>
                <a:lnTo>
                  <a:pt x="435" y="652"/>
                </a:lnTo>
                <a:lnTo>
                  <a:pt x="452" y="614"/>
                </a:lnTo>
                <a:lnTo>
                  <a:pt x="462" y="595"/>
                </a:lnTo>
                <a:lnTo>
                  <a:pt x="469" y="574"/>
                </a:lnTo>
                <a:lnTo>
                  <a:pt x="477" y="555"/>
                </a:lnTo>
                <a:lnTo>
                  <a:pt x="485" y="534"/>
                </a:lnTo>
                <a:lnTo>
                  <a:pt x="490" y="515"/>
                </a:lnTo>
                <a:lnTo>
                  <a:pt x="498" y="494"/>
                </a:lnTo>
                <a:lnTo>
                  <a:pt x="502" y="473"/>
                </a:lnTo>
                <a:lnTo>
                  <a:pt x="507" y="450"/>
                </a:lnTo>
                <a:lnTo>
                  <a:pt x="513" y="425"/>
                </a:lnTo>
                <a:lnTo>
                  <a:pt x="519" y="400"/>
                </a:lnTo>
                <a:lnTo>
                  <a:pt x="523" y="375"/>
                </a:lnTo>
                <a:lnTo>
                  <a:pt x="529" y="346"/>
                </a:lnTo>
                <a:lnTo>
                  <a:pt x="532" y="318"/>
                </a:lnTo>
                <a:lnTo>
                  <a:pt x="538" y="289"/>
                </a:lnTo>
                <a:lnTo>
                  <a:pt x="542" y="256"/>
                </a:lnTo>
                <a:lnTo>
                  <a:pt x="546" y="224"/>
                </a:lnTo>
                <a:lnTo>
                  <a:pt x="550" y="189"/>
                </a:lnTo>
                <a:lnTo>
                  <a:pt x="553" y="155"/>
                </a:lnTo>
                <a:lnTo>
                  <a:pt x="555" y="119"/>
                </a:lnTo>
                <a:lnTo>
                  <a:pt x="559" y="80"/>
                </a:lnTo>
                <a:lnTo>
                  <a:pt x="561" y="40"/>
                </a:lnTo>
                <a:lnTo>
                  <a:pt x="565" y="0"/>
                </a:lnTo>
                <a:lnTo>
                  <a:pt x="574" y="4"/>
                </a:lnTo>
                <a:lnTo>
                  <a:pt x="584" y="8"/>
                </a:lnTo>
                <a:lnTo>
                  <a:pt x="594" y="11"/>
                </a:lnTo>
                <a:lnTo>
                  <a:pt x="601" y="13"/>
                </a:lnTo>
                <a:lnTo>
                  <a:pt x="609" y="17"/>
                </a:lnTo>
                <a:lnTo>
                  <a:pt x="617" y="19"/>
                </a:lnTo>
                <a:lnTo>
                  <a:pt x="622" y="23"/>
                </a:lnTo>
                <a:lnTo>
                  <a:pt x="630" y="25"/>
                </a:lnTo>
                <a:lnTo>
                  <a:pt x="636" y="27"/>
                </a:lnTo>
                <a:lnTo>
                  <a:pt x="640" y="29"/>
                </a:lnTo>
                <a:lnTo>
                  <a:pt x="645" y="31"/>
                </a:lnTo>
                <a:lnTo>
                  <a:pt x="649" y="32"/>
                </a:lnTo>
                <a:lnTo>
                  <a:pt x="657" y="36"/>
                </a:lnTo>
                <a:lnTo>
                  <a:pt x="662" y="40"/>
                </a:lnTo>
                <a:lnTo>
                  <a:pt x="666" y="44"/>
                </a:lnTo>
                <a:lnTo>
                  <a:pt x="670" y="52"/>
                </a:lnTo>
                <a:lnTo>
                  <a:pt x="672" y="59"/>
                </a:lnTo>
                <a:lnTo>
                  <a:pt x="672" y="69"/>
                </a:lnTo>
                <a:lnTo>
                  <a:pt x="672" y="78"/>
                </a:lnTo>
                <a:lnTo>
                  <a:pt x="672" y="90"/>
                </a:lnTo>
                <a:lnTo>
                  <a:pt x="670" y="103"/>
                </a:lnTo>
                <a:lnTo>
                  <a:pt x="668" y="117"/>
                </a:lnTo>
                <a:lnTo>
                  <a:pt x="666" y="124"/>
                </a:lnTo>
                <a:lnTo>
                  <a:pt x="666" y="134"/>
                </a:lnTo>
                <a:lnTo>
                  <a:pt x="664" y="143"/>
                </a:lnTo>
                <a:lnTo>
                  <a:pt x="662" y="155"/>
                </a:lnTo>
                <a:lnTo>
                  <a:pt x="659" y="166"/>
                </a:lnTo>
                <a:lnTo>
                  <a:pt x="657" y="180"/>
                </a:lnTo>
                <a:lnTo>
                  <a:pt x="655" y="193"/>
                </a:lnTo>
                <a:lnTo>
                  <a:pt x="651" y="208"/>
                </a:lnTo>
                <a:lnTo>
                  <a:pt x="649" y="226"/>
                </a:lnTo>
                <a:lnTo>
                  <a:pt x="645" y="243"/>
                </a:lnTo>
                <a:lnTo>
                  <a:pt x="641" y="262"/>
                </a:lnTo>
                <a:lnTo>
                  <a:pt x="640" y="281"/>
                </a:lnTo>
                <a:lnTo>
                  <a:pt x="636" y="302"/>
                </a:lnTo>
                <a:lnTo>
                  <a:pt x="632" y="323"/>
                </a:lnTo>
                <a:lnTo>
                  <a:pt x="628" y="346"/>
                </a:lnTo>
                <a:lnTo>
                  <a:pt x="626" y="369"/>
                </a:lnTo>
                <a:lnTo>
                  <a:pt x="620" y="396"/>
                </a:lnTo>
                <a:lnTo>
                  <a:pt x="617" y="419"/>
                </a:lnTo>
                <a:lnTo>
                  <a:pt x="611" y="442"/>
                </a:lnTo>
                <a:lnTo>
                  <a:pt x="607" y="465"/>
                </a:lnTo>
                <a:lnTo>
                  <a:pt x="601" y="486"/>
                </a:lnTo>
                <a:lnTo>
                  <a:pt x="596" y="507"/>
                </a:lnTo>
                <a:lnTo>
                  <a:pt x="590" y="526"/>
                </a:lnTo>
                <a:lnTo>
                  <a:pt x="584" y="545"/>
                </a:lnTo>
                <a:lnTo>
                  <a:pt x="578" y="564"/>
                </a:lnTo>
                <a:lnTo>
                  <a:pt x="573" y="582"/>
                </a:lnTo>
                <a:lnTo>
                  <a:pt x="567" y="597"/>
                </a:lnTo>
                <a:lnTo>
                  <a:pt x="559" y="614"/>
                </a:lnTo>
                <a:lnTo>
                  <a:pt x="553" y="628"/>
                </a:lnTo>
                <a:lnTo>
                  <a:pt x="548" y="643"/>
                </a:lnTo>
                <a:lnTo>
                  <a:pt x="540" y="656"/>
                </a:lnTo>
                <a:lnTo>
                  <a:pt x="534" y="668"/>
                </a:lnTo>
                <a:lnTo>
                  <a:pt x="519" y="695"/>
                </a:lnTo>
                <a:lnTo>
                  <a:pt x="504" y="721"/>
                </a:lnTo>
                <a:lnTo>
                  <a:pt x="486" y="746"/>
                </a:lnTo>
                <a:lnTo>
                  <a:pt x="469" y="771"/>
                </a:lnTo>
                <a:lnTo>
                  <a:pt x="448" y="798"/>
                </a:lnTo>
                <a:lnTo>
                  <a:pt x="427" y="823"/>
                </a:lnTo>
                <a:lnTo>
                  <a:pt x="404" y="850"/>
                </a:lnTo>
                <a:lnTo>
                  <a:pt x="381" y="876"/>
                </a:lnTo>
                <a:lnTo>
                  <a:pt x="368" y="890"/>
                </a:lnTo>
                <a:lnTo>
                  <a:pt x="354" y="901"/>
                </a:lnTo>
                <a:lnTo>
                  <a:pt x="328" y="926"/>
                </a:lnTo>
                <a:lnTo>
                  <a:pt x="301" y="949"/>
                </a:lnTo>
                <a:lnTo>
                  <a:pt x="270" y="968"/>
                </a:lnTo>
                <a:lnTo>
                  <a:pt x="240" y="989"/>
                </a:lnTo>
                <a:lnTo>
                  <a:pt x="209" y="1006"/>
                </a:lnTo>
                <a:lnTo>
                  <a:pt x="176" y="1022"/>
                </a:lnTo>
                <a:lnTo>
                  <a:pt x="142" y="1039"/>
                </a:lnTo>
                <a:lnTo>
                  <a:pt x="125" y="1047"/>
                </a:lnTo>
                <a:lnTo>
                  <a:pt x="109" y="1054"/>
                </a:lnTo>
                <a:lnTo>
                  <a:pt x="94" y="1060"/>
                </a:lnTo>
                <a:lnTo>
                  <a:pt x="81" y="1066"/>
                </a:lnTo>
                <a:lnTo>
                  <a:pt x="69" y="1071"/>
                </a:lnTo>
                <a:lnTo>
                  <a:pt x="58" y="1075"/>
                </a:lnTo>
                <a:lnTo>
                  <a:pt x="46" y="1079"/>
                </a:lnTo>
                <a:lnTo>
                  <a:pt x="37" y="1083"/>
                </a:lnTo>
                <a:lnTo>
                  <a:pt x="29" y="1085"/>
                </a:lnTo>
                <a:lnTo>
                  <a:pt x="21" y="1087"/>
                </a:lnTo>
                <a:lnTo>
                  <a:pt x="16" y="1089"/>
                </a:lnTo>
                <a:lnTo>
                  <a:pt x="10" y="1089"/>
                </a:lnTo>
                <a:lnTo>
                  <a:pt x="6" y="1089"/>
                </a:lnTo>
                <a:lnTo>
                  <a:pt x="2" y="1087"/>
                </a:lnTo>
                <a:lnTo>
                  <a:pt x="2" y="1085"/>
                </a:lnTo>
                <a:lnTo>
                  <a:pt x="0" y="1083"/>
                </a:lnTo>
                <a:lnTo>
                  <a:pt x="0" y="1081"/>
                </a:lnTo>
                <a:lnTo>
                  <a:pt x="0" y="1079"/>
                </a:lnTo>
                <a:lnTo>
                  <a:pt x="2" y="1077"/>
                </a:lnTo>
                <a:lnTo>
                  <a:pt x="6" y="1073"/>
                </a:lnTo>
                <a:lnTo>
                  <a:pt x="10" y="1070"/>
                </a:lnTo>
                <a:lnTo>
                  <a:pt x="14" y="1066"/>
                </a:lnTo>
                <a:lnTo>
                  <a:pt x="20" y="1062"/>
                </a:lnTo>
                <a:lnTo>
                  <a:pt x="27" y="1056"/>
                </a:lnTo>
                <a:lnTo>
                  <a:pt x="35" y="1050"/>
                </a:lnTo>
                <a:lnTo>
                  <a:pt x="44" y="1045"/>
                </a:lnTo>
                <a:lnTo>
                  <a:pt x="54" y="1037"/>
                </a:lnTo>
                <a:lnTo>
                  <a:pt x="65" y="1031"/>
                </a:lnTo>
                <a:lnTo>
                  <a:pt x="77" y="1024"/>
                </a:lnTo>
                <a:lnTo>
                  <a:pt x="88" y="1016"/>
                </a:lnTo>
                <a:lnTo>
                  <a:pt x="104" y="1008"/>
                </a:lnTo>
                <a:lnTo>
                  <a:pt x="117" y="999"/>
                </a:lnTo>
                <a:lnTo>
                  <a:pt x="148" y="982"/>
                </a:lnTo>
                <a:lnTo>
                  <a:pt x="176" y="960"/>
                </a:lnTo>
                <a:lnTo>
                  <a:pt x="192" y="951"/>
                </a:lnTo>
                <a:lnTo>
                  <a:pt x="207" y="939"/>
                </a:lnTo>
                <a:lnTo>
                  <a:pt x="220" y="928"/>
                </a:lnTo>
                <a:lnTo>
                  <a:pt x="236" y="916"/>
                </a:lnTo>
                <a:lnTo>
                  <a:pt x="249" y="903"/>
                </a:lnTo>
                <a:lnTo>
                  <a:pt x="264" y="890"/>
                </a:lnTo>
                <a:lnTo>
                  <a:pt x="278" y="876"/>
                </a:lnTo>
                <a:lnTo>
                  <a:pt x="291" y="861"/>
                </a:lnTo>
                <a:lnTo>
                  <a:pt x="305" y="846"/>
                </a:lnTo>
                <a:lnTo>
                  <a:pt x="318" y="830"/>
                </a:lnTo>
                <a:lnTo>
                  <a:pt x="331" y="815"/>
                </a:lnTo>
                <a:lnTo>
                  <a:pt x="345" y="798"/>
                </a:lnTo>
                <a:lnTo>
                  <a:pt x="345" y="798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7" name="Freeform 41"/>
          <p:cNvSpPr/>
          <p:nvPr>
            <p:custDataLst>
              <p:tags r:id="rId25"/>
            </p:custDataLst>
          </p:nvPr>
        </p:nvSpPr>
        <p:spPr bwMode="auto">
          <a:xfrm>
            <a:off x="4515485" y="2653665"/>
            <a:ext cx="1262380" cy="287020"/>
          </a:xfrm>
          <a:custGeom>
            <a:avLst/>
            <a:gdLst>
              <a:gd name="T0" fmla="*/ 5 w 941"/>
              <a:gd name="T1" fmla="*/ 168 h 214"/>
              <a:gd name="T2" fmla="*/ 0 w 941"/>
              <a:gd name="T3" fmla="*/ 156 h 214"/>
              <a:gd name="T4" fmla="*/ 3 w 941"/>
              <a:gd name="T5" fmla="*/ 149 h 214"/>
              <a:gd name="T6" fmla="*/ 17 w 941"/>
              <a:gd name="T7" fmla="*/ 143 h 214"/>
              <a:gd name="T8" fmla="*/ 38 w 941"/>
              <a:gd name="T9" fmla="*/ 139 h 214"/>
              <a:gd name="T10" fmla="*/ 57 w 941"/>
              <a:gd name="T11" fmla="*/ 137 h 214"/>
              <a:gd name="T12" fmla="*/ 80 w 941"/>
              <a:gd name="T13" fmla="*/ 135 h 214"/>
              <a:gd name="T14" fmla="*/ 113 w 941"/>
              <a:gd name="T15" fmla="*/ 132 h 214"/>
              <a:gd name="T16" fmla="*/ 158 w 941"/>
              <a:gd name="T17" fmla="*/ 124 h 214"/>
              <a:gd name="T18" fmla="*/ 222 w 941"/>
              <a:gd name="T19" fmla="*/ 114 h 214"/>
              <a:gd name="T20" fmla="*/ 298 w 941"/>
              <a:gd name="T21" fmla="*/ 99 h 214"/>
              <a:gd name="T22" fmla="*/ 390 w 941"/>
              <a:gd name="T23" fmla="*/ 84 h 214"/>
              <a:gd name="T24" fmla="*/ 482 w 941"/>
              <a:gd name="T25" fmla="*/ 65 h 214"/>
              <a:gd name="T26" fmla="*/ 562 w 941"/>
              <a:gd name="T27" fmla="*/ 49 h 214"/>
              <a:gd name="T28" fmla="*/ 627 w 941"/>
              <a:gd name="T29" fmla="*/ 36 h 214"/>
              <a:gd name="T30" fmla="*/ 679 w 941"/>
              <a:gd name="T31" fmla="*/ 24 h 214"/>
              <a:gd name="T32" fmla="*/ 717 w 941"/>
              <a:gd name="T33" fmla="*/ 15 h 214"/>
              <a:gd name="T34" fmla="*/ 761 w 941"/>
              <a:gd name="T35" fmla="*/ 7 h 214"/>
              <a:gd name="T36" fmla="*/ 803 w 941"/>
              <a:gd name="T37" fmla="*/ 1 h 214"/>
              <a:gd name="T38" fmla="*/ 830 w 941"/>
              <a:gd name="T39" fmla="*/ 0 h 214"/>
              <a:gd name="T40" fmla="*/ 851 w 941"/>
              <a:gd name="T41" fmla="*/ 1 h 214"/>
              <a:gd name="T42" fmla="*/ 878 w 941"/>
              <a:gd name="T43" fmla="*/ 9 h 214"/>
              <a:gd name="T44" fmla="*/ 909 w 941"/>
              <a:gd name="T45" fmla="*/ 24 h 214"/>
              <a:gd name="T46" fmla="*/ 932 w 941"/>
              <a:gd name="T47" fmla="*/ 42 h 214"/>
              <a:gd name="T48" fmla="*/ 941 w 941"/>
              <a:gd name="T49" fmla="*/ 55 h 214"/>
              <a:gd name="T50" fmla="*/ 939 w 941"/>
              <a:gd name="T51" fmla="*/ 63 h 214"/>
              <a:gd name="T52" fmla="*/ 933 w 941"/>
              <a:gd name="T53" fmla="*/ 68 h 214"/>
              <a:gd name="T54" fmla="*/ 922 w 941"/>
              <a:gd name="T55" fmla="*/ 76 h 214"/>
              <a:gd name="T56" fmla="*/ 905 w 941"/>
              <a:gd name="T57" fmla="*/ 82 h 214"/>
              <a:gd name="T58" fmla="*/ 880 w 941"/>
              <a:gd name="T59" fmla="*/ 88 h 214"/>
              <a:gd name="T60" fmla="*/ 851 w 941"/>
              <a:gd name="T61" fmla="*/ 91 h 214"/>
              <a:gd name="T62" fmla="*/ 813 w 941"/>
              <a:gd name="T63" fmla="*/ 95 h 214"/>
              <a:gd name="T64" fmla="*/ 765 w 941"/>
              <a:gd name="T65" fmla="*/ 101 h 214"/>
              <a:gd name="T66" fmla="*/ 710 w 941"/>
              <a:gd name="T67" fmla="*/ 109 h 214"/>
              <a:gd name="T68" fmla="*/ 645 w 941"/>
              <a:gd name="T69" fmla="*/ 118 h 214"/>
              <a:gd name="T70" fmla="*/ 574 w 941"/>
              <a:gd name="T71" fmla="*/ 128 h 214"/>
              <a:gd name="T72" fmla="*/ 497 w 941"/>
              <a:gd name="T73" fmla="*/ 139 h 214"/>
              <a:gd name="T74" fmla="*/ 428 w 941"/>
              <a:gd name="T75" fmla="*/ 151 h 214"/>
              <a:gd name="T76" fmla="*/ 363 w 941"/>
              <a:gd name="T77" fmla="*/ 160 h 214"/>
              <a:gd name="T78" fmla="*/ 306 w 941"/>
              <a:gd name="T79" fmla="*/ 172 h 214"/>
              <a:gd name="T80" fmla="*/ 252 w 941"/>
              <a:gd name="T81" fmla="*/ 183 h 214"/>
              <a:gd name="T82" fmla="*/ 204 w 941"/>
              <a:gd name="T83" fmla="*/ 195 h 214"/>
              <a:gd name="T84" fmla="*/ 162 w 941"/>
              <a:gd name="T85" fmla="*/ 202 h 214"/>
              <a:gd name="T86" fmla="*/ 130 w 941"/>
              <a:gd name="T87" fmla="*/ 210 h 214"/>
              <a:gd name="T88" fmla="*/ 105 w 941"/>
              <a:gd name="T89" fmla="*/ 214 h 214"/>
              <a:gd name="T90" fmla="*/ 86 w 941"/>
              <a:gd name="T91" fmla="*/ 214 h 214"/>
              <a:gd name="T92" fmla="*/ 70 w 941"/>
              <a:gd name="T93" fmla="*/ 210 h 214"/>
              <a:gd name="T94" fmla="*/ 47 w 941"/>
              <a:gd name="T95" fmla="*/ 200 h 214"/>
              <a:gd name="T96" fmla="*/ 23 w 941"/>
              <a:gd name="T97" fmla="*/ 187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41" h="214">
                <a:moveTo>
                  <a:pt x="17" y="179"/>
                </a:moveTo>
                <a:lnTo>
                  <a:pt x="11" y="174"/>
                </a:lnTo>
                <a:lnTo>
                  <a:pt x="5" y="168"/>
                </a:lnTo>
                <a:lnTo>
                  <a:pt x="3" y="162"/>
                </a:lnTo>
                <a:lnTo>
                  <a:pt x="2" y="158"/>
                </a:lnTo>
                <a:lnTo>
                  <a:pt x="0" y="156"/>
                </a:lnTo>
                <a:lnTo>
                  <a:pt x="2" y="153"/>
                </a:lnTo>
                <a:lnTo>
                  <a:pt x="2" y="151"/>
                </a:lnTo>
                <a:lnTo>
                  <a:pt x="3" y="149"/>
                </a:lnTo>
                <a:lnTo>
                  <a:pt x="7" y="145"/>
                </a:lnTo>
                <a:lnTo>
                  <a:pt x="11" y="143"/>
                </a:lnTo>
                <a:lnTo>
                  <a:pt x="17" y="143"/>
                </a:lnTo>
                <a:lnTo>
                  <a:pt x="25" y="141"/>
                </a:lnTo>
                <a:lnTo>
                  <a:pt x="32" y="139"/>
                </a:lnTo>
                <a:lnTo>
                  <a:pt x="38" y="139"/>
                </a:lnTo>
                <a:lnTo>
                  <a:pt x="44" y="139"/>
                </a:lnTo>
                <a:lnTo>
                  <a:pt x="49" y="137"/>
                </a:lnTo>
                <a:lnTo>
                  <a:pt x="57" y="137"/>
                </a:lnTo>
                <a:lnTo>
                  <a:pt x="63" y="135"/>
                </a:lnTo>
                <a:lnTo>
                  <a:pt x="72" y="135"/>
                </a:lnTo>
                <a:lnTo>
                  <a:pt x="80" y="135"/>
                </a:lnTo>
                <a:lnTo>
                  <a:pt x="88" y="133"/>
                </a:lnTo>
                <a:lnTo>
                  <a:pt x="99" y="133"/>
                </a:lnTo>
                <a:lnTo>
                  <a:pt x="113" y="132"/>
                </a:lnTo>
                <a:lnTo>
                  <a:pt x="126" y="130"/>
                </a:lnTo>
                <a:lnTo>
                  <a:pt x="141" y="128"/>
                </a:lnTo>
                <a:lnTo>
                  <a:pt x="158" y="124"/>
                </a:lnTo>
                <a:lnTo>
                  <a:pt x="178" y="122"/>
                </a:lnTo>
                <a:lnTo>
                  <a:pt x="199" y="118"/>
                </a:lnTo>
                <a:lnTo>
                  <a:pt x="222" y="114"/>
                </a:lnTo>
                <a:lnTo>
                  <a:pt x="245" y="111"/>
                </a:lnTo>
                <a:lnTo>
                  <a:pt x="269" y="105"/>
                </a:lnTo>
                <a:lnTo>
                  <a:pt x="298" y="99"/>
                </a:lnTo>
                <a:lnTo>
                  <a:pt x="327" y="95"/>
                </a:lnTo>
                <a:lnTo>
                  <a:pt x="357" y="89"/>
                </a:lnTo>
                <a:lnTo>
                  <a:pt x="390" y="84"/>
                </a:lnTo>
                <a:lnTo>
                  <a:pt x="423" y="76"/>
                </a:lnTo>
                <a:lnTo>
                  <a:pt x="453" y="70"/>
                </a:lnTo>
                <a:lnTo>
                  <a:pt x="482" y="65"/>
                </a:lnTo>
                <a:lnTo>
                  <a:pt x="511" y="59"/>
                </a:lnTo>
                <a:lnTo>
                  <a:pt x="537" y="55"/>
                </a:lnTo>
                <a:lnTo>
                  <a:pt x="562" y="49"/>
                </a:lnTo>
                <a:lnTo>
                  <a:pt x="585" y="44"/>
                </a:lnTo>
                <a:lnTo>
                  <a:pt x="606" y="40"/>
                </a:lnTo>
                <a:lnTo>
                  <a:pt x="627" y="36"/>
                </a:lnTo>
                <a:lnTo>
                  <a:pt x="645" y="32"/>
                </a:lnTo>
                <a:lnTo>
                  <a:pt x="662" y="26"/>
                </a:lnTo>
                <a:lnTo>
                  <a:pt x="679" y="24"/>
                </a:lnTo>
                <a:lnTo>
                  <a:pt x="692" y="21"/>
                </a:lnTo>
                <a:lnTo>
                  <a:pt x="706" y="17"/>
                </a:lnTo>
                <a:lnTo>
                  <a:pt x="717" y="15"/>
                </a:lnTo>
                <a:lnTo>
                  <a:pt x="727" y="11"/>
                </a:lnTo>
                <a:lnTo>
                  <a:pt x="744" y="9"/>
                </a:lnTo>
                <a:lnTo>
                  <a:pt x="761" y="7"/>
                </a:lnTo>
                <a:lnTo>
                  <a:pt x="777" y="5"/>
                </a:lnTo>
                <a:lnTo>
                  <a:pt x="790" y="3"/>
                </a:lnTo>
                <a:lnTo>
                  <a:pt x="803" y="1"/>
                </a:lnTo>
                <a:lnTo>
                  <a:pt x="813" y="0"/>
                </a:lnTo>
                <a:lnTo>
                  <a:pt x="822" y="0"/>
                </a:lnTo>
                <a:lnTo>
                  <a:pt x="830" y="0"/>
                </a:lnTo>
                <a:lnTo>
                  <a:pt x="838" y="0"/>
                </a:lnTo>
                <a:lnTo>
                  <a:pt x="845" y="0"/>
                </a:lnTo>
                <a:lnTo>
                  <a:pt x="851" y="1"/>
                </a:lnTo>
                <a:lnTo>
                  <a:pt x="861" y="3"/>
                </a:lnTo>
                <a:lnTo>
                  <a:pt x="868" y="5"/>
                </a:lnTo>
                <a:lnTo>
                  <a:pt x="878" y="9"/>
                </a:lnTo>
                <a:lnTo>
                  <a:pt x="888" y="13"/>
                </a:lnTo>
                <a:lnTo>
                  <a:pt x="899" y="19"/>
                </a:lnTo>
                <a:lnTo>
                  <a:pt x="909" y="24"/>
                </a:lnTo>
                <a:lnTo>
                  <a:pt x="918" y="32"/>
                </a:lnTo>
                <a:lnTo>
                  <a:pt x="926" y="38"/>
                </a:lnTo>
                <a:lnTo>
                  <a:pt x="932" y="42"/>
                </a:lnTo>
                <a:lnTo>
                  <a:pt x="935" y="47"/>
                </a:lnTo>
                <a:lnTo>
                  <a:pt x="939" y="51"/>
                </a:lnTo>
                <a:lnTo>
                  <a:pt x="941" y="55"/>
                </a:lnTo>
                <a:lnTo>
                  <a:pt x="941" y="57"/>
                </a:lnTo>
                <a:lnTo>
                  <a:pt x="941" y="59"/>
                </a:lnTo>
                <a:lnTo>
                  <a:pt x="939" y="63"/>
                </a:lnTo>
                <a:lnTo>
                  <a:pt x="939" y="65"/>
                </a:lnTo>
                <a:lnTo>
                  <a:pt x="935" y="67"/>
                </a:lnTo>
                <a:lnTo>
                  <a:pt x="933" y="68"/>
                </a:lnTo>
                <a:lnTo>
                  <a:pt x="930" y="70"/>
                </a:lnTo>
                <a:lnTo>
                  <a:pt x="926" y="74"/>
                </a:lnTo>
                <a:lnTo>
                  <a:pt x="922" y="76"/>
                </a:lnTo>
                <a:lnTo>
                  <a:pt x="916" y="78"/>
                </a:lnTo>
                <a:lnTo>
                  <a:pt x="910" y="80"/>
                </a:lnTo>
                <a:lnTo>
                  <a:pt x="905" y="82"/>
                </a:lnTo>
                <a:lnTo>
                  <a:pt x="897" y="84"/>
                </a:lnTo>
                <a:lnTo>
                  <a:pt x="889" y="86"/>
                </a:lnTo>
                <a:lnTo>
                  <a:pt x="880" y="88"/>
                </a:lnTo>
                <a:lnTo>
                  <a:pt x="870" y="88"/>
                </a:lnTo>
                <a:lnTo>
                  <a:pt x="861" y="89"/>
                </a:lnTo>
                <a:lnTo>
                  <a:pt x="851" y="91"/>
                </a:lnTo>
                <a:lnTo>
                  <a:pt x="838" y="91"/>
                </a:lnTo>
                <a:lnTo>
                  <a:pt x="826" y="93"/>
                </a:lnTo>
                <a:lnTo>
                  <a:pt x="813" y="95"/>
                </a:lnTo>
                <a:lnTo>
                  <a:pt x="798" y="97"/>
                </a:lnTo>
                <a:lnTo>
                  <a:pt x="782" y="99"/>
                </a:lnTo>
                <a:lnTo>
                  <a:pt x="765" y="101"/>
                </a:lnTo>
                <a:lnTo>
                  <a:pt x="748" y="105"/>
                </a:lnTo>
                <a:lnTo>
                  <a:pt x="729" y="107"/>
                </a:lnTo>
                <a:lnTo>
                  <a:pt x="710" y="109"/>
                </a:lnTo>
                <a:lnTo>
                  <a:pt x="689" y="112"/>
                </a:lnTo>
                <a:lnTo>
                  <a:pt x="667" y="114"/>
                </a:lnTo>
                <a:lnTo>
                  <a:pt x="645" y="118"/>
                </a:lnTo>
                <a:lnTo>
                  <a:pt x="622" y="122"/>
                </a:lnTo>
                <a:lnTo>
                  <a:pt x="599" y="124"/>
                </a:lnTo>
                <a:lnTo>
                  <a:pt x="574" y="128"/>
                </a:lnTo>
                <a:lnTo>
                  <a:pt x="547" y="132"/>
                </a:lnTo>
                <a:lnTo>
                  <a:pt x="522" y="135"/>
                </a:lnTo>
                <a:lnTo>
                  <a:pt x="497" y="139"/>
                </a:lnTo>
                <a:lnTo>
                  <a:pt x="474" y="143"/>
                </a:lnTo>
                <a:lnTo>
                  <a:pt x="449" y="147"/>
                </a:lnTo>
                <a:lnTo>
                  <a:pt x="428" y="151"/>
                </a:lnTo>
                <a:lnTo>
                  <a:pt x="405" y="155"/>
                </a:lnTo>
                <a:lnTo>
                  <a:pt x="384" y="158"/>
                </a:lnTo>
                <a:lnTo>
                  <a:pt x="363" y="160"/>
                </a:lnTo>
                <a:lnTo>
                  <a:pt x="344" y="164"/>
                </a:lnTo>
                <a:lnTo>
                  <a:pt x="325" y="168"/>
                </a:lnTo>
                <a:lnTo>
                  <a:pt x="306" y="172"/>
                </a:lnTo>
                <a:lnTo>
                  <a:pt x="287" y="176"/>
                </a:lnTo>
                <a:lnTo>
                  <a:pt x="269" y="179"/>
                </a:lnTo>
                <a:lnTo>
                  <a:pt x="252" y="183"/>
                </a:lnTo>
                <a:lnTo>
                  <a:pt x="237" y="187"/>
                </a:lnTo>
                <a:lnTo>
                  <a:pt x="220" y="191"/>
                </a:lnTo>
                <a:lnTo>
                  <a:pt x="204" y="195"/>
                </a:lnTo>
                <a:lnTo>
                  <a:pt x="189" y="197"/>
                </a:lnTo>
                <a:lnTo>
                  <a:pt x="176" y="200"/>
                </a:lnTo>
                <a:lnTo>
                  <a:pt x="162" y="202"/>
                </a:lnTo>
                <a:lnTo>
                  <a:pt x="151" y="206"/>
                </a:lnTo>
                <a:lnTo>
                  <a:pt x="139" y="208"/>
                </a:lnTo>
                <a:lnTo>
                  <a:pt x="130" y="210"/>
                </a:lnTo>
                <a:lnTo>
                  <a:pt x="120" y="212"/>
                </a:lnTo>
                <a:lnTo>
                  <a:pt x="113" y="212"/>
                </a:lnTo>
                <a:lnTo>
                  <a:pt x="105" y="214"/>
                </a:lnTo>
                <a:lnTo>
                  <a:pt x="97" y="214"/>
                </a:lnTo>
                <a:lnTo>
                  <a:pt x="92" y="214"/>
                </a:lnTo>
                <a:lnTo>
                  <a:pt x="86" y="214"/>
                </a:lnTo>
                <a:lnTo>
                  <a:pt x="82" y="214"/>
                </a:lnTo>
                <a:lnTo>
                  <a:pt x="78" y="212"/>
                </a:lnTo>
                <a:lnTo>
                  <a:pt x="70" y="210"/>
                </a:lnTo>
                <a:lnTo>
                  <a:pt x="63" y="208"/>
                </a:lnTo>
                <a:lnTo>
                  <a:pt x="55" y="204"/>
                </a:lnTo>
                <a:lnTo>
                  <a:pt x="47" y="200"/>
                </a:lnTo>
                <a:lnTo>
                  <a:pt x="38" y="197"/>
                </a:lnTo>
                <a:lnTo>
                  <a:pt x="30" y="193"/>
                </a:lnTo>
                <a:lnTo>
                  <a:pt x="23" y="187"/>
                </a:lnTo>
                <a:lnTo>
                  <a:pt x="17" y="179"/>
                </a:lnTo>
                <a:lnTo>
                  <a:pt x="17" y="179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" name="Freeform 42"/>
          <p:cNvSpPr/>
          <p:nvPr>
            <p:custDataLst>
              <p:tags r:id="rId26"/>
            </p:custDataLst>
          </p:nvPr>
        </p:nvSpPr>
        <p:spPr bwMode="auto">
          <a:xfrm>
            <a:off x="5033010" y="2825115"/>
            <a:ext cx="1189990" cy="962025"/>
          </a:xfrm>
          <a:custGeom>
            <a:avLst/>
            <a:gdLst>
              <a:gd name="T0" fmla="*/ 523 w 888"/>
              <a:gd name="T1" fmla="*/ 710 h 717"/>
              <a:gd name="T2" fmla="*/ 502 w 888"/>
              <a:gd name="T3" fmla="*/ 698 h 717"/>
              <a:gd name="T4" fmla="*/ 479 w 888"/>
              <a:gd name="T5" fmla="*/ 679 h 717"/>
              <a:gd name="T6" fmla="*/ 454 w 888"/>
              <a:gd name="T7" fmla="*/ 652 h 717"/>
              <a:gd name="T8" fmla="*/ 433 w 888"/>
              <a:gd name="T9" fmla="*/ 627 h 717"/>
              <a:gd name="T10" fmla="*/ 417 w 888"/>
              <a:gd name="T11" fmla="*/ 606 h 717"/>
              <a:gd name="T12" fmla="*/ 398 w 888"/>
              <a:gd name="T13" fmla="*/ 581 h 717"/>
              <a:gd name="T14" fmla="*/ 377 w 888"/>
              <a:gd name="T15" fmla="*/ 555 h 717"/>
              <a:gd name="T16" fmla="*/ 354 w 888"/>
              <a:gd name="T17" fmla="*/ 522 h 717"/>
              <a:gd name="T18" fmla="*/ 327 w 888"/>
              <a:gd name="T19" fmla="*/ 488 h 717"/>
              <a:gd name="T20" fmla="*/ 299 w 888"/>
              <a:gd name="T21" fmla="*/ 449 h 717"/>
              <a:gd name="T22" fmla="*/ 268 w 888"/>
              <a:gd name="T23" fmla="*/ 405 h 717"/>
              <a:gd name="T24" fmla="*/ 216 w 888"/>
              <a:gd name="T25" fmla="*/ 337 h 717"/>
              <a:gd name="T26" fmla="*/ 151 w 888"/>
              <a:gd name="T27" fmla="*/ 250 h 717"/>
              <a:gd name="T28" fmla="*/ 86 w 888"/>
              <a:gd name="T29" fmla="*/ 168 h 717"/>
              <a:gd name="T30" fmla="*/ 27 w 888"/>
              <a:gd name="T31" fmla="*/ 90 h 717"/>
              <a:gd name="T32" fmla="*/ 17 w 888"/>
              <a:gd name="T33" fmla="*/ 0 h 717"/>
              <a:gd name="T34" fmla="*/ 44 w 888"/>
              <a:gd name="T35" fmla="*/ 28 h 717"/>
              <a:gd name="T36" fmla="*/ 73 w 888"/>
              <a:gd name="T37" fmla="*/ 59 h 717"/>
              <a:gd name="T38" fmla="*/ 104 w 888"/>
              <a:gd name="T39" fmla="*/ 94 h 717"/>
              <a:gd name="T40" fmla="*/ 138 w 888"/>
              <a:gd name="T41" fmla="*/ 132 h 717"/>
              <a:gd name="T42" fmla="*/ 174 w 888"/>
              <a:gd name="T43" fmla="*/ 172 h 717"/>
              <a:gd name="T44" fmla="*/ 215 w 888"/>
              <a:gd name="T45" fmla="*/ 216 h 717"/>
              <a:gd name="T46" fmla="*/ 255 w 888"/>
              <a:gd name="T47" fmla="*/ 262 h 717"/>
              <a:gd name="T48" fmla="*/ 301 w 888"/>
              <a:gd name="T49" fmla="*/ 312 h 717"/>
              <a:gd name="T50" fmla="*/ 343 w 888"/>
              <a:gd name="T51" fmla="*/ 361 h 717"/>
              <a:gd name="T52" fmla="*/ 389 w 888"/>
              <a:gd name="T53" fmla="*/ 405 h 717"/>
              <a:gd name="T54" fmla="*/ 435 w 888"/>
              <a:gd name="T55" fmla="*/ 444 h 717"/>
              <a:gd name="T56" fmla="*/ 482 w 888"/>
              <a:gd name="T57" fmla="*/ 478 h 717"/>
              <a:gd name="T58" fmla="*/ 532 w 888"/>
              <a:gd name="T59" fmla="*/ 509 h 717"/>
              <a:gd name="T60" fmla="*/ 582 w 888"/>
              <a:gd name="T61" fmla="*/ 536 h 717"/>
              <a:gd name="T62" fmla="*/ 634 w 888"/>
              <a:gd name="T63" fmla="*/ 558 h 717"/>
              <a:gd name="T64" fmla="*/ 685 w 888"/>
              <a:gd name="T65" fmla="*/ 578 h 717"/>
              <a:gd name="T66" fmla="*/ 733 w 888"/>
              <a:gd name="T67" fmla="*/ 595 h 717"/>
              <a:gd name="T68" fmla="*/ 773 w 888"/>
              <a:gd name="T69" fmla="*/ 610 h 717"/>
              <a:gd name="T70" fmla="*/ 808 w 888"/>
              <a:gd name="T71" fmla="*/ 624 h 717"/>
              <a:gd name="T72" fmla="*/ 836 w 888"/>
              <a:gd name="T73" fmla="*/ 635 h 717"/>
              <a:gd name="T74" fmla="*/ 859 w 888"/>
              <a:gd name="T75" fmla="*/ 645 h 717"/>
              <a:gd name="T76" fmla="*/ 875 w 888"/>
              <a:gd name="T77" fmla="*/ 652 h 717"/>
              <a:gd name="T78" fmla="*/ 884 w 888"/>
              <a:gd name="T79" fmla="*/ 658 h 717"/>
              <a:gd name="T80" fmla="*/ 888 w 888"/>
              <a:gd name="T81" fmla="*/ 662 h 717"/>
              <a:gd name="T82" fmla="*/ 884 w 888"/>
              <a:gd name="T83" fmla="*/ 668 h 717"/>
              <a:gd name="T84" fmla="*/ 879 w 888"/>
              <a:gd name="T85" fmla="*/ 671 h 717"/>
              <a:gd name="T86" fmla="*/ 867 w 888"/>
              <a:gd name="T87" fmla="*/ 677 h 717"/>
              <a:gd name="T88" fmla="*/ 850 w 888"/>
              <a:gd name="T89" fmla="*/ 681 h 717"/>
              <a:gd name="T90" fmla="*/ 829 w 888"/>
              <a:gd name="T91" fmla="*/ 687 h 717"/>
              <a:gd name="T92" fmla="*/ 802 w 888"/>
              <a:gd name="T93" fmla="*/ 691 h 717"/>
              <a:gd name="T94" fmla="*/ 771 w 888"/>
              <a:gd name="T95" fmla="*/ 696 h 717"/>
              <a:gd name="T96" fmla="*/ 735 w 888"/>
              <a:gd name="T97" fmla="*/ 700 h 717"/>
              <a:gd name="T98" fmla="*/ 697 w 888"/>
              <a:gd name="T99" fmla="*/ 706 h 717"/>
              <a:gd name="T100" fmla="*/ 664 w 888"/>
              <a:gd name="T101" fmla="*/ 710 h 717"/>
              <a:gd name="T102" fmla="*/ 634 w 888"/>
              <a:gd name="T103" fmla="*/ 713 h 717"/>
              <a:gd name="T104" fmla="*/ 605 w 888"/>
              <a:gd name="T105" fmla="*/ 715 h 717"/>
              <a:gd name="T106" fmla="*/ 582 w 888"/>
              <a:gd name="T107" fmla="*/ 715 h 717"/>
              <a:gd name="T108" fmla="*/ 563 w 888"/>
              <a:gd name="T109" fmla="*/ 717 h 717"/>
              <a:gd name="T110" fmla="*/ 546 w 888"/>
              <a:gd name="T111" fmla="*/ 715 h 717"/>
              <a:gd name="T112" fmla="*/ 532 w 888"/>
              <a:gd name="T113" fmla="*/ 713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8" h="717">
                <a:moveTo>
                  <a:pt x="532" y="713"/>
                </a:moveTo>
                <a:lnTo>
                  <a:pt x="523" y="710"/>
                </a:lnTo>
                <a:lnTo>
                  <a:pt x="513" y="706"/>
                </a:lnTo>
                <a:lnTo>
                  <a:pt x="502" y="698"/>
                </a:lnTo>
                <a:lnTo>
                  <a:pt x="490" y="691"/>
                </a:lnTo>
                <a:lnTo>
                  <a:pt x="479" y="679"/>
                </a:lnTo>
                <a:lnTo>
                  <a:pt x="467" y="666"/>
                </a:lnTo>
                <a:lnTo>
                  <a:pt x="454" y="652"/>
                </a:lnTo>
                <a:lnTo>
                  <a:pt x="440" y="637"/>
                </a:lnTo>
                <a:lnTo>
                  <a:pt x="433" y="627"/>
                </a:lnTo>
                <a:lnTo>
                  <a:pt x="425" y="618"/>
                </a:lnTo>
                <a:lnTo>
                  <a:pt x="417" y="606"/>
                </a:lnTo>
                <a:lnTo>
                  <a:pt x="408" y="595"/>
                </a:lnTo>
                <a:lnTo>
                  <a:pt x="398" y="581"/>
                </a:lnTo>
                <a:lnTo>
                  <a:pt x="389" y="568"/>
                </a:lnTo>
                <a:lnTo>
                  <a:pt x="377" y="555"/>
                </a:lnTo>
                <a:lnTo>
                  <a:pt x="366" y="539"/>
                </a:lnTo>
                <a:lnTo>
                  <a:pt x="354" y="522"/>
                </a:lnTo>
                <a:lnTo>
                  <a:pt x="341" y="505"/>
                </a:lnTo>
                <a:lnTo>
                  <a:pt x="327" y="488"/>
                </a:lnTo>
                <a:lnTo>
                  <a:pt x="314" y="469"/>
                </a:lnTo>
                <a:lnTo>
                  <a:pt x="299" y="449"/>
                </a:lnTo>
                <a:lnTo>
                  <a:pt x="283" y="428"/>
                </a:lnTo>
                <a:lnTo>
                  <a:pt x="268" y="405"/>
                </a:lnTo>
                <a:lnTo>
                  <a:pt x="251" y="382"/>
                </a:lnTo>
                <a:lnTo>
                  <a:pt x="216" y="337"/>
                </a:lnTo>
                <a:lnTo>
                  <a:pt x="184" y="293"/>
                </a:lnTo>
                <a:lnTo>
                  <a:pt x="151" y="250"/>
                </a:lnTo>
                <a:lnTo>
                  <a:pt x="119" y="208"/>
                </a:lnTo>
                <a:lnTo>
                  <a:pt x="86" y="168"/>
                </a:lnTo>
                <a:lnTo>
                  <a:pt x="58" y="128"/>
                </a:lnTo>
                <a:lnTo>
                  <a:pt x="27" y="90"/>
                </a:lnTo>
                <a:lnTo>
                  <a:pt x="0" y="51"/>
                </a:lnTo>
                <a:lnTo>
                  <a:pt x="17" y="0"/>
                </a:lnTo>
                <a:lnTo>
                  <a:pt x="31" y="15"/>
                </a:lnTo>
                <a:lnTo>
                  <a:pt x="44" y="28"/>
                </a:lnTo>
                <a:lnTo>
                  <a:pt x="58" y="44"/>
                </a:lnTo>
                <a:lnTo>
                  <a:pt x="73" y="59"/>
                </a:lnTo>
                <a:lnTo>
                  <a:pt x="88" y="76"/>
                </a:lnTo>
                <a:lnTo>
                  <a:pt x="104" y="94"/>
                </a:lnTo>
                <a:lnTo>
                  <a:pt x="121" y="113"/>
                </a:lnTo>
                <a:lnTo>
                  <a:pt x="138" y="132"/>
                </a:lnTo>
                <a:lnTo>
                  <a:pt x="157" y="151"/>
                </a:lnTo>
                <a:lnTo>
                  <a:pt x="174" y="172"/>
                </a:lnTo>
                <a:lnTo>
                  <a:pt x="194" y="193"/>
                </a:lnTo>
                <a:lnTo>
                  <a:pt x="215" y="216"/>
                </a:lnTo>
                <a:lnTo>
                  <a:pt x="234" y="239"/>
                </a:lnTo>
                <a:lnTo>
                  <a:pt x="255" y="262"/>
                </a:lnTo>
                <a:lnTo>
                  <a:pt x="278" y="287"/>
                </a:lnTo>
                <a:lnTo>
                  <a:pt x="301" y="312"/>
                </a:lnTo>
                <a:lnTo>
                  <a:pt x="322" y="337"/>
                </a:lnTo>
                <a:lnTo>
                  <a:pt x="343" y="361"/>
                </a:lnTo>
                <a:lnTo>
                  <a:pt x="366" y="382"/>
                </a:lnTo>
                <a:lnTo>
                  <a:pt x="389" y="405"/>
                </a:lnTo>
                <a:lnTo>
                  <a:pt x="412" y="425"/>
                </a:lnTo>
                <a:lnTo>
                  <a:pt x="435" y="444"/>
                </a:lnTo>
                <a:lnTo>
                  <a:pt x="460" y="463"/>
                </a:lnTo>
                <a:lnTo>
                  <a:pt x="482" y="478"/>
                </a:lnTo>
                <a:lnTo>
                  <a:pt x="507" y="495"/>
                </a:lnTo>
                <a:lnTo>
                  <a:pt x="532" y="509"/>
                </a:lnTo>
                <a:lnTo>
                  <a:pt x="557" y="522"/>
                </a:lnTo>
                <a:lnTo>
                  <a:pt x="582" y="536"/>
                </a:lnTo>
                <a:lnTo>
                  <a:pt x="607" y="547"/>
                </a:lnTo>
                <a:lnTo>
                  <a:pt x="634" y="558"/>
                </a:lnTo>
                <a:lnTo>
                  <a:pt x="659" y="568"/>
                </a:lnTo>
                <a:lnTo>
                  <a:pt x="685" y="578"/>
                </a:lnTo>
                <a:lnTo>
                  <a:pt x="710" y="585"/>
                </a:lnTo>
                <a:lnTo>
                  <a:pt x="733" y="595"/>
                </a:lnTo>
                <a:lnTo>
                  <a:pt x="754" y="602"/>
                </a:lnTo>
                <a:lnTo>
                  <a:pt x="773" y="610"/>
                </a:lnTo>
                <a:lnTo>
                  <a:pt x="792" y="616"/>
                </a:lnTo>
                <a:lnTo>
                  <a:pt x="808" y="624"/>
                </a:lnTo>
                <a:lnTo>
                  <a:pt x="823" y="629"/>
                </a:lnTo>
                <a:lnTo>
                  <a:pt x="836" y="635"/>
                </a:lnTo>
                <a:lnTo>
                  <a:pt x="848" y="641"/>
                </a:lnTo>
                <a:lnTo>
                  <a:pt x="859" y="645"/>
                </a:lnTo>
                <a:lnTo>
                  <a:pt x="867" y="648"/>
                </a:lnTo>
                <a:lnTo>
                  <a:pt x="875" y="652"/>
                </a:lnTo>
                <a:lnTo>
                  <a:pt x="880" y="656"/>
                </a:lnTo>
                <a:lnTo>
                  <a:pt x="884" y="658"/>
                </a:lnTo>
                <a:lnTo>
                  <a:pt x="886" y="660"/>
                </a:lnTo>
                <a:lnTo>
                  <a:pt x="888" y="662"/>
                </a:lnTo>
                <a:lnTo>
                  <a:pt x="886" y="664"/>
                </a:lnTo>
                <a:lnTo>
                  <a:pt x="884" y="668"/>
                </a:lnTo>
                <a:lnTo>
                  <a:pt x="882" y="669"/>
                </a:lnTo>
                <a:lnTo>
                  <a:pt x="879" y="671"/>
                </a:lnTo>
                <a:lnTo>
                  <a:pt x="873" y="673"/>
                </a:lnTo>
                <a:lnTo>
                  <a:pt x="867" y="677"/>
                </a:lnTo>
                <a:lnTo>
                  <a:pt x="859" y="679"/>
                </a:lnTo>
                <a:lnTo>
                  <a:pt x="850" y="681"/>
                </a:lnTo>
                <a:lnTo>
                  <a:pt x="840" y="683"/>
                </a:lnTo>
                <a:lnTo>
                  <a:pt x="829" y="687"/>
                </a:lnTo>
                <a:lnTo>
                  <a:pt x="815" y="689"/>
                </a:lnTo>
                <a:lnTo>
                  <a:pt x="802" y="691"/>
                </a:lnTo>
                <a:lnTo>
                  <a:pt x="787" y="694"/>
                </a:lnTo>
                <a:lnTo>
                  <a:pt x="771" y="696"/>
                </a:lnTo>
                <a:lnTo>
                  <a:pt x="754" y="698"/>
                </a:lnTo>
                <a:lnTo>
                  <a:pt x="735" y="700"/>
                </a:lnTo>
                <a:lnTo>
                  <a:pt x="716" y="704"/>
                </a:lnTo>
                <a:lnTo>
                  <a:pt x="697" y="706"/>
                </a:lnTo>
                <a:lnTo>
                  <a:pt x="680" y="708"/>
                </a:lnTo>
                <a:lnTo>
                  <a:pt x="664" y="710"/>
                </a:lnTo>
                <a:lnTo>
                  <a:pt x="647" y="712"/>
                </a:lnTo>
                <a:lnTo>
                  <a:pt x="634" y="713"/>
                </a:lnTo>
                <a:lnTo>
                  <a:pt x="618" y="713"/>
                </a:lnTo>
                <a:lnTo>
                  <a:pt x="605" y="715"/>
                </a:lnTo>
                <a:lnTo>
                  <a:pt x="593" y="715"/>
                </a:lnTo>
                <a:lnTo>
                  <a:pt x="582" y="715"/>
                </a:lnTo>
                <a:lnTo>
                  <a:pt x="572" y="717"/>
                </a:lnTo>
                <a:lnTo>
                  <a:pt x="563" y="717"/>
                </a:lnTo>
                <a:lnTo>
                  <a:pt x="553" y="715"/>
                </a:lnTo>
                <a:lnTo>
                  <a:pt x="546" y="715"/>
                </a:lnTo>
                <a:lnTo>
                  <a:pt x="538" y="715"/>
                </a:lnTo>
                <a:lnTo>
                  <a:pt x="532" y="713"/>
                </a:lnTo>
                <a:lnTo>
                  <a:pt x="532" y="713"/>
                </a:lnTo>
              </a:path>
            </a:pathLst>
          </a:custGeom>
          <a:solidFill>
            <a:schemeClr val="dk1"/>
          </a:solidFill>
          <a:ln w="9525">
            <a:solidFill>
              <a:schemeClr val="dk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9" name="Freeform 39"/>
          <p:cNvSpPr/>
          <p:nvPr>
            <p:custDataLst>
              <p:tags r:id="rId27"/>
            </p:custDataLst>
          </p:nvPr>
        </p:nvSpPr>
        <p:spPr bwMode="auto">
          <a:xfrm>
            <a:off x="4692596" y="2131237"/>
            <a:ext cx="937967" cy="235832"/>
          </a:xfrm>
          <a:custGeom>
            <a:avLst/>
            <a:gdLst>
              <a:gd name="T0" fmla="*/ 80 w 698"/>
              <a:gd name="T1" fmla="*/ 174 h 176"/>
              <a:gd name="T2" fmla="*/ 53 w 698"/>
              <a:gd name="T3" fmla="*/ 169 h 176"/>
              <a:gd name="T4" fmla="*/ 32 w 698"/>
              <a:gd name="T5" fmla="*/ 157 h 176"/>
              <a:gd name="T6" fmla="*/ 13 w 698"/>
              <a:gd name="T7" fmla="*/ 142 h 176"/>
              <a:gd name="T8" fmla="*/ 4 w 698"/>
              <a:gd name="T9" fmla="*/ 130 h 176"/>
              <a:gd name="T10" fmla="*/ 0 w 698"/>
              <a:gd name="T11" fmla="*/ 123 h 176"/>
              <a:gd name="T12" fmla="*/ 4 w 698"/>
              <a:gd name="T13" fmla="*/ 121 h 176"/>
              <a:gd name="T14" fmla="*/ 9 w 698"/>
              <a:gd name="T15" fmla="*/ 117 h 176"/>
              <a:gd name="T16" fmla="*/ 23 w 698"/>
              <a:gd name="T17" fmla="*/ 113 h 176"/>
              <a:gd name="T18" fmla="*/ 38 w 698"/>
              <a:gd name="T19" fmla="*/ 109 h 176"/>
              <a:gd name="T20" fmla="*/ 61 w 698"/>
              <a:gd name="T21" fmla="*/ 104 h 176"/>
              <a:gd name="T22" fmla="*/ 88 w 698"/>
              <a:gd name="T23" fmla="*/ 98 h 176"/>
              <a:gd name="T24" fmla="*/ 118 w 698"/>
              <a:gd name="T25" fmla="*/ 90 h 176"/>
              <a:gd name="T26" fmla="*/ 155 w 698"/>
              <a:gd name="T27" fmla="*/ 82 h 176"/>
              <a:gd name="T28" fmla="*/ 195 w 698"/>
              <a:gd name="T29" fmla="*/ 73 h 176"/>
              <a:gd name="T30" fmla="*/ 241 w 698"/>
              <a:gd name="T31" fmla="*/ 63 h 176"/>
              <a:gd name="T32" fmla="*/ 319 w 698"/>
              <a:gd name="T33" fmla="*/ 44 h 176"/>
              <a:gd name="T34" fmla="*/ 400 w 698"/>
              <a:gd name="T35" fmla="*/ 27 h 176"/>
              <a:gd name="T36" fmla="*/ 468 w 698"/>
              <a:gd name="T37" fmla="*/ 16 h 176"/>
              <a:gd name="T38" fmla="*/ 522 w 698"/>
              <a:gd name="T39" fmla="*/ 6 h 176"/>
              <a:gd name="T40" fmla="*/ 562 w 698"/>
              <a:gd name="T41" fmla="*/ 2 h 176"/>
              <a:gd name="T42" fmla="*/ 599 w 698"/>
              <a:gd name="T43" fmla="*/ 0 h 176"/>
              <a:gd name="T44" fmla="*/ 637 w 698"/>
              <a:gd name="T45" fmla="*/ 4 h 176"/>
              <a:gd name="T46" fmla="*/ 667 w 698"/>
              <a:gd name="T47" fmla="*/ 12 h 176"/>
              <a:gd name="T48" fmla="*/ 687 w 698"/>
              <a:gd name="T49" fmla="*/ 23 h 176"/>
              <a:gd name="T50" fmla="*/ 696 w 698"/>
              <a:gd name="T51" fmla="*/ 37 h 176"/>
              <a:gd name="T52" fmla="*/ 698 w 698"/>
              <a:gd name="T53" fmla="*/ 46 h 176"/>
              <a:gd name="T54" fmla="*/ 696 w 698"/>
              <a:gd name="T55" fmla="*/ 50 h 176"/>
              <a:gd name="T56" fmla="*/ 689 w 698"/>
              <a:gd name="T57" fmla="*/ 54 h 176"/>
              <a:gd name="T58" fmla="*/ 677 w 698"/>
              <a:gd name="T59" fmla="*/ 60 h 176"/>
              <a:gd name="T60" fmla="*/ 660 w 698"/>
              <a:gd name="T61" fmla="*/ 65 h 176"/>
              <a:gd name="T62" fmla="*/ 637 w 698"/>
              <a:gd name="T63" fmla="*/ 71 h 176"/>
              <a:gd name="T64" fmla="*/ 610 w 698"/>
              <a:gd name="T65" fmla="*/ 79 h 176"/>
              <a:gd name="T66" fmla="*/ 578 w 698"/>
              <a:gd name="T67" fmla="*/ 86 h 176"/>
              <a:gd name="T68" fmla="*/ 541 w 698"/>
              <a:gd name="T69" fmla="*/ 94 h 176"/>
              <a:gd name="T70" fmla="*/ 499 w 698"/>
              <a:gd name="T71" fmla="*/ 102 h 176"/>
              <a:gd name="T72" fmla="*/ 451 w 698"/>
              <a:gd name="T73" fmla="*/ 111 h 176"/>
              <a:gd name="T74" fmla="*/ 400 w 698"/>
              <a:gd name="T75" fmla="*/ 121 h 176"/>
              <a:gd name="T76" fmla="*/ 350 w 698"/>
              <a:gd name="T77" fmla="*/ 128 h 176"/>
              <a:gd name="T78" fmla="*/ 304 w 698"/>
              <a:gd name="T79" fmla="*/ 136 h 176"/>
              <a:gd name="T80" fmla="*/ 264 w 698"/>
              <a:gd name="T81" fmla="*/ 144 h 176"/>
              <a:gd name="T82" fmla="*/ 227 w 698"/>
              <a:gd name="T83" fmla="*/ 151 h 176"/>
              <a:gd name="T84" fmla="*/ 197 w 698"/>
              <a:gd name="T85" fmla="*/ 157 h 176"/>
              <a:gd name="T86" fmla="*/ 168 w 698"/>
              <a:gd name="T87" fmla="*/ 161 h 176"/>
              <a:gd name="T88" fmla="*/ 145 w 698"/>
              <a:gd name="T89" fmla="*/ 165 h 176"/>
              <a:gd name="T90" fmla="*/ 111 w 698"/>
              <a:gd name="T91" fmla="*/ 172 h 176"/>
              <a:gd name="T92" fmla="*/ 99 w 698"/>
              <a:gd name="T93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8" h="176">
                <a:moveTo>
                  <a:pt x="99" y="176"/>
                </a:moveTo>
                <a:lnTo>
                  <a:pt x="90" y="174"/>
                </a:lnTo>
                <a:lnTo>
                  <a:pt x="80" y="174"/>
                </a:lnTo>
                <a:lnTo>
                  <a:pt x="70" y="172"/>
                </a:lnTo>
                <a:lnTo>
                  <a:pt x="63" y="171"/>
                </a:lnTo>
                <a:lnTo>
                  <a:pt x="53" y="169"/>
                </a:lnTo>
                <a:lnTo>
                  <a:pt x="46" y="165"/>
                </a:lnTo>
                <a:lnTo>
                  <a:pt x="38" y="161"/>
                </a:lnTo>
                <a:lnTo>
                  <a:pt x="32" y="157"/>
                </a:lnTo>
                <a:lnTo>
                  <a:pt x="25" y="151"/>
                </a:lnTo>
                <a:lnTo>
                  <a:pt x="19" y="146"/>
                </a:lnTo>
                <a:lnTo>
                  <a:pt x="13" y="142"/>
                </a:lnTo>
                <a:lnTo>
                  <a:pt x="9" y="138"/>
                </a:lnTo>
                <a:lnTo>
                  <a:pt x="5" y="134"/>
                </a:lnTo>
                <a:lnTo>
                  <a:pt x="4" y="130"/>
                </a:lnTo>
                <a:lnTo>
                  <a:pt x="2" y="126"/>
                </a:lnTo>
                <a:lnTo>
                  <a:pt x="2" y="125"/>
                </a:lnTo>
                <a:lnTo>
                  <a:pt x="0" y="123"/>
                </a:lnTo>
                <a:lnTo>
                  <a:pt x="0" y="123"/>
                </a:lnTo>
                <a:lnTo>
                  <a:pt x="2" y="121"/>
                </a:lnTo>
                <a:lnTo>
                  <a:pt x="4" y="121"/>
                </a:lnTo>
                <a:lnTo>
                  <a:pt x="5" y="119"/>
                </a:lnTo>
                <a:lnTo>
                  <a:pt x="7" y="119"/>
                </a:lnTo>
                <a:lnTo>
                  <a:pt x="9" y="117"/>
                </a:lnTo>
                <a:lnTo>
                  <a:pt x="13" y="117"/>
                </a:lnTo>
                <a:lnTo>
                  <a:pt x="17" y="115"/>
                </a:lnTo>
                <a:lnTo>
                  <a:pt x="23" y="113"/>
                </a:lnTo>
                <a:lnTo>
                  <a:pt x="26" y="113"/>
                </a:lnTo>
                <a:lnTo>
                  <a:pt x="32" y="111"/>
                </a:lnTo>
                <a:lnTo>
                  <a:pt x="38" y="109"/>
                </a:lnTo>
                <a:lnTo>
                  <a:pt x="46" y="107"/>
                </a:lnTo>
                <a:lnTo>
                  <a:pt x="53" y="105"/>
                </a:lnTo>
                <a:lnTo>
                  <a:pt x="61" y="104"/>
                </a:lnTo>
                <a:lnTo>
                  <a:pt x="69" y="102"/>
                </a:lnTo>
                <a:lnTo>
                  <a:pt x="78" y="100"/>
                </a:lnTo>
                <a:lnTo>
                  <a:pt x="88" y="98"/>
                </a:lnTo>
                <a:lnTo>
                  <a:pt x="97" y="96"/>
                </a:lnTo>
                <a:lnTo>
                  <a:pt x="107" y="92"/>
                </a:lnTo>
                <a:lnTo>
                  <a:pt x="118" y="90"/>
                </a:lnTo>
                <a:lnTo>
                  <a:pt x="130" y="88"/>
                </a:lnTo>
                <a:lnTo>
                  <a:pt x="141" y="84"/>
                </a:lnTo>
                <a:lnTo>
                  <a:pt x="155" y="82"/>
                </a:lnTo>
                <a:lnTo>
                  <a:pt x="168" y="79"/>
                </a:lnTo>
                <a:lnTo>
                  <a:pt x="181" y="77"/>
                </a:lnTo>
                <a:lnTo>
                  <a:pt x="195" y="73"/>
                </a:lnTo>
                <a:lnTo>
                  <a:pt x="210" y="69"/>
                </a:lnTo>
                <a:lnTo>
                  <a:pt x="225" y="65"/>
                </a:lnTo>
                <a:lnTo>
                  <a:pt x="241" y="63"/>
                </a:lnTo>
                <a:lnTo>
                  <a:pt x="258" y="60"/>
                </a:lnTo>
                <a:lnTo>
                  <a:pt x="289" y="52"/>
                </a:lnTo>
                <a:lnTo>
                  <a:pt x="319" y="44"/>
                </a:lnTo>
                <a:lnTo>
                  <a:pt x="348" y="38"/>
                </a:lnTo>
                <a:lnTo>
                  <a:pt x="375" y="33"/>
                </a:lnTo>
                <a:lnTo>
                  <a:pt x="400" y="27"/>
                </a:lnTo>
                <a:lnTo>
                  <a:pt x="424" y="23"/>
                </a:lnTo>
                <a:lnTo>
                  <a:pt x="447" y="19"/>
                </a:lnTo>
                <a:lnTo>
                  <a:pt x="468" y="16"/>
                </a:lnTo>
                <a:lnTo>
                  <a:pt x="488" y="12"/>
                </a:lnTo>
                <a:lnTo>
                  <a:pt x="507" y="8"/>
                </a:lnTo>
                <a:lnTo>
                  <a:pt x="522" y="6"/>
                </a:lnTo>
                <a:lnTo>
                  <a:pt x="537" y="4"/>
                </a:lnTo>
                <a:lnTo>
                  <a:pt x="551" y="2"/>
                </a:lnTo>
                <a:lnTo>
                  <a:pt x="562" y="2"/>
                </a:lnTo>
                <a:lnTo>
                  <a:pt x="574" y="0"/>
                </a:lnTo>
                <a:lnTo>
                  <a:pt x="583" y="0"/>
                </a:lnTo>
                <a:lnTo>
                  <a:pt x="599" y="0"/>
                </a:lnTo>
                <a:lnTo>
                  <a:pt x="612" y="2"/>
                </a:lnTo>
                <a:lnTo>
                  <a:pt x="625" y="2"/>
                </a:lnTo>
                <a:lnTo>
                  <a:pt x="637" y="4"/>
                </a:lnTo>
                <a:lnTo>
                  <a:pt x="648" y="6"/>
                </a:lnTo>
                <a:lnTo>
                  <a:pt x="658" y="8"/>
                </a:lnTo>
                <a:lnTo>
                  <a:pt x="667" y="12"/>
                </a:lnTo>
                <a:lnTo>
                  <a:pt x="675" y="14"/>
                </a:lnTo>
                <a:lnTo>
                  <a:pt x="681" y="17"/>
                </a:lnTo>
                <a:lnTo>
                  <a:pt x="687" y="23"/>
                </a:lnTo>
                <a:lnTo>
                  <a:pt x="690" y="27"/>
                </a:lnTo>
                <a:lnTo>
                  <a:pt x="692" y="33"/>
                </a:lnTo>
                <a:lnTo>
                  <a:pt x="696" y="37"/>
                </a:lnTo>
                <a:lnTo>
                  <a:pt x="698" y="40"/>
                </a:lnTo>
                <a:lnTo>
                  <a:pt x="698" y="42"/>
                </a:lnTo>
                <a:lnTo>
                  <a:pt x="698" y="46"/>
                </a:lnTo>
                <a:lnTo>
                  <a:pt x="698" y="48"/>
                </a:lnTo>
                <a:lnTo>
                  <a:pt x="698" y="48"/>
                </a:lnTo>
                <a:lnTo>
                  <a:pt x="696" y="50"/>
                </a:lnTo>
                <a:lnTo>
                  <a:pt x="694" y="52"/>
                </a:lnTo>
                <a:lnTo>
                  <a:pt x="692" y="54"/>
                </a:lnTo>
                <a:lnTo>
                  <a:pt x="689" y="54"/>
                </a:lnTo>
                <a:lnTo>
                  <a:pt x="685" y="56"/>
                </a:lnTo>
                <a:lnTo>
                  <a:pt x="681" y="58"/>
                </a:lnTo>
                <a:lnTo>
                  <a:pt x="677" y="60"/>
                </a:lnTo>
                <a:lnTo>
                  <a:pt x="671" y="61"/>
                </a:lnTo>
                <a:lnTo>
                  <a:pt x="666" y="63"/>
                </a:lnTo>
                <a:lnTo>
                  <a:pt x="660" y="65"/>
                </a:lnTo>
                <a:lnTo>
                  <a:pt x="652" y="67"/>
                </a:lnTo>
                <a:lnTo>
                  <a:pt x="645" y="69"/>
                </a:lnTo>
                <a:lnTo>
                  <a:pt x="637" y="71"/>
                </a:lnTo>
                <a:lnTo>
                  <a:pt x="629" y="75"/>
                </a:lnTo>
                <a:lnTo>
                  <a:pt x="620" y="77"/>
                </a:lnTo>
                <a:lnTo>
                  <a:pt x="610" y="79"/>
                </a:lnTo>
                <a:lnTo>
                  <a:pt x="601" y="81"/>
                </a:lnTo>
                <a:lnTo>
                  <a:pt x="589" y="84"/>
                </a:lnTo>
                <a:lnTo>
                  <a:pt x="578" y="86"/>
                </a:lnTo>
                <a:lnTo>
                  <a:pt x="566" y="88"/>
                </a:lnTo>
                <a:lnTo>
                  <a:pt x="555" y="92"/>
                </a:lnTo>
                <a:lnTo>
                  <a:pt x="541" y="94"/>
                </a:lnTo>
                <a:lnTo>
                  <a:pt x="528" y="96"/>
                </a:lnTo>
                <a:lnTo>
                  <a:pt x="514" y="100"/>
                </a:lnTo>
                <a:lnTo>
                  <a:pt x="499" y="102"/>
                </a:lnTo>
                <a:lnTo>
                  <a:pt x="484" y="105"/>
                </a:lnTo>
                <a:lnTo>
                  <a:pt x="468" y="107"/>
                </a:lnTo>
                <a:lnTo>
                  <a:pt x="451" y="111"/>
                </a:lnTo>
                <a:lnTo>
                  <a:pt x="434" y="115"/>
                </a:lnTo>
                <a:lnTo>
                  <a:pt x="417" y="117"/>
                </a:lnTo>
                <a:lnTo>
                  <a:pt x="400" y="121"/>
                </a:lnTo>
                <a:lnTo>
                  <a:pt x="382" y="123"/>
                </a:lnTo>
                <a:lnTo>
                  <a:pt x="365" y="126"/>
                </a:lnTo>
                <a:lnTo>
                  <a:pt x="350" y="128"/>
                </a:lnTo>
                <a:lnTo>
                  <a:pt x="335" y="132"/>
                </a:lnTo>
                <a:lnTo>
                  <a:pt x="319" y="134"/>
                </a:lnTo>
                <a:lnTo>
                  <a:pt x="304" y="136"/>
                </a:lnTo>
                <a:lnTo>
                  <a:pt x="291" y="140"/>
                </a:lnTo>
                <a:lnTo>
                  <a:pt x="277" y="142"/>
                </a:lnTo>
                <a:lnTo>
                  <a:pt x="264" y="144"/>
                </a:lnTo>
                <a:lnTo>
                  <a:pt x="252" y="146"/>
                </a:lnTo>
                <a:lnTo>
                  <a:pt x="239" y="148"/>
                </a:lnTo>
                <a:lnTo>
                  <a:pt x="227" y="151"/>
                </a:lnTo>
                <a:lnTo>
                  <a:pt x="216" y="153"/>
                </a:lnTo>
                <a:lnTo>
                  <a:pt x="206" y="155"/>
                </a:lnTo>
                <a:lnTo>
                  <a:pt x="197" y="157"/>
                </a:lnTo>
                <a:lnTo>
                  <a:pt x="185" y="157"/>
                </a:lnTo>
                <a:lnTo>
                  <a:pt x="178" y="159"/>
                </a:lnTo>
                <a:lnTo>
                  <a:pt x="168" y="161"/>
                </a:lnTo>
                <a:lnTo>
                  <a:pt x="160" y="163"/>
                </a:lnTo>
                <a:lnTo>
                  <a:pt x="153" y="165"/>
                </a:lnTo>
                <a:lnTo>
                  <a:pt x="145" y="165"/>
                </a:lnTo>
                <a:lnTo>
                  <a:pt x="132" y="169"/>
                </a:lnTo>
                <a:lnTo>
                  <a:pt x="120" y="171"/>
                </a:lnTo>
                <a:lnTo>
                  <a:pt x="111" y="172"/>
                </a:lnTo>
                <a:lnTo>
                  <a:pt x="105" y="174"/>
                </a:lnTo>
                <a:lnTo>
                  <a:pt x="99" y="176"/>
                </a:lnTo>
                <a:lnTo>
                  <a:pt x="99" y="17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0" name="Freeform 40"/>
          <p:cNvSpPr/>
          <p:nvPr>
            <p:custDataLst>
              <p:tags r:id="rId28"/>
            </p:custDataLst>
          </p:nvPr>
        </p:nvSpPr>
        <p:spPr bwMode="auto">
          <a:xfrm>
            <a:off x="4317409" y="2286672"/>
            <a:ext cx="900449" cy="1460550"/>
          </a:xfrm>
          <a:custGeom>
            <a:avLst/>
            <a:gdLst>
              <a:gd name="T0" fmla="*/ 391 w 672"/>
              <a:gd name="T1" fmla="*/ 727 h 1089"/>
              <a:gd name="T2" fmla="*/ 452 w 672"/>
              <a:gd name="T3" fmla="*/ 614 h 1089"/>
              <a:gd name="T4" fmla="*/ 477 w 672"/>
              <a:gd name="T5" fmla="*/ 555 h 1089"/>
              <a:gd name="T6" fmla="*/ 498 w 672"/>
              <a:gd name="T7" fmla="*/ 494 h 1089"/>
              <a:gd name="T8" fmla="*/ 513 w 672"/>
              <a:gd name="T9" fmla="*/ 425 h 1089"/>
              <a:gd name="T10" fmla="*/ 529 w 672"/>
              <a:gd name="T11" fmla="*/ 346 h 1089"/>
              <a:gd name="T12" fmla="*/ 542 w 672"/>
              <a:gd name="T13" fmla="*/ 256 h 1089"/>
              <a:gd name="T14" fmla="*/ 553 w 672"/>
              <a:gd name="T15" fmla="*/ 155 h 1089"/>
              <a:gd name="T16" fmla="*/ 561 w 672"/>
              <a:gd name="T17" fmla="*/ 40 h 1089"/>
              <a:gd name="T18" fmla="*/ 584 w 672"/>
              <a:gd name="T19" fmla="*/ 8 h 1089"/>
              <a:gd name="T20" fmla="*/ 609 w 672"/>
              <a:gd name="T21" fmla="*/ 17 h 1089"/>
              <a:gd name="T22" fmla="*/ 630 w 672"/>
              <a:gd name="T23" fmla="*/ 25 h 1089"/>
              <a:gd name="T24" fmla="*/ 645 w 672"/>
              <a:gd name="T25" fmla="*/ 31 h 1089"/>
              <a:gd name="T26" fmla="*/ 662 w 672"/>
              <a:gd name="T27" fmla="*/ 40 h 1089"/>
              <a:gd name="T28" fmla="*/ 672 w 672"/>
              <a:gd name="T29" fmla="*/ 59 h 1089"/>
              <a:gd name="T30" fmla="*/ 672 w 672"/>
              <a:gd name="T31" fmla="*/ 90 h 1089"/>
              <a:gd name="T32" fmla="*/ 666 w 672"/>
              <a:gd name="T33" fmla="*/ 124 h 1089"/>
              <a:gd name="T34" fmla="*/ 662 w 672"/>
              <a:gd name="T35" fmla="*/ 155 h 1089"/>
              <a:gd name="T36" fmla="*/ 655 w 672"/>
              <a:gd name="T37" fmla="*/ 193 h 1089"/>
              <a:gd name="T38" fmla="*/ 645 w 672"/>
              <a:gd name="T39" fmla="*/ 243 h 1089"/>
              <a:gd name="T40" fmla="*/ 636 w 672"/>
              <a:gd name="T41" fmla="*/ 302 h 1089"/>
              <a:gd name="T42" fmla="*/ 626 w 672"/>
              <a:gd name="T43" fmla="*/ 369 h 1089"/>
              <a:gd name="T44" fmla="*/ 611 w 672"/>
              <a:gd name="T45" fmla="*/ 442 h 1089"/>
              <a:gd name="T46" fmla="*/ 596 w 672"/>
              <a:gd name="T47" fmla="*/ 507 h 1089"/>
              <a:gd name="T48" fmla="*/ 578 w 672"/>
              <a:gd name="T49" fmla="*/ 564 h 1089"/>
              <a:gd name="T50" fmla="*/ 559 w 672"/>
              <a:gd name="T51" fmla="*/ 614 h 1089"/>
              <a:gd name="T52" fmla="*/ 540 w 672"/>
              <a:gd name="T53" fmla="*/ 656 h 1089"/>
              <a:gd name="T54" fmla="*/ 504 w 672"/>
              <a:gd name="T55" fmla="*/ 721 h 1089"/>
              <a:gd name="T56" fmla="*/ 448 w 672"/>
              <a:gd name="T57" fmla="*/ 798 h 1089"/>
              <a:gd name="T58" fmla="*/ 381 w 672"/>
              <a:gd name="T59" fmla="*/ 876 h 1089"/>
              <a:gd name="T60" fmla="*/ 328 w 672"/>
              <a:gd name="T61" fmla="*/ 926 h 1089"/>
              <a:gd name="T62" fmla="*/ 240 w 672"/>
              <a:gd name="T63" fmla="*/ 989 h 1089"/>
              <a:gd name="T64" fmla="*/ 142 w 672"/>
              <a:gd name="T65" fmla="*/ 1039 h 1089"/>
              <a:gd name="T66" fmla="*/ 94 w 672"/>
              <a:gd name="T67" fmla="*/ 1060 h 1089"/>
              <a:gd name="T68" fmla="*/ 58 w 672"/>
              <a:gd name="T69" fmla="*/ 1075 h 1089"/>
              <a:gd name="T70" fmla="*/ 29 w 672"/>
              <a:gd name="T71" fmla="*/ 1085 h 1089"/>
              <a:gd name="T72" fmla="*/ 10 w 672"/>
              <a:gd name="T73" fmla="*/ 1089 h 1089"/>
              <a:gd name="T74" fmla="*/ 2 w 672"/>
              <a:gd name="T75" fmla="*/ 1085 h 1089"/>
              <a:gd name="T76" fmla="*/ 0 w 672"/>
              <a:gd name="T77" fmla="*/ 1079 h 1089"/>
              <a:gd name="T78" fmla="*/ 10 w 672"/>
              <a:gd name="T79" fmla="*/ 1070 h 1089"/>
              <a:gd name="T80" fmla="*/ 27 w 672"/>
              <a:gd name="T81" fmla="*/ 1056 h 1089"/>
              <a:gd name="T82" fmla="*/ 54 w 672"/>
              <a:gd name="T83" fmla="*/ 1037 h 1089"/>
              <a:gd name="T84" fmla="*/ 88 w 672"/>
              <a:gd name="T85" fmla="*/ 1016 h 1089"/>
              <a:gd name="T86" fmla="*/ 148 w 672"/>
              <a:gd name="T87" fmla="*/ 982 h 1089"/>
              <a:gd name="T88" fmla="*/ 207 w 672"/>
              <a:gd name="T89" fmla="*/ 939 h 1089"/>
              <a:gd name="T90" fmla="*/ 249 w 672"/>
              <a:gd name="T91" fmla="*/ 903 h 1089"/>
              <a:gd name="T92" fmla="*/ 291 w 672"/>
              <a:gd name="T93" fmla="*/ 861 h 1089"/>
              <a:gd name="T94" fmla="*/ 331 w 672"/>
              <a:gd name="T95" fmla="*/ 815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72" h="1089">
                <a:moveTo>
                  <a:pt x="345" y="798"/>
                </a:moveTo>
                <a:lnTo>
                  <a:pt x="368" y="763"/>
                </a:lnTo>
                <a:lnTo>
                  <a:pt x="391" y="727"/>
                </a:lnTo>
                <a:lnTo>
                  <a:pt x="414" y="691"/>
                </a:lnTo>
                <a:lnTo>
                  <a:pt x="435" y="652"/>
                </a:lnTo>
                <a:lnTo>
                  <a:pt x="452" y="614"/>
                </a:lnTo>
                <a:lnTo>
                  <a:pt x="462" y="595"/>
                </a:lnTo>
                <a:lnTo>
                  <a:pt x="469" y="574"/>
                </a:lnTo>
                <a:lnTo>
                  <a:pt x="477" y="555"/>
                </a:lnTo>
                <a:lnTo>
                  <a:pt x="485" y="534"/>
                </a:lnTo>
                <a:lnTo>
                  <a:pt x="490" y="515"/>
                </a:lnTo>
                <a:lnTo>
                  <a:pt x="498" y="494"/>
                </a:lnTo>
                <a:lnTo>
                  <a:pt x="502" y="473"/>
                </a:lnTo>
                <a:lnTo>
                  <a:pt x="507" y="450"/>
                </a:lnTo>
                <a:lnTo>
                  <a:pt x="513" y="425"/>
                </a:lnTo>
                <a:lnTo>
                  <a:pt x="519" y="400"/>
                </a:lnTo>
                <a:lnTo>
                  <a:pt x="523" y="375"/>
                </a:lnTo>
                <a:lnTo>
                  <a:pt x="529" y="346"/>
                </a:lnTo>
                <a:lnTo>
                  <a:pt x="532" y="318"/>
                </a:lnTo>
                <a:lnTo>
                  <a:pt x="538" y="289"/>
                </a:lnTo>
                <a:lnTo>
                  <a:pt x="542" y="256"/>
                </a:lnTo>
                <a:lnTo>
                  <a:pt x="546" y="224"/>
                </a:lnTo>
                <a:lnTo>
                  <a:pt x="550" y="189"/>
                </a:lnTo>
                <a:lnTo>
                  <a:pt x="553" y="155"/>
                </a:lnTo>
                <a:lnTo>
                  <a:pt x="555" y="119"/>
                </a:lnTo>
                <a:lnTo>
                  <a:pt x="559" y="80"/>
                </a:lnTo>
                <a:lnTo>
                  <a:pt x="561" y="40"/>
                </a:lnTo>
                <a:lnTo>
                  <a:pt x="565" y="0"/>
                </a:lnTo>
                <a:lnTo>
                  <a:pt x="574" y="4"/>
                </a:lnTo>
                <a:lnTo>
                  <a:pt x="584" y="8"/>
                </a:lnTo>
                <a:lnTo>
                  <a:pt x="594" y="11"/>
                </a:lnTo>
                <a:lnTo>
                  <a:pt x="601" y="13"/>
                </a:lnTo>
                <a:lnTo>
                  <a:pt x="609" y="17"/>
                </a:lnTo>
                <a:lnTo>
                  <a:pt x="617" y="19"/>
                </a:lnTo>
                <a:lnTo>
                  <a:pt x="622" y="23"/>
                </a:lnTo>
                <a:lnTo>
                  <a:pt x="630" y="25"/>
                </a:lnTo>
                <a:lnTo>
                  <a:pt x="636" y="27"/>
                </a:lnTo>
                <a:lnTo>
                  <a:pt x="640" y="29"/>
                </a:lnTo>
                <a:lnTo>
                  <a:pt x="645" y="31"/>
                </a:lnTo>
                <a:lnTo>
                  <a:pt x="649" y="32"/>
                </a:lnTo>
                <a:lnTo>
                  <a:pt x="657" y="36"/>
                </a:lnTo>
                <a:lnTo>
                  <a:pt x="662" y="40"/>
                </a:lnTo>
                <a:lnTo>
                  <a:pt x="666" y="44"/>
                </a:lnTo>
                <a:lnTo>
                  <a:pt x="670" y="52"/>
                </a:lnTo>
                <a:lnTo>
                  <a:pt x="672" y="59"/>
                </a:lnTo>
                <a:lnTo>
                  <a:pt x="672" y="69"/>
                </a:lnTo>
                <a:lnTo>
                  <a:pt x="672" y="78"/>
                </a:lnTo>
                <a:lnTo>
                  <a:pt x="672" y="90"/>
                </a:lnTo>
                <a:lnTo>
                  <a:pt x="670" y="103"/>
                </a:lnTo>
                <a:lnTo>
                  <a:pt x="668" y="117"/>
                </a:lnTo>
                <a:lnTo>
                  <a:pt x="666" y="124"/>
                </a:lnTo>
                <a:lnTo>
                  <a:pt x="666" y="134"/>
                </a:lnTo>
                <a:lnTo>
                  <a:pt x="664" y="143"/>
                </a:lnTo>
                <a:lnTo>
                  <a:pt x="662" y="155"/>
                </a:lnTo>
                <a:lnTo>
                  <a:pt x="659" y="166"/>
                </a:lnTo>
                <a:lnTo>
                  <a:pt x="657" y="180"/>
                </a:lnTo>
                <a:lnTo>
                  <a:pt x="655" y="193"/>
                </a:lnTo>
                <a:lnTo>
                  <a:pt x="651" y="208"/>
                </a:lnTo>
                <a:lnTo>
                  <a:pt x="649" y="226"/>
                </a:lnTo>
                <a:lnTo>
                  <a:pt x="645" y="243"/>
                </a:lnTo>
                <a:lnTo>
                  <a:pt x="641" y="262"/>
                </a:lnTo>
                <a:lnTo>
                  <a:pt x="640" y="281"/>
                </a:lnTo>
                <a:lnTo>
                  <a:pt x="636" y="302"/>
                </a:lnTo>
                <a:lnTo>
                  <a:pt x="632" y="323"/>
                </a:lnTo>
                <a:lnTo>
                  <a:pt x="628" y="346"/>
                </a:lnTo>
                <a:lnTo>
                  <a:pt x="626" y="369"/>
                </a:lnTo>
                <a:lnTo>
                  <a:pt x="620" y="396"/>
                </a:lnTo>
                <a:lnTo>
                  <a:pt x="617" y="419"/>
                </a:lnTo>
                <a:lnTo>
                  <a:pt x="611" y="442"/>
                </a:lnTo>
                <a:lnTo>
                  <a:pt x="607" y="465"/>
                </a:lnTo>
                <a:lnTo>
                  <a:pt x="601" y="486"/>
                </a:lnTo>
                <a:lnTo>
                  <a:pt x="596" y="507"/>
                </a:lnTo>
                <a:lnTo>
                  <a:pt x="590" y="526"/>
                </a:lnTo>
                <a:lnTo>
                  <a:pt x="584" y="545"/>
                </a:lnTo>
                <a:lnTo>
                  <a:pt x="578" y="564"/>
                </a:lnTo>
                <a:lnTo>
                  <a:pt x="573" y="582"/>
                </a:lnTo>
                <a:lnTo>
                  <a:pt x="567" y="597"/>
                </a:lnTo>
                <a:lnTo>
                  <a:pt x="559" y="614"/>
                </a:lnTo>
                <a:lnTo>
                  <a:pt x="553" y="628"/>
                </a:lnTo>
                <a:lnTo>
                  <a:pt x="548" y="643"/>
                </a:lnTo>
                <a:lnTo>
                  <a:pt x="540" y="656"/>
                </a:lnTo>
                <a:lnTo>
                  <a:pt x="534" y="668"/>
                </a:lnTo>
                <a:lnTo>
                  <a:pt x="519" y="695"/>
                </a:lnTo>
                <a:lnTo>
                  <a:pt x="504" y="721"/>
                </a:lnTo>
                <a:lnTo>
                  <a:pt x="486" y="746"/>
                </a:lnTo>
                <a:lnTo>
                  <a:pt x="469" y="771"/>
                </a:lnTo>
                <a:lnTo>
                  <a:pt x="448" y="798"/>
                </a:lnTo>
                <a:lnTo>
                  <a:pt x="427" y="823"/>
                </a:lnTo>
                <a:lnTo>
                  <a:pt x="404" y="850"/>
                </a:lnTo>
                <a:lnTo>
                  <a:pt x="381" y="876"/>
                </a:lnTo>
                <a:lnTo>
                  <a:pt x="368" y="890"/>
                </a:lnTo>
                <a:lnTo>
                  <a:pt x="354" y="901"/>
                </a:lnTo>
                <a:lnTo>
                  <a:pt x="328" y="926"/>
                </a:lnTo>
                <a:lnTo>
                  <a:pt x="301" y="949"/>
                </a:lnTo>
                <a:lnTo>
                  <a:pt x="270" y="968"/>
                </a:lnTo>
                <a:lnTo>
                  <a:pt x="240" y="989"/>
                </a:lnTo>
                <a:lnTo>
                  <a:pt x="209" y="1006"/>
                </a:lnTo>
                <a:lnTo>
                  <a:pt x="176" y="1022"/>
                </a:lnTo>
                <a:lnTo>
                  <a:pt x="142" y="1039"/>
                </a:lnTo>
                <a:lnTo>
                  <a:pt x="125" y="1047"/>
                </a:lnTo>
                <a:lnTo>
                  <a:pt x="109" y="1054"/>
                </a:lnTo>
                <a:lnTo>
                  <a:pt x="94" y="1060"/>
                </a:lnTo>
                <a:lnTo>
                  <a:pt x="81" y="1066"/>
                </a:lnTo>
                <a:lnTo>
                  <a:pt x="69" y="1071"/>
                </a:lnTo>
                <a:lnTo>
                  <a:pt x="58" y="1075"/>
                </a:lnTo>
                <a:lnTo>
                  <a:pt x="46" y="1079"/>
                </a:lnTo>
                <a:lnTo>
                  <a:pt x="37" y="1083"/>
                </a:lnTo>
                <a:lnTo>
                  <a:pt x="29" y="1085"/>
                </a:lnTo>
                <a:lnTo>
                  <a:pt x="21" y="1087"/>
                </a:lnTo>
                <a:lnTo>
                  <a:pt x="16" y="1089"/>
                </a:lnTo>
                <a:lnTo>
                  <a:pt x="10" y="1089"/>
                </a:lnTo>
                <a:lnTo>
                  <a:pt x="6" y="1089"/>
                </a:lnTo>
                <a:lnTo>
                  <a:pt x="2" y="1087"/>
                </a:lnTo>
                <a:lnTo>
                  <a:pt x="2" y="1085"/>
                </a:lnTo>
                <a:lnTo>
                  <a:pt x="0" y="1083"/>
                </a:lnTo>
                <a:lnTo>
                  <a:pt x="0" y="1081"/>
                </a:lnTo>
                <a:lnTo>
                  <a:pt x="0" y="1079"/>
                </a:lnTo>
                <a:lnTo>
                  <a:pt x="2" y="1077"/>
                </a:lnTo>
                <a:lnTo>
                  <a:pt x="6" y="1073"/>
                </a:lnTo>
                <a:lnTo>
                  <a:pt x="10" y="1070"/>
                </a:lnTo>
                <a:lnTo>
                  <a:pt x="14" y="1066"/>
                </a:lnTo>
                <a:lnTo>
                  <a:pt x="20" y="1062"/>
                </a:lnTo>
                <a:lnTo>
                  <a:pt x="27" y="1056"/>
                </a:lnTo>
                <a:lnTo>
                  <a:pt x="35" y="1050"/>
                </a:lnTo>
                <a:lnTo>
                  <a:pt x="44" y="1045"/>
                </a:lnTo>
                <a:lnTo>
                  <a:pt x="54" y="1037"/>
                </a:lnTo>
                <a:lnTo>
                  <a:pt x="65" y="1031"/>
                </a:lnTo>
                <a:lnTo>
                  <a:pt x="77" y="1024"/>
                </a:lnTo>
                <a:lnTo>
                  <a:pt x="88" y="1016"/>
                </a:lnTo>
                <a:lnTo>
                  <a:pt x="104" y="1008"/>
                </a:lnTo>
                <a:lnTo>
                  <a:pt x="117" y="999"/>
                </a:lnTo>
                <a:lnTo>
                  <a:pt x="148" y="982"/>
                </a:lnTo>
                <a:lnTo>
                  <a:pt x="176" y="960"/>
                </a:lnTo>
                <a:lnTo>
                  <a:pt x="192" y="951"/>
                </a:lnTo>
                <a:lnTo>
                  <a:pt x="207" y="939"/>
                </a:lnTo>
                <a:lnTo>
                  <a:pt x="220" y="928"/>
                </a:lnTo>
                <a:lnTo>
                  <a:pt x="236" y="916"/>
                </a:lnTo>
                <a:lnTo>
                  <a:pt x="249" y="903"/>
                </a:lnTo>
                <a:lnTo>
                  <a:pt x="264" y="890"/>
                </a:lnTo>
                <a:lnTo>
                  <a:pt x="278" y="876"/>
                </a:lnTo>
                <a:lnTo>
                  <a:pt x="291" y="861"/>
                </a:lnTo>
                <a:lnTo>
                  <a:pt x="305" y="846"/>
                </a:lnTo>
                <a:lnTo>
                  <a:pt x="318" y="830"/>
                </a:lnTo>
                <a:lnTo>
                  <a:pt x="331" y="815"/>
                </a:lnTo>
                <a:lnTo>
                  <a:pt x="345" y="798"/>
                </a:lnTo>
                <a:lnTo>
                  <a:pt x="345" y="79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1" name="Freeform 41"/>
          <p:cNvSpPr/>
          <p:nvPr>
            <p:custDataLst>
              <p:tags r:id="rId29"/>
            </p:custDataLst>
          </p:nvPr>
        </p:nvSpPr>
        <p:spPr bwMode="auto">
          <a:xfrm>
            <a:off x="4515722" y="2653821"/>
            <a:ext cx="1262237" cy="286751"/>
          </a:xfrm>
          <a:custGeom>
            <a:avLst/>
            <a:gdLst>
              <a:gd name="T0" fmla="*/ 5 w 941"/>
              <a:gd name="T1" fmla="*/ 168 h 214"/>
              <a:gd name="T2" fmla="*/ 0 w 941"/>
              <a:gd name="T3" fmla="*/ 156 h 214"/>
              <a:gd name="T4" fmla="*/ 3 w 941"/>
              <a:gd name="T5" fmla="*/ 149 h 214"/>
              <a:gd name="T6" fmla="*/ 17 w 941"/>
              <a:gd name="T7" fmla="*/ 143 h 214"/>
              <a:gd name="T8" fmla="*/ 38 w 941"/>
              <a:gd name="T9" fmla="*/ 139 h 214"/>
              <a:gd name="T10" fmla="*/ 57 w 941"/>
              <a:gd name="T11" fmla="*/ 137 h 214"/>
              <a:gd name="T12" fmla="*/ 80 w 941"/>
              <a:gd name="T13" fmla="*/ 135 h 214"/>
              <a:gd name="T14" fmla="*/ 113 w 941"/>
              <a:gd name="T15" fmla="*/ 132 h 214"/>
              <a:gd name="T16" fmla="*/ 158 w 941"/>
              <a:gd name="T17" fmla="*/ 124 h 214"/>
              <a:gd name="T18" fmla="*/ 222 w 941"/>
              <a:gd name="T19" fmla="*/ 114 h 214"/>
              <a:gd name="T20" fmla="*/ 298 w 941"/>
              <a:gd name="T21" fmla="*/ 99 h 214"/>
              <a:gd name="T22" fmla="*/ 390 w 941"/>
              <a:gd name="T23" fmla="*/ 84 h 214"/>
              <a:gd name="T24" fmla="*/ 482 w 941"/>
              <a:gd name="T25" fmla="*/ 65 h 214"/>
              <a:gd name="T26" fmla="*/ 562 w 941"/>
              <a:gd name="T27" fmla="*/ 49 h 214"/>
              <a:gd name="T28" fmla="*/ 627 w 941"/>
              <a:gd name="T29" fmla="*/ 36 h 214"/>
              <a:gd name="T30" fmla="*/ 679 w 941"/>
              <a:gd name="T31" fmla="*/ 24 h 214"/>
              <a:gd name="T32" fmla="*/ 717 w 941"/>
              <a:gd name="T33" fmla="*/ 15 h 214"/>
              <a:gd name="T34" fmla="*/ 761 w 941"/>
              <a:gd name="T35" fmla="*/ 7 h 214"/>
              <a:gd name="T36" fmla="*/ 803 w 941"/>
              <a:gd name="T37" fmla="*/ 1 h 214"/>
              <a:gd name="T38" fmla="*/ 830 w 941"/>
              <a:gd name="T39" fmla="*/ 0 h 214"/>
              <a:gd name="T40" fmla="*/ 851 w 941"/>
              <a:gd name="T41" fmla="*/ 1 h 214"/>
              <a:gd name="T42" fmla="*/ 878 w 941"/>
              <a:gd name="T43" fmla="*/ 9 h 214"/>
              <a:gd name="T44" fmla="*/ 909 w 941"/>
              <a:gd name="T45" fmla="*/ 24 h 214"/>
              <a:gd name="T46" fmla="*/ 932 w 941"/>
              <a:gd name="T47" fmla="*/ 42 h 214"/>
              <a:gd name="T48" fmla="*/ 941 w 941"/>
              <a:gd name="T49" fmla="*/ 55 h 214"/>
              <a:gd name="T50" fmla="*/ 939 w 941"/>
              <a:gd name="T51" fmla="*/ 63 h 214"/>
              <a:gd name="T52" fmla="*/ 933 w 941"/>
              <a:gd name="T53" fmla="*/ 68 h 214"/>
              <a:gd name="T54" fmla="*/ 922 w 941"/>
              <a:gd name="T55" fmla="*/ 76 h 214"/>
              <a:gd name="T56" fmla="*/ 905 w 941"/>
              <a:gd name="T57" fmla="*/ 82 h 214"/>
              <a:gd name="T58" fmla="*/ 880 w 941"/>
              <a:gd name="T59" fmla="*/ 88 h 214"/>
              <a:gd name="T60" fmla="*/ 851 w 941"/>
              <a:gd name="T61" fmla="*/ 91 h 214"/>
              <a:gd name="T62" fmla="*/ 813 w 941"/>
              <a:gd name="T63" fmla="*/ 95 h 214"/>
              <a:gd name="T64" fmla="*/ 765 w 941"/>
              <a:gd name="T65" fmla="*/ 101 h 214"/>
              <a:gd name="T66" fmla="*/ 710 w 941"/>
              <a:gd name="T67" fmla="*/ 109 h 214"/>
              <a:gd name="T68" fmla="*/ 645 w 941"/>
              <a:gd name="T69" fmla="*/ 118 h 214"/>
              <a:gd name="T70" fmla="*/ 574 w 941"/>
              <a:gd name="T71" fmla="*/ 128 h 214"/>
              <a:gd name="T72" fmla="*/ 497 w 941"/>
              <a:gd name="T73" fmla="*/ 139 h 214"/>
              <a:gd name="T74" fmla="*/ 428 w 941"/>
              <a:gd name="T75" fmla="*/ 151 h 214"/>
              <a:gd name="T76" fmla="*/ 363 w 941"/>
              <a:gd name="T77" fmla="*/ 160 h 214"/>
              <a:gd name="T78" fmla="*/ 306 w 941"/>
              <a:gd name="T79" fmla="*/ 172 h 214"/>
              <a:gd name="T80" fmla="*/ 252 w 941"/>
              <a:gd name="T81" fmla="*/ 183 h 214"/>
              <a:gd name="T82" fmla="*/ 204 w 941"/>
              <a:gd name="T83" fmla="*/ 195 h 214"/>
              <a:gd name="T84" fmla="*/ 162 w 941"/>
              <a:gd name="T85" fmla="*/ 202 h 214"/>
              <a:gd name="T86" fmla="*/ 130 w 941"/>
              <a:gd name="T87" fmla="*/ 210 h 214"/>
              <a:gd name="T88" fmla="*/ 105 w 941"/>
              <a:gd name="T89" fmla="*/ 214 h 214"/>
              <a:gd name="T90" fmla="*/ 86 w 941"/>
              <a:gd name="T91" fmla="*/ 214 h 214"/>
              <a:gd name="T92" fmla="*/ 70 w 941"/>
              <a:gd name="T93" fmla="*/ 210 h 214"/>
              <a:gd name="T94" fmla="*/ 47 w 941"/>
              <a:gd name="T95" fmla="*/ 200 h 214"/>
              <a:gd name="T96" fmla="*/ 23 w 941"/>
              <a:gd name="T97" fmla="*/ 187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41" h="214">
                <a:moveTo>
                  <a:pt x="17" y="179"/>
                </a:moveTo>
                <a:lnTo>
                  <a:pt x="11" y="174"/>
                </a:lnTo>
                <a:lnTo>
                  <a:pt x="5" y="168"/>
                </a:lnTo>
                <a:lnTo>
                  <a:pt x="3" y="162"/>
                </a:lnTo>
                <a:lnTo>
                  <a:pt x="2" y="158"/>
                </a:lnTo>
                <a:lnTo>
                  <a:pt x="0" y="156"/>
                </a:lnTo>
                <a:lnTo>
                  <a:pt x="2" y="153"/>
                </a:lnTo>
                <a:lnTo>
                  <a:pt x="2" y="151"/>
                </a:lnTo>
                <a:lnTo>
                  <a:pt x="3" y="149"/>
                </a:lnTo>
                <a:lnTo>
                  <a:pt x="7" y="145"/>
                </a:lnTo>
                <a:lnTo>
                  <a:pt x="11" y="143"/>
                </a:lnTo>
                <a:lnTo>
                  <a:pt x="17" y="143"/>
                </a:lnTo>
                <a:lnTo>
                  <a:pt x="25" y="141"/>
                </a:lnTo>
                <a:lnTo>
                  <a:pt x="32" y="139"/>
                </a:lnTo>
                <a:lnTo>
                  <a:pt x="38" y="139"/>
                </a:lnTo>
                <a:lnTo>
                  <a:pt x="44" y="139"/>
                </a:lnTo>
                <a:lnTo>
                  <a:pt x="49" y="137"/>
                </a:lnTo>
                <a:lnTo>
                  <a:pt x="57" y="137"/>
                </a:lnTo>
                <a:lnTo>
                  <a:pt x="63" y="135"/>
                </a:lnTo>
                <a:lnTo>
                  <a:pt x="72" y="135"/>
                </a:lnTo>
                <a:lnTo>
                  <a:pt x="80" y="135"/>
                </a:lnTo>
                <a:lnTo>
                  <a:pt x="88" y="133"/>
                </a:lnTo>
                <a:lnTo>
                  <a:pt x="99" y="133"/>
                </a:lnTo>
                <a:lnTo>
                  <a:pt x="113" y="132"/>
                </a:lnTo>
                <a:lnTo>
                  <a:pt x="126" y="130"/>
                </a:lnTo>
                <a:lnTo>
                  <a:pt x="141" y="128"/>
                </a:lnTo>
                <a:lnTo>
                  <a:pt x="158" y="124"/>
                </a:lnTo>
                <a:lnTo>
                  <a:pt x="178" y="122"/>
                </a:lnTo>
                <a:lnTo>
                  <a:pt x="199" y="118"/>
                </a:lnTo>
                <a:lnTo>
                  <a:pt x="222" y="114"/>
                </a:lnTo>
                <a:lnTo>
                  <a:pt x="245" y="111"/>
                </a:lnTo>
                <a:lnTo>
                  <a:pt x="269" y="105"/>
                </a:lnTo>
                <a:lnTo>
                  <a:pt x="298" y="99"/>
                </a:lnTo>
                <a:lnTo>
                  <a:pt x="327" y="95"/>
                </a:lnTo>
                <a:lnTo>
                  <a:pt x="357" y="89"/>
                </a:lnTo>
                <a:lnTo>
                  <a:pt x="390" y="84"/>
                </a:lnTo>
                <a:lnTo>
                  <a:pt x="423" y="76"/>
                </a:lnTo>
                <a:lnTo>
                  <a:pt x="453" y="70"/>
                </a:lnTo>
                <a:lnTo>
                  <a:pt x="482" y="65"/>
                </a:lnTo>
                <a:lnTo>
                  <a:pt x="511" y="59"/>
                </a:lnTo>
                <a:lnTo>
                  <a:pt x="537" y="55"/>
                </a:lnTo>
                <a:lnTo>
                  <a:pt x="562" y="49"/>
                </a:lnTo>
                <a:lnTo>
                  <a:pt x="585" y="44"/>
                </a:lnTo>
                <a:lnTo>
                  <a:pt x="606" y="40"/>
                </a:lnTo>
                <a:lnTo>
                  <a:pt x="627" y="36"/>
                </a:lnTo>
                <a:lnTo>
                  <a:pt x="645" y="32"/>
                </a:lnTo>
                <a:lnTo>
                  <a:pt x="662" y="26"/>
                </a:lnTo>
                <a:lnTo>
                  <a:pt x="679" y="24"/>
                </a:lnTo>
                <a:lnTo>
                  <a:pt x="692" y="21"/>
                </a:lnTo>
                <a:lnTo>
                  <a:pt x="706" y="17"/>
                </a:lnTo>
                <a:lnTo>
                  <a:pt x="717" y="15"/>
                </a:lnTo>
                <a:lnTo>
                  <a:pt x="727" y="11"/>
                </a:lnTo>
                <a:lnTo>
                  <a:pt x="744" y="9"/>
                </a:lnTo>
                <a:lnTo>
                  <a:pt x="761" y="7"/>
                </a:lnTo>
                <a:lnTo>
                  <a:pt x="777" y="5"/>
                </a:lnTo>
                <a:lnTo>
                  <a:pt x="790" y="3"/>
                </a:lnTo>
                <a:lnTo>
                  <a:pt x="803" y="1"/>
                </a:lnTo>
                <a:lnTo>
                  <a:pt x="813" y="0"/>
                </a:lnTo>
                <a:lnTo>
                  <a:pt x="822" y="0"/>
                </a:lnTo>
                <a:lnTo>
                  <a:pt x="830" y="0"/>
                </a:lnTo>
                <a:lnTo>
                  <a:pt x="838" y="0"/>
                </a:lnTo>
                <a:lnTo>
                  <a:pt x="845" y="0"/>
                </a:lnTo>
                <a:lnTo>
                  <a:pt x="851" y="1"/>
                </a:lnTo>
                <a:lnTo>
                  <a:pt x="861" y="3"/>
                </a:lnTo>
                <a:lnTo>
                  <a:pt x="868" y="5"/>
                </a:lnTo>
                <a:lnTo>
                  <a:pt x="878" y="9"/>
                </a:lnTo>
                <a:lnTo>
                  <a:pt x="888" y="13"/>
                </a:lnTo>
                <a:lnTo>
                  <a:pt x="899" y="19"/>
                </a:lnTo>
                <a:lnTo>
                  <a:pt x="909" y="24"/>
                </a:lnTo>
                <a:lnTo>
                  <a:pt x="918" y="32"/>
                </a:lnTo>
                <a:lnTo>
                  <a:pt x="926" y="38"/>
                </a:lnTo>
                <a:lnTo>
                  <a:pt x="932" y="42"/>
                </a:lnTo>
                <a:lnTo>
                  <a:pt x="935" y="47"/>
                </a:lnTo>
                <a:lnTo>
                  <a:pt x="939" y="51"/>
                </a:lnTo>
                <a:lnTo>
                  <a:pt x="941" y="55"/>
                </a:lnTo>
                <a:lnTo>
                  <a:pt x="941" y="57"/>
                </a:lnTo>
                <a:lnTo>
                  <a:pt x="941" y="59"/>
                </a:lnTo>
                <a:lnTo>
                  <a:pt x="939" y="63"/>
                </a:lnTo>
                <a:lnTo>
                  <a:pt x="939" y="65"/>
                </a:lnTo>
                <a:lnTo>
                  <a:pt x="935" y="67"/>
                </a:lnTo>
                <a:lnTo>
                  <a:pt x="933" y="68"/>
                </a:lnTo>
                <a:lnTo>
                  <a:pt x="930" y="70"/>
                </a:lnTo>
                <a:lnTo>
                  <a:pt x="926" y="74"/>
                </a:lnTo>
                <a:lnTo>
                  <a:pt x="922" y="76"/>
                </a:lnTo>
                <a:lnTo>
                  <a:pt x="916" y="78"/>
                </a:lnTo>
                <a:lnTo>
                  <a:pt x="910" y="80"/>
                </a:lnTo>
                <a:lnTo>
                  <a:pt x="905" y="82"/>
                </a:lnTo>
                <a:lnTo>
                  <a:pt x="897" y="84"/>
                </a:lnTo>
                <a:lnTo>
                  <a:pt x="889" y="86"/>
                </a:lnTo>
                <a:lnTo>
                  <a:pt x="880" y="88"/>
                </a:lnTo>
                <a:lnTo>
                  <a:pt x="870" y="88"/>
                </a:lnTo>
                <a:lnTo>
                  <a:pt x="861" y="89"/>
                </a:lnTo>
                <a:lnTo>
                  <a:pt x="851" y="91"/>
                </a:lnTo>
                <a:lnTo>
                  <a:pt x="838" y="91"/>
                </a:lnTo>
                <a:lnTo>
                  <a:pt x="826" y="93"/>
                </a:lnTo>
                <a:lnTo>
                  <a:pt x="813" y="95"/>
                </a:lnTo>
                <a:lnTo>
                  <a:pt x="798" y="97"/>
                </a:lnTo>
                <a:lnTo>
                  <a:pt x="782" y="99"/>
                </a:lnTo>
                <a:lnTo>
                  <a:pt x="765" y="101"/>
                </a:lnTo>
                <a:lnTo>
                  <a:pt x="748" y="105"/>
                </a:lnTo>
                <a:lnTo>
                  <a:pt x="729" y="107"/>
                </a:lnTo>
                <a:lnTo>
                  <a:pt x="710" y="109"/>
                </a:lnTo>
                <a:lnTo>
                  <a:pt x="689" y="112"/>
                </a:lnTo>
                <a:lnTo>
                  <a:pt x="667" y="114"/>
                </a:lnTo>
                <a:lnTo>
                  <a:pt x="645" y="118"/>
                </a:lnTo>
                <a:lnTo>
                  <a:pt x="622" y="122"/>
                </a:lnTo>
                <a:lnTo>
                  <a:pt x="599" y="124"/>
                </a:lnTo>
                <a:lnTo>
                  <a:pt x="574" y="128"/>
                </a:lnTo>
                <a:lnTo>
                  <a:pt x="547" y="132"/>
                </a:lnTo>
                <a:lnTo>
                  <a:pt x="522" y="135"/>
                </a:lnTo>
                <a:lnTo>
                  <a:pt x="497" y="139"/>
                </a:lnTo>
                <a:lnTo>
                  <a:pt x="474" y="143"/>
                </a:lnTo>
                <a:lnTo>
                  <a:pt x="449" y="147"/>
                </a:lnTo>
                <a:lnTo>
                  <a:pt x="428" y="151"/>
                </a:lnTo>
                <a:lnTo>
                  <a:pt x="405" y="155"/>
                </a:lnTo>
                <a:lnTo>
                  <a:pt x="384" y="158"/>
                </a:lnTo>
                <a:lnTo>
                  <a:pt x="363" y="160"/>
                </a:lnTo>
                <a:lnTo>
                  <a:pt x="344" y="164"/>
                </a:lnTo>
                <a:lnTo>
                  <a:pt x="325" y="168"/>
                </a:lnTo>
                <a:lnTo>
                  <a:pt x="306" y="172"/>
                </a:lnTo>
                <a:lnTo>
                  <a:pt x="287" y="176"/>
                </a:lnTo>
                <a:lnTo>
                  <a:pt x="269" y="179"/>
                </a:lnTo>
                <a:lnTo>
                  <a:pt x="252" y="183"/>
                </a:lnTo>
                <a:lnTo>
                  <a:pt x="237" y="187"/>
                </a:lnTo>
                <a:lnTo>
                  <a:pt x="220" y="191"/>
                </a:lnTo>
                <a:lnTo>
                  <a:pt x="204" y="195"/>
                </a:lnTo>
                <a:lnTo>
                  <a:pt x="189" y="197"/>
                </a:lnTo>
                <a:lnTo>
                  <a:pt x="176" y="200"/>
                </a:lnTo>
                <a:lnTo>
                  <a:pt x="162" y="202"/>
                </a:lnTo>
                <a:lnTo>
                  <a:pt x="151" y="206"/>
                </a:lnTo>
                <a:lnTo>
                  <a:pt x="139" y="208"/>
                </a:lnTo>
                <a:lnTo>
                  <a:pt x="130" y="210"/>
                </a:lnTo>
                <a:lnTo>
                  <a:pt x="120" y="212"/>
                </a:lnTo>
                <a:lnTo>
                  <a:pt x="113" y="212"/>
                </a:lnTo>
                <a:lnTo>
                  <a:pt x="105" y="214"/>
                </a:lnTo>
                <a:lnTo>
                  <a:pt x="97" y="214"/>
                </a:lnTo>
                <a:lnTo>
                  <a:pt x="92" y="214"/>
                </a:lnTo>
                <a:lnTo>
                  <a:pt x="86" y="214"/>
                </a:lnTo>
                <a:lnTo>
                  <a:pt x="82" y="214"/>
                </a:lnTo>
                <a:lnTo>
                  <a:pt x="78" y="212"/>
                </a:lnTo>
                <a:lnTo>
                  <a:pt x="70" y="210"/>
                </a:lnTo>
                <a:lnTo>
                  <a:pt x="63" y="208"/>
                </a:lnTo>
                <a:lnTo>
                  <a:pt x="55" y="204"/>
                </a:lnTo>
                <a:lnTo>
                  <a:pt x="47" y="200"/>
                </a:lnTo>
                <a:lnTo>
                  <a:pt x="38" y="197"/>
                </a:lnTo>
                <a:lnTo>
                  <a:pt x="30" y="193"/>
                </a:lnTo>
                <a:lnTo>
                  <a:pt x="23" y="187"/>
                </a:lnTo>
                <a:lnTo>
                  <a:pt x="17" y="179"/>
                </a:lnTo>
                <a:lnTo>
                  <a:pt x="17" y="179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2" name="Freeform 42"/>
          <p:cNvSpPr/>
          <p:nvPr>
            <p:custDataLst>
              <p:tags r:id="rId30"/>
            </p:custDataLst>
          </p:nvPr>
        </p:nvSpPr>
        <p:spPr bwMode="auto">
          <a:xfrm>
            <a:off x="5032943" y="2825335"/>
            <a:ext cx="1189879" cy="962087"/>
          </a:xfrm>
          <a:custGeom>
            <a:avLst/>
            <a:gdLst>
              <a:gd name="T0" fmla="*/ 523 w 888"/>
              <a:gd name="T1" fmla="*/ 710 h 717"/>
              <a:gd name="T2" fmla="*/ 502 w 888"/>
              <a:gd name="T3" fmla="*/ 698 h 717"/>
              <a:gd name="T4" fmla="*/ 479 w 888"/>
              <a:gd name="T5" fmla="*/ 679 h 717"/>
              <a:gd name="T6" fmla="*/ 454 w 888"/>
              <a:gd name="T7" fmla="*/ 652 h 717"/>
              <a:gd name="T8" fmla="*/ 433 w 888"/>
              <a:gd name="T9" fmla="*/ 627 h 717"/>
              <a:gd name="T10" fmla="*/ 417 w 888"/>
              <a:gd name="T11" fmla="*/ 606 h 717"/>
              <a:gd name="T12" fmla="*/ 398 w 888"/>
              <a:gd name="T13" fmla="*/ 581 h 717"/>
              <a:gd name="T14" fmla="*/ 377 w 888"/>
              <a:gd name="T15" fmla="*/ 555 h 717"/>
              <a:gd name="T16" fmla="*/ 354 w 888"/>
              <a:gd name="T17" fmla="*/ 522 h 717"/>
              <a:gd name="T18" fmla="*/ 327 w 888"/>
              <a:gd name="T19" fmla="*/ 488 h 717"/>
              <a:gd name="T20" fmla="*/ 299 w 888"/>
              <a:gd name="T21" fmla="*/ 449 h 717"/>
              <a:gd name="T22" fmla="*/ 268 w 888"/>
              <a:gd name="T23" fmla="*/ 405 h 717"/>
              <a:gd name="T24" fmla="*/ 216 w 888"/>
              <a:gd name="T25" fmla="*/ 337 h 717"/>
              <a:gd name="T26" fmla="*/ 151 w 888"/>
              <a:gd name="T27" fmla="*/ 250 h 717"/>
              <a:gd name="T28" fmla="*/ 86 w 888"/>
              <a:gd name="T29" fmla="*/ 168 h 717"/>
              <a:gd name="T30" fmla="*/ 27 w 888"/>
              <a:gd name="T31" fmla="*/ 90 h 717"/>
              <a:gd name="T32" fmla="*/ 17 w 888"/>
              <a:gd name="T33" fmla="*/ 0 h 717"/>
              <a:gd name="T34" fmla="*/ 44 w 888"/>
              <a:gd name="T35" fmla="*/ 28 h 717"/>
              <a:gd name="T36" fmla="*/ 73 w 888"/>
              <a:gd name="T37" fmla="*/ 59 h 717"/>
              <a:gd name="T38" fmla="*/ 104 w 888"/>
              <a:gd name="T39" fmla="*/ 94 h 717"/>
              <a:gd name="T40" fmla="*/ 138 w 888"/>
              <a:gd name="T41" fmla="*/ 132 h 717"/>
              <a:gd name="T42" fmla="*/ 174 w 888"/>
              <a:gd name="T43" fmla="*/ 172 h 717"/>
              <a:gd name="T44" fmla="*/ 215 w 888"/>
              <a:gd name="T45" fmla="*/ 216 h 717"/>
              <a:gd name="T46" fmla="*/ 255 w 888"/>
              <a:gd name="T47" fmla="*/ 262 h 717"/>
              <a:gd name="T48" fmla="*/ 301 w 888"/>
              <a:gd name="T49" fmla="*/ 312 h 717"/>
              <a:gd name="T50" fmla="*/ 343 w 888"/>
              <a:gd name="T51" fmla="*/ 361 h 717"/>
              <a:gd name="T52" fmla="*/ 389 w 888"/>
              <a:gd name="T53" fmla="*/ 405 h 717"/>
              <a:gd name="T54" fmla="*/ 435 w 888"/>
              <a:gd name="T55" fmla="*/ 444 h 717"/>
              <a:gd name="T56" fmla="*/ 482 w 888"/>
              <a:gd name="T57" fmla="*/ 478 h 717"/>
              <a:gd name="T58" fmla="*/ 532 w 888"/>
              <a:gd name="T59" fmla="*/ 509 h 717"/>
              <a:gd name="T60" fmla="*/ 582 w 888"/>
              <a:gd name="T61" fmla="*/ 536 h 717"/>
              <a:gd name="T62" fmla="*/ 634 w 888"/>
              <a:gd name="T63" fmla="*/ 558 h 717"/>
              <a:gd name="T64" fmla="*/ 685 w 888"/>
              <a:gd name="T65" fmla="*/ 578 h 717"/>
              <a:gd name="T66" fmla="*/ 733 w 888"/>
              <a:gd name="T67" fmla="*/ 595 h 717"/>
              <a:gd name="T68" fmla="*/ 773 w 888"/>
              <a:gd name="T69" fmla="*/ 610 h 717"/>
              <a:gd name="T70" fmla="*/ 808 w 888"/>
              <a:gd name="T71" fmla="*/ 624 h 717"/>
              <a:gd name="T72" fmla="*/ 836 w 888"/>
              <a:gd name="T73" fmla="*/ 635 h 717"/>
              <a:gd name="T74" fmla="*/ 859 w 888"/>
              <a:gd name="T75" fmla="*/ 645 h 717"/>
              <a:gd name="T76" fmla="*/ 875 w 888"/>
              <a:gd name="T77" fmla="*/ 652 h 717"/>
              <a:gd name="T78" fmla="*/ 884 w 888"/>
              <a:gd name="T79" fmla="*/ 658 h 717"/>
              <a:gd name="T80" fmla="*/ 888 w 888"/>
              <a:gd name="T81" fmla="*/ 662 h 717"/>
              <a:gd name="T82" fmla="*/ 884 w 888"/>
              <a:gd name="T83" fmla="*/ 668 h 717"/>
              <a:gd name="T84" fmla="*/ 879 w 888"/>
              <a:gd name="T85" fmla="*/ 671 h 717"/>
              <a:gd name="T86" fmla="*/ 867 w 888"/>
              <a:gd name="T87" fmla="*/ 677 h 717"/>
              <a:gd name="T88" fmla="*/ 850 w 888"/>
              <a:gd name="T89" fmla="*/ 681 h 717"/>
              <a:gd name="T90" fmla="*/ 829 w 888"/>
              <a:gd name="T91" fmla="*/ 687 h 717"/>
              <a:gd name="T92" fmla="*/ 802 w 888"/>
              <a:gd name="T93" fmla="*/ 691 h 717"/>
              <a:gd name="T94" fmla="*/ 771 w 888"/>
              <a:gd name="T95" fmla="*/ 696 h 717"/>
              <a:gd name="T96" fmla="*/ 735 w 888"/>
              <a:gd name="T97" fmla="*/ 700 h 717"/>
              <a:gd name="T98" fmla="*/ 697 w 888"/>
              <a:gd name="T99" fmla="*/ 706 h 717"/>
              <a:gd name="T100" fmla="*/ 664 w 888"/>
              <a:gd name="T101" fmla="*/ 710 h 717"/>
              <a:gd name="T102" fmla="*/ 634 w 888"/>
              <a:gd name="T103" fmla="*/ 713 h 717"/>
              <a:gd name="T104" fmla="*/ 605 w 888"/>
              <a:gd name="T105" fmla="*/ 715 h 717"/>
              <a:gd name="T106" fmla="*/ 582 w 888"/>
              <a:gd name="T107" fmla="*/ 715 h 717"/>
              <a:gd name="T108" fmla="*/ 563 w 888"/>
              <a:gd name="T109" fmla="*/ 717 h 717"/>
              <a:gd name="T110" fmla="*/ 546 w 888"/>
              <a:gd name="T111" fmla="*/ 715 h 717"/>
              <a:gd name="T112" fmla="*/ 532 w 888"/>
              <a:gd name="T113" fmla="*/ 713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8" h="717">
                <a:moveTo>
                  <a:pt x="532" y="713"/>
                </a:moveTo>
                <a:lnTo>
                  <a:pt x="523" y="710"/>
                </a:lnTo>
                <a:lnTo>
                  <a:pt x="513" y="706"/>
                </a:lnTo>
                <a:lnTo>
                  <a:pt x="502" y="698"/>
                </a:lnTo>
                <a:lnTo>
                  <a:pt x="490" y="691"/>
                </a:lnTo>
                <a:lnTo>
                  <a:pt x="479" y="679"/>
                </a:lnTo>
                <a:lnTo>
                  <a:pt x="467" y="666"/>
                </a:lnTo>
                <a:lnTo>
                  <a:pt x="454" y="652"/>
                </a:lnTo>
                <a:lnTo>
                  <a:pt x="440" y="637"/>
                </a:lnTo>
                <a:lnTo>
                  <a:pt x="433" y="627"/>
                </a:lnTo>
                <a:lnTo>
                  <a:pt x="425" y="618"/>
                </a:lnTo>
                <a:lnTo>
                  <a:pt x="417" y="606"/>
                </a:lnTo>
                <a:lnTo>
                  <a:pt x="408" y="595"/>
                </a:lnTo>
                <a:lnTo>
                  <a:pt x="398" y="581"/>
                </a:lnTo>
                <a:lnTo>
                  <a:pt x="389" y="568"/>
                </a:lnTo>
                <a:lnTo>
                  <a:pt x="377" y="555"/>
                </a:lnTo>
                <a:lnTo>
                  <a:pt x="366" y="539"/>
                </a:lnTo>
                <a:lnTo>
                  <a:pt x="354" y="522"/>
                </a:lnTo>
                <a:lnTo>
                  <a:pt x="341" y="505"/>
                </a:lnTo>
                <a:lnTo>
                  <a:pt x="327" y="488"/>
                </a:lnTo>
                <a:lnTo>
                  <a:pt x="314" y="469"/>
                </a:lnTo>
                <a:lnTo>
                  <a:pt x="299" y="449"/>
                </a:lnTo>
                <a:lnTo>
                  <a:pt x="283" y="428"/>
                </a:lnTo>
                <a:lnTo>
                  <a:pt x="268" y="405"/>
                </a:lnTo>
                <a:lnTo>
                  <a:pt x="251" y="382"/>
                </a:lnTo>
                <a:lnTo>
                  <a:pt x="216" y="337"/>
                </a:lnTo>
                <a:lnTo>
                  <a:pt x="184" y="293"/>
                </a:lnTo>
                <a:lnTo>
                  <a:pt x="151" y="250"/>
                </a:lnTo>
                <a:lnTo>
                  <a:pt x="119" y="208"/>
                </a:lnTo>
                <a:lnTo>
                  <a:pt x="86" y="168"/>
                </a:lnTo>
                <a:lnTo>
                  <a:pt x="58" y="128"/>
                </a:lnTo>
                <a:lnTo>
                  <a:pt x="27" y="90"/>
                </a:lnTo>
                <a:lnTo>
                  <a:pt x="0" y="51"/>
                </a:lnTo>
                <a:lnTo>
                  <a:pt x="17" y="0"/>
                </a:lnTo>
                <a:lnTo>
                  <a:pt x="31" y="15"/>
                </a:lnTo>
                <a:lnTo>
                  <a:pt x="44" y="28"/>
                </a:lnTo>
                <a:lnTo>
                  <a:pt x="58" y="44"/>
                </a:lnTo>
                <a:lnTo>
                  <a:pt x="73" y="59"/>
                </a:lnTo>
                <a:lnTo>
                  <a:pt x="88" y="76"/>
                </a:lnTo>
                <a:lnTo>
                  <a:pt x="104" y="94"/>
                </a:lnTo>
                <a:lnTo>
                  <a:pt x="121" y="113"/>
                </a:lnTo>
                <a:lnTo>
                  <a:pt x="138" y="132"/>
                </a:lnTo>
                <a:lnTo>
                  <a:pt x="157" y="151"/>
                </a:lnTo>
                <a:lnTo>
                  <a:pt x="174" y="172"/>
                </a:lnTo>
                <a:lnTo>
                  <a:pt x="194" y="193"/>
                </a:lnTo>
                <a:lnTo>
                  <a:pt x="215" y="216"/>
                </a:lnTo>
                <a:lnTo>
                  <a:pt x="234" y="239"/>
                </a:lnTo>
                <a:lnTo>
                  <a:pt x="255" y="262"/>
                </a:lnTo>
                <a:lnTo>
                  <a:pt x="278" y="287"/>
                </a:lnTo>
                <a:lnTo>
                  <a:pt x="301" y="312"/>
                </a:lnTo>
                <a:lnTo>
                  <a:pt x="322" y="337"/>
                </a:lnTo>
                <a:lnTo>
                  <a:pt x="343" y="361"/>
                </a:lnTo>
                <a:lnTo>
                  <a:pt x="366" y="382"/>
                </a:lnTo>
                <a:lnTo>
                  <a:pt x="389" y="405"/>
                </a:lnTo>
                <a:lnTo>
                  <a:pt x="412" y="425"/>
                </a:lnTo>
                <a:lnTo>
                  <a:pt x="435" y="444"/>
                </a:lnTo>
                <a:lnTo>
                  <a:pt x="460" y="463"/>
                </a:lnTo>
                <a:lnTo>
                  <a:pt x="482" y="478"/>
                </a:lnTo>
                <a:lnTo>
                  <a:pt x="507" y="495"/>
                </a:lnTo>
                <a:lnTo>
                  <a:pt x="532" y="509"/>
                </a:lnTo>
                <a:lnTo>
                  <a:pt x="557" y="522"/>
                </a:lnTo>
                <a:lnTo>
                  <a:pt x="582" y="536"/>
                </a:lnTo>
                <a:lnTo>
                  <a:pt x="607" y="547"/>
                </a:lnTo>
                <a:lnTo>
                  <a:pt x="634" y="558"/>
                </a:lnTo>
                <a:lnTo>
                  <a:pt x="659" y="568"/>
                </a:lnTo>
                <a:lnTo>
                  <a:pt x="685" y="578"/>
                </a:lnTo>
                <a:lnTo>
                  <a:pt x="710" y="585"/>
                </a:lnTo>
                <a:lnTo>
                  <a:pt x="733" y="595"/>
                </a:lnTo>
                <a:lnTo>
                  <a:pt x="754" y="602"/>
                </a:lnTo>
                <a:lnTo>
                  <a:pt x="773" y="610"/>
                </a:lnTo>
                <a:lnTo>
                  <a:pt x="792" y="616"/>
                </a:lnTo>
                <a:lnTo>
                  <a:pt x="808" y="624"/>
                </a:lnTo>
                <a:lnTo>
                  <a:pt x="823" y="629"/>
                </a:lnTo>
                <a:lnTo>
                  <a:pt x="836" y="635"/>
                </a:lnTo>
                <a:lnTo>
                  <a:pt x="848" y="641"/>
                </a:lnTo>
                <a:lnTo>
                  <a:pt x="859" y="645"/>
                </a:lnTo>
                <a:lnTo>
                  <a:pt x="867" y="648"/>
                </a:lnTo>
                <a:lnTo>
                  <a:pt x="875" y="652"/>
                </a:lnTo>
                <a:lnTo>
                  <a:pt x="880" y="656"/>
                </a:lnTo>
                <a:lnTo>
                  <a:pt x="884" y="658"/>
                </a:lnTo>
                <a:lnTo>
                  <a:pt x="886" y="660"/>
                </a:lnTo>
                <a:lnTo>
                  <a:pt x="888" y="662"/>
                </a:lnTo>
                <a:lnTo>
                  <a:pt x="886" y="664"/>
                </a:lnTo>
                <a:lnTo>
                  <a:pt x="884" y="668"/>
                </a:lnTo>
                <a:lnTo>
                  <a:pt x="882" y="669"/>
                </a:lnTo>
                <a:lnTo>
                  <a:pt x="879" y="671"/>
                </a:lnTo>
                <a:lnTo>
                  <a:pt x="873" y="673"/>
                </a:lnTo>
                <a:lnTo>
                  <a:pt x="867" y="677"/>
                </a:lnTo>
                <a:lnTo>
                  <a:pt x="859" y="679"/>
                </a:lnTo>
                <a:lnTo>
                  <a:pt x="850" y="681"/>
                </a:lnTo>
                <a:lnTo>
                  <a:pt x="840" y="683"/>
                </a:lnTo>
                <a:lnTo>
                  <a:pt x="829" y="687"/>
                </a:lnTo>
                <a:lnTo>
                  <a:pt x="815" y="689"/>
                </a:lnTo>
                <a:lnTo>
                  <a:pt x="802" y="691"/>
                </a:lnTo>
                <a:lnTo>
                  <a:pt x="787" y="694"/>
                </a:lnTo>
                <a:lnTo>
                  <a:pt x="771" y="696"/>
                </a:lnTo>
                <a:lnTo>
                  <a:pt x="754" y="698"/>
                </a:lnTo>
                <a:lnTo>
                  <a:pt x="735" y="700"/>
                </a:lnTo>
                <a:lnTo>
                  <a:pt x="716" y="704"/>
                </a:lnTo>
                <a:lnTo>
                  <a:pt x="697" y="706"/>
                </a:lnTo>
                <a:lnTo>
                  <a:pt x="680" y="708"/>
                </a:lnTo>
                <a:lnTo>
                  <a:pt x="664" y="710"/>
                </a:lnTo>
                <a:lnTo>
                  <a:pt x="647" y="712"/>
                </a:lnTo>
                <a:lnTo>
                  <a:pt x="634" y="713"/>
                </a:lnTo>
                <a:lnTo>
                  <a:pt x="618" y="713"/>
                </a:lnTo>
                <a:lnTo>
                  <a:pt x="605" y="715"/>
                </a:lnTo>
                <a:lnTo>
                  <a:pt x="593" y="715"/>
                </a:lnTo>
                <a:lnTo>
                  <a:pt x="582" y="715"/>
                </a:lnTo>
                <a:lnTo>
                  <a:pt x="572" y="717"/>
                </a:lnTo>
                <a:lnTo>
                  <a:pt x="563" y="717"/>
                </a:lnTo>
                <a:lnTo>
                  <a:pt x="553" y="715"/>
                </a:lnTo>
                <a:lnTo>
                  <a:pt x="546" y="715"/>
                </a:lnTo>
                <a:lnTo>
                  <a:pt x="538" y="715"/>
                </a:lnTo>
                <a:lnTo>
                  <a:pt x="532" y="713"/>
                </a:lnTo>
                <a:lnTo>
                  <a:pt x="532" y="713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38" tIns="45719" rIns="91438" bIns="45719" numCol="1" anchor="t" anchorCtr="0" compatLnSpc="1"/>
          <a:lstStyle/>
          <a:p>
            <a:endParaRPr lang="zh-CN" altLang="en-US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3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矩形 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57158" y="507072"/>
            <a:ext cx="824729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</a:t>
            </a: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请大家把书翻到第</a:t>
            </a:r>
            <a:r>
              <a:rPr lang="en-US" altLang="zh-CN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118</a:t>
            </a: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页写字表，到学过的汉字中找一找，那些汉字在书写时，也需要遵守“从左到右”或者“先撇后捺”的规则？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3228" y="2216670"/>
            <a:ext cx="1959610" cy="52070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从左到右：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62322" y="2210999"/>
            <a:ext cx="589915" cy="58229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八</a:t>
            </a:r>
            <a:endParaRPr lang="zh-CN" altLang="en-US" sz="32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36230" y="2225057"/>
            <a:ext cx="589915" cy="58229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人</a:t>
            </a:r>
            <a:endParaRPr lang="zh-CN" altLang="en-US" sz="32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33184" y="2782502"/>
            <a:ext cx="1959610" cy="52070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先撇后捺：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52891" y="2791814"/>
            <a:ext cx="589915" cy="58229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火</a:t>
            </a:r>
            <a:endParaRPr lang="zh-CN" altLang="en-US" sz="32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86393" y="2790890"/>
            <a:ext cx="589915" cy="58229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八</a:t>
            </a:r>
            <a:endParaRPr lang="zh-CN" altLang="en-US" sz="32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50932" y="2789534"/>
            <a:ext cx="589915" cy="58229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人</a:t>
            </a:r>
            <a:endParaRPr lang="zh-CN" altLang="en-US" sz="32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84434" y="2788610"/>
            <a:ext cx="589915" cy="58229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大</a:t>
            </a:r>
            <a:endParaRPr lang="zh-CN" altLang="en-US" sz="32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98418" y="3355127"/>
            <a:ext cx="589915" cy="58229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是</a:t>
            </a:r>
            <a:endParaRPr lang="zh-CN" altLang="en-US" sz="32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31918" y="3354205"/>
            <a:ext cx="589915" cy="58229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来</a:t>
            </a:r>
            <a:endParaRPr lang="zh-CN" altLang="en-US" sz="32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70053" y="3355127"/>
            <a:ext cx="589915" cy="58229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果</a:t>
            </a:r>
            <a:endParaRPr lang="zh-CN" altLang="en-US" sz="32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703555" y="3354205"/>
            <a:ext cx="589915" cy="58229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尺</a:t>
            </a:r>
            <a:endParaRPr lang="zh-CN" altLang="en-US" sz="32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0" name="TextBox 39"/>
          <p:cNvSpPr txBox="1"/>
          <p:nvPr>
            <p:custDataLst>
              <p:tags r:id="rId10"/>
            </p:custDataLst>
          </p:nvPr>
        </p:nvSpPr>
        <p:spPr>
          <a:xfrm>
            <a:off x="323528" y="555527"/>
            <a:ext cx="8358246" cy="13823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今天小朋友们学习非常认真，在学习过程中我们用眼睛观察，用头脑思考，发现了许多学习的小秘密。请你们说说今天的收获吧。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14480" y="2000247"/>
            <a:ext cx="5214974" cy="45910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可以把学过的生字根据偏旁来归类。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714480" y="2500313"/>
            <a:ext cx="5214974" cy="45910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要注意声母和韵母，把字音读正确。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85919" y="3071817"/>
            <a:ext cx="5214974" cy="45910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写字的时候要注意笔顺规则。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85918" y="3571883"/>
            <a:ext cx="5572164" cy="45910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学习时要学会观察和思考，就会有发现。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/>
      <p:bldP spid="53" grpId="0"/>
      <p:bldP spid="55" grpId="0"/>
      <p:bldP spid="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0" name="TextBox 39"/>
          <p:cNvSpPr txBox="1"/>
          <p:nvPr/>
        </p:nvSpPr>
        <p:spPr>
          <a:xfrm>
            <a:off x="214282" y="968410"/>
            <a:ext cx="8929718" cy="52070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这是小朋友们中午吃饭时的照片，谁来夸夸这些小朋友。</a:t>
            </a:r>
            <a:endParaRPr lang="zh-CN" altLang="en-US" sz="28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714876" y="1779332"/>
            <a:ext cx="3500462" cy="8286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他们吃饭的时候不说话，很安静。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57290" y="1707894"/>
            <a:ext cx="288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714876" y="2779465"/>
            <a:ext cx="3500462" cy="8286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他们吃得干干净净，不浪费粮食。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2362"/>
            <a:ext cx="16573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366"/>
            <a:ext cx="1872208" cy="604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矩形 9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55577" y="965756"/>
            <a:ext cx="7308304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</a:t>
            </a:r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请</a:t>
            </a:r>
            <a:r>
              <a:rPr lang="en-US" altLang="zh-CN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4</a:t>
            </a:r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个小朋友每人一组读一读这些词语。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2" name="TextBox 1"/>
          <p:cNvSpPr txBox="1"/>
          <p:nvPr>
            <p:custDataLst>
              <p:tags r:id="rId12"/>
            </p:custDataLst>
          </p:nvPr>
        </p:nvSpPr>
        <p:spPr>
          <a:xfrm>
            <a:off x="1187450" y="1915160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上午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TextBox 5"/>
          <p:cNvSpPr txBox="1"/>
          <p:nvPr>
            <p:custDataLst>
              <p:tags r:id="rId13"/>
            </p:custDataLst>
          </p:nvPr>
        </p:nvSpPr>
        <p:spPr>
          <a:xfrm>
            <a:off x="1187450" y="2635250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下午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TextBox 6"/>
          <p:cNvSpPr txBox="1"/>
          <p:nvPr>
            <p:custDataLst>
              <p:tags r:id="rId14"/>
            </p:custDataLst>
          </p:nvPr>
        </p:nvSpPr>
        <p:spPr>
          <a:xfrm>
            <a:off x="1187450" y="3355340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晚上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TextBox 10"/>
          <p:cNvSpPr txBox="1"/>
          <p:nvPr>
            <p:custDataLst>
              <p:tags r:id="rId15"/>
            </p:custDataLst>
          </p:nvPr>
        </p:nvSpPr>
        <p:spPr>
          <a:xfrm>
            <a:off x="2771775" y="192341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昨天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TextBox 11"/>
          <p:cNvSpPr txBox="1"/>
          <p:nvPr>
            <p:custDataLst>
              <p:tags r:id="rId16"/>
            </p:custDataLst>
          </p:nvPr>
        </p:nvSpPr>
        <p:spPr>
          <a:xfrm>
            <a:off x="2771775" y="264350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今天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TextBox 12"/>
          <p:cNvSpPr txBox="1"/>
          <p:nvPr>
            <p:custDataLst>
              <p:tags r:id="rId17"/>
            </p:custDataLst>
          </p:nvPr>
        </p:nvSpPr>
        <p:spPr>
          <a:xfrm>
            <a:off x="2771775" y="336359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明天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TextBox 14"/>
          <p:cNvSpPr txBox="1"/>
          <p:nvPr>
            <p:custDataLst>
              <p:tags r:id="rId18"/>
            </p:custDataLst>
          </p:nvPr>
        </p:nvSpPr>
        <p:spPr>
          <a:xfrm>
            <a:off x="4283710" y="1923415"/>
            <a:ext cx="180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上个月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TextBox 15"/>
          <p:cNvSpPr txBox="1"/>
          <p:nvPr>
            <p:custDataLst>
              <p:tags r:id="rId19"/>
            </p:custDataLst>
          </p:nvPr>
        </p:nvSpPr>
        <p:spPr>
          <a:xfrm>
            <a:off x="4283710" y="2643505"/>
            <a:ext cx="180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这个月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TextBox 16"/>
          <p:cNvSpPr txBox="1"/>
          <p:nvPr>
            <p:custDataLst>
              <p:tags r:id="rId20"/>
            </p:custDataLst>
          </p:nvPr>
        </p:nvSpPr>
        <p:spPr>
          <a:xfrm>
            <a:off x="4283710" y="3363595"/>
            <a:ext cx="180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下个月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TextBox 23"/>
          <p:cNvSpPr txBox="1"/>
          <p:nvPr>
            <p:custDataLst>
              <p:tags r:id="rId21"/>
            </p:custDataLst>
          </p:nvPr>
        </p:nvSpPr>
        <p:spPr>
          <a:xfrm>
            <a:off x="6228080" y="192341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去年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5" name="TextBox 24"/>
          <p:cNvSpPr txBox="1"/>
          <p:nvPr>
            <p:custDataLst>
              <p:tags r:id="rId22"/>
            </p:custDataLst>
          </p:nvPr>
        </p:nvSpPr>
        <p:spPr>
          <a:xfrm>
            <a:off x="6228080" y="264350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今年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7" name="TextBox 26"/>
          <p:cNvSpPr txBox="1"/>
          <p:nvPr>
            <p:custDataLst>
              <p:tags r:id="rId23"/>
            </p:custDataLst>
          </p:nvPr>
        </p:nvSpPr>
        <p:spPr>
          <a:xfrm>
            <a:off x="6228080" y="336359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明年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24"/>
            </p:custDataLst>
          </p:nvPr>
        </p:nvSpPr>
        <p:spPr>
          <a:xfrm>
            <a:off x="1768762" y="1698363"/>
            <a:ext cx="5245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wǔ</a:t>
            </a:r>
            <a:r>
              <a:rPr lang="en-US" altLang="zh-CN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93745" y="3210531"/>
            <a:ext cx="6388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wǎn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15816" y="1698363"/>
            <a:ext cx="6388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zuó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660233" y="3147814"/>
            <a:ext cx="7531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nián</a:t>
            </a:r>
            <a:endParaRPr lang="en-US" altLang="zh-CN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87824" y="2459092"/>
            <a:ext cx="5245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jīn</a:t>
            </a:r>
            <a:endParaRPr lang="en-US" altLang="zh-CN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427985" y="2418442"/>
            <a:ext cx="6388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zhè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1" name="圆角矩形 30"/>
          <p:cNvSpPr/>
          <p:nvPr>
            <p:custDataLst>
              <p:tags r:id="rId25"/>
            </p:custDataLst>
          </p:nvPr>
        </p:nvSpPr>
        <p:spPr>
          <a:xfrm>
            <a:off x="1187625" y="1635647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3" name="圆角矩形 32"/>
          <p:cNvSpPr/>
          <p:nvPr>
            <p:custDataLst>
              <p:tags r:id="rId26"/>
            </p:custDataLst>
          </p:nvPr>
        </p:nvSpPr>
        <p:spPr>
          <a:xfrm>
            <a:off x="2699792" y="1635647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圆角矩形 33"/>
          <p:cNvSpPr/>
          <p:nvPr>
            <p:custDataLst>
              <p:tags r:id="rId27"/>
            </p:custDataLst>
          </p:nvPr>
        </p:nvSpPr>
        <p:spPr>
          <a:xfrm>
            <a:off x="4355976" y="1635647"/>
            <a:ext cx="1512168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5" name="圆角矩形 34"/>
          <p:cNvSpPr/>
          <p:nvPr>
            <p:custDataLst>
              <p:tags r:id="rId28"/>
            </p:custDataLst>
          </p:nvPr>
        </p:nvSpPr>
        <p:spPr>
          <a:xfrm>
            <a:off x="6228184" y="1635647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2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0" name="TextBox 39"/>
          <p:cNvSpPr txBox="1"/>
          <p:nvPr>
            <p:custDataLst>
              <p:tags r:id="rId10"/>
            </p:custDataLst>
          </p:nvPr>
        </p:nvSpPr>
        <p:spPr>
          <a:xfrm>
            <a:off x="763425" y="699542"/>
            <a:ext cx="3351886" cy="230568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吃饭时安安静静，没有剩菜剩饭，真是好孩子。今天我们要学习的一首古诗，就和粮食有关。请大家读一读这首古诗，把字音读正确。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2" name="TextBox 1"/>
          <p:cNvSpPr txBox="1"/>
          <p:nvPr>
            <p:custDataLst>
              <p:tags r:id="rId11"/>
            </p:custDataLst>
          </p:nvPr>
        </p:nvSpPr>
        <p:spPr>
          <a:xfrm>
            <a:off x="4115435" y="699770"/>
            <a:ext cx="3528695" cy="3830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悯 农</a:t>
            </a:r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（其二）</a:t>
            </a:r>
            <a:endParaRPr lang="en-US" altLang="zh-CN" dirty="0" smtClean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     唐</a:t>
            </a:r>
            <a:r>
              <a:rPr lang="en-US" altLang="zh-CN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·     </a:t>
            </a:r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李 绅</a:t>
            </a:r>
            <a:endParaRPr lang="en-US" altLang="zh-CN" dirty="0" smtClean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锄禾日当午，</a:t>
            </a:r>
            <a:endParaRPr lang="en-US" altLang="zh-CN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汗滴禾下土。</a:t>
            </a:r>
            <a:endParaRPr lang="en-US" altLang="zh-CN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谁知盘  中  餐，</a:t>
            </a:r>
            <a:endParaRPr lang="en-US" altLang="zh-CN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粒粒皆辛苦。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80865" y="514985"/>
            <a:ext cx="12115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mǐn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nóng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67045" y="762000"/>
            <a:ext cx="868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qí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èr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72000" y="1275715"/>
            <a:ext cx="1605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táng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lǐ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shēn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43375" y="1741170"/>
            <a:ext cx="2113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chú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hé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rì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dāng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wǔ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15435" y="2427605"/>
            <a:ext cx="22148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hàn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dī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hé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xià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tǔ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43045" y="3003550"/>
            <a:ext cx="318516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shuí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zhī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pán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zhōng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cān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75455" y="3651885"/>
            <a:ext cx="221615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lì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lì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jiē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xīn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kǔ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428596" y="704766"/>
            <a:ext cx="1785950" cy="193675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指名读古诗，其他同学认真听，听后评价读得是否正确。</a:t>
            </a:r>
            <a:endParaRPr lang="zh-CN" altLang="en-US" sz="24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11" name="TextBox 10"/>
          <p:cNvSpPr txBox="1"/>
          <p:nvPr>
            <p:custDataLst>
              <p:tags r:id="rId10"/>
            </p:custDataLst>
          </p:nvPr>
        </p:nvSpPr>
        <p:spPr>
          <a:xfrm>
            <a:off x="1705930" y="3003798"/>
            <a:ext cx="1785950" cy="119761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全班齐读古诗，把古诗读正确。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6" name="TextBox 5"/>
          <p:cNvSpPr txBox="1"/>
          <p:nvPr>
            <p:custDataLst>
              <p:tags r:id="rId11"/>
            </p:custDataLst>
          </p:nvPr>
        </p:nvSpPr>
        <p:spPr>
          <a:xfrm>
            <a:off x="4115435" y="699770"/>
            <a:ext cx="3528695" cy="3830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悯 农</a:t>
            </a:r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（其二）</a:t>
            </a:r>
            <a:endParaRPr lang="en-US" altLang="zh-CN" dirty="0" smtClean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     唐</a:t>
            </a:r>
            <a:r>
              <a:rPr lang="en-US" altLang="zh-CN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·     </a:t>
            </a:r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李 绅</a:t>
            </a:r>
            <a:endParaRPr lang="en-US" altLang="zh-CN" dirty="0" smtClean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锄禾日当午，</a:t>
            </a:r>
            <a:endParaRPr lang="en-US" altLang="zh-CN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汗滴禾下土。</a:t>
            </a:r>
            <a:endParaRPr lang="en-US" altLang="zh-CN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谁知盘  中  餐，</a:t>
            </a:r>
            <a:endParaRPr lang="en-US" altLang="zh-CN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粒粒皆辛苦。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80865" y="514985"/>
            <a:ext cx="12115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mǐn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nóng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67045" y="762000"/>
            <a:ext cx="868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qí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èr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2000" y="1275715"/>
            <a:ext cx="1605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táng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lǐ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shēn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43375" y="1741170"/>
            <a:ext cx="2113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chú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hé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rì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dāng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wǔ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15435" y="2427605"/>
            <a:ext cx="22148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hàn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dī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hé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xià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tǔ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43045" y="3003550"/>
            <a:ext cx="318516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shuí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zhī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pán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zhōng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cān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75455" y="3651885"/>
            <a:ext cx="221615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lì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lì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jiē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xīn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kǔ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214282" y="500049"/>
            <a:ext cx="1819275" cy="520700"/>
          </a:xfrm>
          <a:prstGeom prst="rect">
            <a:avLst/>
          </a:prstGeom>
          <a:noFill/>
          <a:ln w="15875">
            <a:solidFill>
              <a:srgbClr val="0000FF"/>
            </a:solidFill>
          </a:ln>
        </p:spPr>
        <p:txBody>
          <a:bodyPr lIns="91438" tIns="45719" rIns="91438" bIns="45719" anchor="t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理解诗意</a:t>
            </a:r>
            <a:endParaRPr lang="zh-CN" altLang="en-US" sz="28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7" name="矩形 26"/>
          <p:cNvSpPr/>
          <p:nvPr>
            <p:custDataLst>
              <p:tags r:id="rId10"/>
            </p:custDataLst>
          </p:nvPr>
        </p:nvSpPr>
        <p:spPr>
          <a:xfrm>
            <a:off x="251520" y="1491631"/>
            <a:ext cx="3217560" cy="951865"/>
          </a:xfrm>
          <a:prstGeom prst="rect">
            <a:avLst/>
          </a:prstGeom>
          <a:noFill/>
          <a:ln w="1587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读了这首古诗，你读懂了什么？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6" name="TextBox 5"/>
          <p:cNvSpPr txBox="1"/>
          <p:nvPr>
            <p:custDataLst>
              <p:tags r:id="rId11"/>
            </p:custDataLst>
          </p:nvPr>
        </p:nvSpPr>
        <p:spPr>
          <a:xfrm>
            <a:off x="4115435" y="699770"/>
            <a:ext cx="3528695" cy="3830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悯 农</a:t>
            </a:r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（其二）</a:t>
            </a:r>
            <a:endParaRPr lang="en-US" altLang="zh-CN" dirty="0" smtClean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     唐</a:t>
            </a:r>
            <a:r>
              <a:rPr lang="en-US" altLang="zh-CN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·     </a:t>
            </a:r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李 绅</a:t>
            </a:r>
            <a:endParaRPr lang="en-US" altLang="zh-CN" dirty="0" smtClean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锄禾日当午，</a:t>
            </a:r>
            <a:endParaRPr lang="en-US" altLang="zh-CN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汗滴禾下土。</a:t>
            </a:r>
            <a:endParaRPr lang="en-US" altLang="zh-CN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谁知盘  中  餐，</a:t>
            </a:r>
            <a:endParaRPr lang="en-US" altLang="zh-CN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粒粒皆辛苦。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80865" y="514985"/>
            <a:ext cx="12115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mǐn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nóng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67045" y="762000"/>
            <a:ext cx="868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qí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èr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2000" y="1275715"/>
            <a:ext cx="1605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táng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lǐ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shēn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43375" y="1741170"/>
            <a:ext cx="2113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chú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hé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rì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dāng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wǔ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15435" y="2427605"/>
            <a:ext cx="22148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hàn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dī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hé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xià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tǔ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43045" y="3003550"/>
            <a:ext cx="318516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shuí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zhī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pán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zhōng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cān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75455" y="3651885"/>
            <a:ext cx="221615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lì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lì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jiē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xīn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1600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kǔ</a:t>
            </a:r>
            <a:r>
              <a:rPr lang="en-US" altLang="zh-CN" sz="16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sz="16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7" name="矩形 26"/>
          <p:cNvSpPr/>
          <p:nvPr/>
        </p:nvSpPr>
        <p:spPr>
          <a:xfrm>
            <a:off x="1643042" y="1000114"/>
            <a:ext cx="6215106" cy="828675"/>
          </a:xfrm>
          <a:prstGeom prst="rect">
            <a:avLst/>
          </a:prstGeom>
          <a:noFill/>
          <a:ln w="1587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我读懂了农民伯伯中午在太阳底下种田，很辛苦。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43042" y="2000246"/>
            <a:ext cx="6215106" cy="828675"/>
          </a:xfrm>
          <a:prstGeom prst="rect">
            <a:avLst/>
          </a:prstGeom>
          <a:noFill/>
          <a:ln w="1587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我读懂了农民伯伯的汗水一滴一滴落下来，滴到泥土里。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43042" y="2928941"/>
            <a:ext cx="6215106" cy="828675"/>
          </a:xfrm>
          <a:prstGeom prst="rect">
            <a:avLst/>
          </a:prstGeom>
          <a:noFill/>
          <a:ln w="1587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每一粒粮食都是农民伯伯辛辛苦苦种出来的，我们不能浪费。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7" name="矩形 26"/>
          <p:cNvSpPr/>
          <p:nvPr>
            <p:custDataLst>
              <p:tags r:id="rId10"/>
            </p:custDataLst>
          </p:nvPr>
        </p:nvSpPr>
        <p:spPr>
          <a:xfrm>
            <a:off x="755577" y="771551"/>
            <a:ext cx="7272808" cy="1382395"/>
          </a:xfrm>
          <a:prstGeom prst="rect">
            <a:avLst/>
          </a:prstGeom>
          <a:noFill/>
          <a:ln w="1587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如果把这首诗的后两句“谁知盘中餐，粒粒皆辛苦”用毛笔写出来，你觉得应该把这幅书法作品挂在哪些地方呢？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592" y="2428874"/>
            <a:ext cx="3312368" cy="705485"/>
          </a:xfrm>
          <a:prstGeom prst="rect">
            <a:avLst/>
          </a:prstGeom>
          <a:noFill/>
          <a:ln w="1587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40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家里的餐厅</a:t>
            </a:r>
            <a:endParaRPr lang="zh-CN" altLang="en-US" sz="40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35797" y="3435846"/>
            <a:ext cx="3312368" cy="705485"/>
          </a:xfrm>
          <a:prstGeom prst="rect">
            <a:avLst/>
          </a:prstGeom>
          <a:noFill/>
          <a:ln w="1587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学校食堂</a:t>
            </a:r>
            <a:endParaRPr lang="zh-CN" altLang="en-US" sz="40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08104" y="2500312"/>
            <a:ext cx="3312368" cy="705485"/>
          </a:xfrm>
          <a:prstGeom prst="rect">
            <a:avLst/>
          </a:prstGeom>
          <a:noFill/>
          <a:ln w="1587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饭店</a:t>
            </a:r>
            <a:endParaRPr lang="zh-CN" altLang="en-US" sz="40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214282" y="500048"/>
            <a:ext cx="4071966" cy="628650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用填空的方式背诵古诗</a:t>
            </a:r>
            <a:endParaRPr lang="zh-CN" altLang="en-US" sz="2800" b="1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97254" y="1875981"/>
            <a:ext cx="6215106" cy="1167130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锄禾日当午，（              ）。</a:t>
            </a:r>
            <a:endParaRPr lang="en-US" altLang="zh-CN" sz="28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谁知盘中餐，（              ）。</a:t>
            </a:r>
            <a:endParaRPr lang="zh-CN" altLang="en-US" sz="28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83336" y="1875980"/>
            <a:ext cx="2143140" cy="628650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汗滴禾下土</a:t>
            </a:r>
            <a:endParaRPr lang="zh-CN" altLang="en-US" sz="28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83336" y="2518922"/>
            <a:ext cx="2143140" cy="628650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粒粒皆辛苦</a:t>
            </a:r>
            <a:endParaRPr lang="zh-CN" altLang="en-US" sz="28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7650" name="矩形 2"/>
          <p:cNvSpPr/>
          <p:nvPr/>
        </p:nvSpPr>
        <p:spPr>
          <a:xfrm>
            <a:off x="285721" y="500049"/>
            <a:ext cx="7712025" cy="735965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看图①背诵古诗前两句，看图②背诵古诗后两句。</a:t>
            </a:r>
            <a:endParaRPr lang="zh-CN" altLang="en-US" sz="28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矩形 2"/>
          <p:cNvSpPr/>
          <p:nvPr/>
        </p:nvSpPr>
        <p:spPr>
          <a:xfrm>
            <a:off x="1763689" y="3159952"/>
            <a:ext cx="2214578" cy="1382395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锄禾日当午，</a:t>
            </a:r>
            <a:endParaRPr lang="en-US" altLang="zh-CN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汗滴禾下土。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矩形 2"/>
          <p:cNvSpPr/>
          <p:nvPr/>
        </p:nvSpPr>
        <p:spPr>
          <a:xfrm>
            <a:off x="5357818" y="3109278"/>
            <a:ext cx="2214578" cy="1382395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谁知盘中餐，</a:t>
            </a:r>
            <a:endParaRPr lang="en-US" altLang="zh-CN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粒粒皆辛苦。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26" name="Picture 2" descr="https://ss0.bdstatic.com/70cFvHSh_Q1YnxGkpoWK1HF6hhy/it/u=4271502581,2112644735&amp;fm=26&amp;gp=0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699" y="1419622"/>
            <a:ext cx="2183274" cy="1637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https://timgsa.baidu.com/timg?image&amp;quality=80&amp;size=b9999_10000&amp;sec=1587024661452&amp;di=1da96a7942c78644e20ac7d14af2fbbd&amp;imgtype=0&amp;src=http%3A%2F%2Fcp1.douguo.com%2Fupload%2Fcaiku%2Fd%2Fb%2F5%2Fyuan_db58fc27e4220cf3a8445db0e8c35775.jpe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574" y="1491978"/>
            <a:ext cx="1922419" cy="14398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矩形 2"/>
          <p:cNvSpPr/>
          <p:nvPr/>
        </p:nvSpPr>
        <p:spPr>
          <a:xfrm>
            <a:off x="931918" y="2492716"/>
            <a:ext cx="537210" cy="52070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①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16017" y="2492716"/>
            <a:ext cx="537210" cy="52070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②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13" name="矩形 12"/>
          <p:cNvSpPr/>
          <p:nvPr>
            <p:custDataLst>
              <p:tags r:id="rId10"/>
            </p:custDataLst>
          </p:nvPr>
        </p:nvSpPr>
        <p:spPr>
          <a:xfrm>
            <a:off x="857224" y="1071552"/>
            <a:ext cx="3214710" cy="267525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刚才，我们一起读了古诗，接下来我们又来读故事了。这个故事的题目叫</a:t>
            </a:r>
            <a:r>
              <a:rPr lang="en-US" altLang="zh-CN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拔萝卜</a:t>
            </a:r>
            <a:r>
              <a:rPr lang="en-US" altLang="zh-CN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。请大家看插图，你能猜出故事中发生了什么事吗？</a:t>
            </a:r>
            <a:endParaRPr lang="zh-CN" altLang="en-US" sz="24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0485" name="Picture 5">
            <a:hlinkClick r:id="rId11" action="ppaction://hlinkfile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71935" y="2500312"/>
            <a:ext cx="3794038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Picture 6">
            <a:hlinkClick r:id="rId11" action="ppaction://hlinkfile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14810" y="928676"/>
            <a:ext cx="1954206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7" name="Picture 7">
            <a:hlinkClick r:id="rId11" action="ppaction://hlinkfile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357951" y="928676"/>
            <a:ext cx="22879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11510"/>
            <a:ext cx="18954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>
            <p:custDataLst>
              <p:tags r:id="rId16"/>
            </p:custDataLst>
          </p:nvPr>
        </p:nvSpPr>
        <p:spPr>
          <a:xfrm>
            <a:off x="5191914" y="4227934"/>
            <a:ext cx="2188399" cy="36703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点击图片 欣赏故事</a:t>
            </a:r>
            <a:endParaRPr lang="zh-CN" altLang="en-US" dirty="0" smtClean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</p:spTree>
    <p:custDataLst>
      <p:tags r:id="rId1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矩形 1"/>
          <p:cNvSpPr/>
          <p:nvPr/>
        </p:nvSpPr>
        <p:spPr>
          <a:xfrm>
            <a:off x="683569" y="627535"/>
            <a:ext cx="6311079" cy="520700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听老师读故事第一、二段，回答问题。</a:t>
            </a:r>
            <a:endParaRPr lang="zh-CN" altLang="en-US" sz="28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矩形 1"/>
          <p:cNvSpPr/>
          <p:nvPr>
            <p:custDataLst>
              <p:tags r:id="rId10"/>
            </p:custDataLst>
          </p:nvPr>
        </p:nvSpPr>
        <p:spPr>
          <a:xfrm>
            <a:off x="1115616" y="1419623"/>
            <a:ext cx="4786346" cy="459105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老公公为什么拔不动萝卜呢？</a:t>
            </a:r>
            <a:endParaRPr lang="zh-CN" altLang="en-US" sz="24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矩形 1"/>
          <p:cNvSpPr/>
          <p:nvPr/>
        </p:nvSpPr>
        <p:spPr>
          <a:xfrm>
            <a:off x="2267745" y="1923679"/>
            <a:ext cx="4786346" cy="459105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老公公年纪大了，没力气了。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矩形 1"/>
          <p:cNvSpPr/>
          <p:nvPr/>
        </p:nvSpPr>
        <p:spPr>
          <a:xfrm>
            <a:off x="2267745" y="2495183"/>
            <a:ext cx="4786346" cy="459105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萝卜实在太大，拔不出来。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矩形 1"/>
          <p:cNvSpPr/>
          <p:nvPr>
            <p:custDataLst>
              <p:tags r:id="rId11"/>
            </p:custDataLst>
          </p:nvPr>
        </p:nvSpPr>
        <p:spPr>
          <a:xfrm>
            <a:off x="1187625" y="3147815"/>
            <a:ext cx="5735015" cy="459105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看图猜一猜：萝卜到底有多大呢？</a:t>
            </a:r>
            <a:endParaRPr lang="zh-CN" altLang="en-US" sz="24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970418" y="2726014"/>
            <a:ext cx="1904444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/>
          <p:nvPr>
            <p:custDataLst>
              <p:tags r:id="rId1"/>
            </p:custDataLst>
          </p:nvPr>
        </p:nvSpPr>
        <p:spPr>
          <a:xfrm>
            <a:off x="571473" y="785801"/>
            <a:ext cx="7240888" cy="95410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p>
            <a:r>
              <a:rPr lang="zh-CN" altLang="en-US" sz="28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我们请一位同学来表演老公公拔萝卜，一边拔，一边喊着“嗨哟！嗨哟！”</a:t>
            </a:r>
            <a:endParaRPr lang="zh-CN" altLang="en-US" sz="28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99792" y="1995686"/>
            <a:ext cx="2856666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文本框 107"/>
          <p:cNvSpPr txBox="1"/>
          <p:nvPr>
            <p:custDataLst>
              <p:tags r:id="rId4"/>
            </p:custDataLst>
          </p:nvPr>
        </p:nvSpPr>
        <p:spPr>
          <a:xfrm>
            <a:off x="2184083" y="1743551"/>
            <a:ext cx="4775835" cy="87582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kern="1200" cap="none" spc="300" normalizeH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4500" b="1" i="0" u="none" strike="noStrike" kern="1200" cap="none" spc="300" normalizeH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4" name="标题 1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184083" y="2635881"/>
            <a:ext cx="4775835" cy="758666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>
                <a:solidFill>
                  <a:schemeClr val="accent1"/>
                </a:solidFill>
              </a:rPr>
              <a:t>2</a:t>
            </a:r>
            <a:endParaRPr lang="en-US" altLang="zh-CN">
              <a:solidFill>
                <a:schemeClr val="accent1"/>
              </a:solidFill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6" name="矩形 9"/>
          <p:cNvSpPr>
            <a:spLocks noChangeArrowheads="1"/>
          </p:cNvSpPr>
          <p:nvPr/>
        </p:nvSpPr>
        <p:spPr bwMode="auto">
          <a:xfrm>
            <a:off x="1043608" y="555527"/>
            <a:ext cx="5472608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想一想：这些词语有什么特点？</a:t>
            </a:r>
            <a:endParaRPr lang="zh-CN" altLang="en-US" sz="3200" b="1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TextBox 4"/>
          <p:cNvSpPr txBox="1"/>
          <p:nvPr>
            <p:custDataLst>
              <p:tags r:id="rId10"/>
            </p:custDataLst>
          </p:nvPr>
        </p:nvSpPr>
        <p:spPr>
          <a:xfrm>
            <a:off x="1187450" y="1915160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上午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TextBox 5"/>
          <p:cNvSpPr txBox="1"/>
          <p:nvPr>
            <p:custDataLst>
              <p:tags r:id="rId11"/>
            </p:custDataLst>
          </p:nvPr>
        </p:nvSpPr>
        <p:spPr>
          <a:xfrm>
            <a:off x="1187450" y="2635250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下午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TextBox 6"/>
          <p:cNvSpPr txBox="1"/>
          <p:nvPr>
            <p:custDataLst>
              <p:tags r:id="rId12"/>
            </p:custDataLst>
          </p:nvPr>
        </p:nvSpPr>
        <p:spPr>
          <a:xfrm>
            <a:off x="1187450" y="3355340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晚上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TextBox 8"/>
          <p:cNvSpPr txBox="1"/>
          <p:nvPr>
            <p:custDataLst>
              <p:tags r:id="rId13"/>
            </p:custDataLst>
          </p:nvPr>
        </p:nvSpPr>
        <p:spPr>
          <a:xfrm>
            <a:off x="2771775" y="192341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昨天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TextBox 9"/>
          <p:cNvSpPr txBox="1"/>
          <p:nvPr>
            <p:custDataLst>
              <p:tags r:id="rId14"/>
            </p:custDataLst>
          </p:nvPr>
        </p:nvSpPr>
        <p:spPr>
          <a:xfrm>
            <a:off x="2771775" y="264350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今天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TextBox 10"/>
          <p:cNvSpPr txBox="1"/>
          <p:nvPr>
            <p:custDataLst>
              <p:tags r:id="rId15"/>
            </p:custDataLst>
          </p:nvPr>
        </p:nvSpPr>
        <p:spPr>
          <a:xfrm>
            <a:off x="2771775" y="336359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明天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TextBox 12"/>
          <p:cNvSpPr txBox="1"/>
          <p:nvPr>
            <p:custDataLst>
              <p:tags r:id="rId16"/>
            </p:custDataLst>
          </p:nvPr>
        </p:nvSpPr>
        <p:spPr>
          <a:xfrm>
            <a:off x="4283710" y="1923415"/>
            <a:ext cx="180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上个月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TextBox 13"/>
          <p:cNvSpPr txBox="1"/>
          <p:nvPr>
            <p:custDataLst>
              <p:tags r:id="rId17"/>
            </p:custDataLst>
          </p:nvPr>
        </p:nvSpPr>
        <p:spPr>
          <a:xfrm>
            <a:off x="4283710" y="2643505"/>
            <a:ext cx="180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这个月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TextBox 14"/>
          <p:cNvSpPr txBox="1"/>
          <p:nvPr>
            <p:custDataLst>
              <p:tags r:id="rId18"/>
            </p:custDataLst>
          </p:nvPr>
        </p:nvSpPr>
        <p:spPr>
          <a:xfrm>
            <a:off x="4283710" y="3363595"/>
            <a:ext cx="180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下个月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TextBox 16"/>
          <p:cNvSpPr txBox="1"/>
          <p:nvPr>
            <p:custDataLst>
              <p:tags r:id="rId19"/>
            </p:custDataLst>
          </p:nvPr>
        </p:nvSpPr>
        <p:spPr>
          <a:xfrm>
            <a:off x="6228080" y="192341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去年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TextBox 17"/>
          <p:cNvSpPr txBox="1"/>
          <p:nvPr>
            <p:custDataLst>
              <p:tags r:id="rId20"/>
            </p:custDataLst>
          </p:nvPr>
        </p:nvSpPr>
        <p:spPr>
          <a:xfrm>
            <a:off x="6228080" y="264350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今年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TextBox 18"/>
          <p:cNvSpPr txBox="1"/>
          <p:nvPr>
            <p:custDataLst>
              <p:tags r:id="rId21"/>
            </p:custDataLst>
          </p:nvPr>
        </p:nvSpPr>
        <p:spPr>
          <a:xfrm>
            <a:off x="6228080" y="336359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明年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矩形 19"/>
          <p:cNvSpPr/>
          <p:nvPr>
            <p:custDataLst>
              <p:tags r:id="rId22"/>
            </p:custDataLst>
          </p:nvPr>
        </p:nvSpPr>
        <p:spPr>
          <a:xfrm>
            <a:off x="1768762" y="1698363"/>
            <a:ext cx="5245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wǔ</a:t>
            </a:r>
            <a:r>
              <a:rPr lang="en-US" altLang="zh-CN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93745" y="3210531"/>
            <a:ext cx="6388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wǎn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915816" y="1698363"/>
            <a:ext cx="6388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zuó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60233" y="3147814"/>
            <a:ext cx="7531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nián</a:t>
            </a:r>
            <a:endParaRPr lang="en-US" altLang="zh-CN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987824" y="2459092"/>
            <a:ext cx="5245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jīn</a:t>
            </a:r>
            <a:endParaRPr lang="en-US" altLang="zh-CN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427985" y="2418442"/>
            <a:ext cx="6388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zhè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7" name="圆角矩形 26"/>
          <p:cNvSpPr/>
          <p:nvPr>
            <p:custDataLst>
              <p:tags r:id="rId23"/>
            </p:custDataLst>
          </p:nvPr>
        </p:nvSpPr>
        <p:spPr>
          <a:xfrm>
            <a:off x="1187625" y="1635647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8" name="圆角矩形 27"/>
          <p:cNvSpPr/>
          <p:nvPr>
            <p:custDataLst>
              <p:tags r:id="rId24"/>
            </p:custDataLst>
          </p:nvPr>
        </p:nvSpPr>
        <p:spPr>
          <a:xfrm>
            <a:off x="2699792" y="1635647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9" name="圆角矩形 28"/>
          <p:cNvSpPr/>
          <p:nvPr>
            <p:custDataLst>
              <p:tags r:id="rId25"/>
            </p:custDataLst>
          </p:nvPr>
        </p:nvSpPr>
        <p:spPr>
          <a:xfrm>
            <a:off x="4355976" y="1635647"/>
            <a:ext cx="1512168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0" name="圆角矩形 29"/>
          <p:cNvSpPr/>
          <p:nvPr>
            <p:custDataLst>
              <p:tags r:id="rId26"/>
            </p:custDataLst>
          </p:nvPr>
        </p:nvSpPr>
        <p:spPr>
          <a:xfrm>
            <a:off x="6228184" y="1635647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2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8" name="矩形 7"/>
          <p:cNvSpPr/>
          <p:nvPr/>
        </p:nvSpPr>
        <p:spPr>
          <a:xfrm>
            <a:off x="483693" y="411511"/>
            <a:ext cx="7544692" cy="951865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同桌合作，先边看插图边读故事，然后合作表演故事内容。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76056" y="2427734"/>
            <a:ext cx="27813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888797" y="1705945"/>
            <a:ext cx="3737610" cy="5207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 anchor="t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这时候萝卜有变化吗？</a:t>
            </a:r>
            <a:endParaRPr lang="zh-CN" altLang="en-US" sz="28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31641" y="2715766"/>
            <a:ext cx="3026410" cy="520700"/>
          </a:xfrm>
          <a:prstGeom prst="rect">
            <a:avLst/>
          </a:prstGeom>
          <a:noFill/>
          <a:ln w="9525">
            <a:noFill/>
          </a:ln>
        </p:spPr>
        <p:txBody>
          <a:bodyPr wrap="none" lIns="91438" tIns="45719" rIns="91438" bIns="45719" anchor="t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拔出来了一点点。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5" name="TextBox 4"/>
          <p:cNvSpPr txBox="1"/>
          <p:nvPr>
            <p:custDataLst>
              <p:tags r:id="rId10"/>
            </p:custDataLst>
          </p:nvPr>
        </p:nvSpPr>
        <p:spPr>
          <a:xfrm>
            <a:off x="539552" y="411511"/>
            <a:ext cx="7416824" cy="9518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自由读课文第四、五自然段。七人小组合作表演这两个自然段的故事内容。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27584" y="1563639"/>
            <a:ext cx="2988332" cy="1299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88025" y="3014952"/>
            <a:ext cx="2647405" cy="105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1115616" y="555527"/>
            <a:ext cx="7056784" cy="9518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故事还没有结束，接下来会发生什么故事呢？谁能接着编故事？</a:t>
            </a:r>
            <a:endParaRPr lang="zh-CN" altLang="en-US" sz="28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42" y="1509633"/>
            <a:ext cx="5572164" cy="181356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小猫又喊来小老鼠来帮忙。小老鼠叼着小猫的尾巴尖和大家一起喊：“嗨哟！嗨哟！”“啪”的一声把萝卜拔出来了。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8" name="TextBox 7"/>
          <p:cNvSpPr txBox="1"/>
          <p:nvPr>
            <p:custDataLst>
              <p:tags r:id="rId10"/>
            </p:custDataLst>
          </p:nvPr>
        </p:nvSpPr>
        <p:spPr>
          <a:xfrm>
            <a:off x="1857926" y="3651871"/>
            <a:ext cx="5572164" cy="52070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这个故事告诉我们：团结力量大！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4" name="矩形 2"/>
          <p:cNvSpPr/>
          <p:nvPr>
            <p:custDataLst>
              <p:tags r:id="rId10"/>
            </p:custDataLst>
          </p:nvPr>
        </p:nvSpPr>
        <p:spPr>
          <a:xfrm>
            <a:off x="1285852" y="843559"/>
            <a:ext cx="6520232" cy="3044825"/>
          </a:xfrm>
          <a:prstGeom prst="rect">
            <a:avLst/>
          </a:prstGeom>
          <a:noFill/>
          <a:ln w="9525">
            <a:noFill/>
          </a:ln>
        </p:spPr>
        <p:txBody>
          <a:bodyPr wrap="square" lIns="91438" tIns="45719" rIns="91438" bIns="45719" anchor="t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总结：这个故事非常有趣，不仅可以读文字、看插图，还可以一边读一边表演呢！今天回家，请小朋友把这个故事讲给爸爸妈妈听一听，还可以和爸爸妈妈一起表演这个故事。</a:t>
            </a:r>
            <a:endParaRPr lang="zh-CN" altLang="en-US" sz="32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6" name="矩形 9"/>
          <p:cNvSpPr>
            <a:spLocks noChangeArrowheads="1"/>
          </p:cNvSpPr>
          <p:nvPr/>
        </p:nvSpPr>
        <p:spPr bwMode="auto">
          <a:xfrm>
            <a:off x="1907704" y="3003799"/>
            <a:ext cx="1924836" cy="48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和时间有关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矩形 9"/>
          <p:cNvSpPr>
            <a:spLocks noChangeArrowheads="1"/>
          </p:cNvSpPr>
          <p:nvPr/>
        </p:nvSpPr>
        <p:spPr bwMode="auto">
          <a:xfrm>
            <a:off x="4640619" y="3003799"/>
            <a:ext cx="2540800" cy="48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按顺序排列的。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9"/>
          <p:cNvSpPr>
            <a:spLocks noChangeArrowheads="1"/>
          </p:cNvSpPr>
          <p:nvPr/>
        </p:nvSpPr>
        <p:spPr bwMode="auto">
          <a:xfrm>
            <a:off x="1043608" y="3507855"/>
            <a:ext cx="8287431" cy="91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是一类一类的。有的表示一天中的时间，</a:t>
            </a:r>
            <a:endParaRPr lang="en-US" altLang="zh-CN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有的表示几天的时间，有的表示年。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10" name="TextBox 9"/>
          <p:cNvSpPr txBox="1"/>
          <p:nvPr>
            <p:custDataLst>
              <p:tags r:id="rId10"/>
            </p:custDataLst>
          </p:nvPr>
        </p:nvSpPr>
        <p:spPr>
          <a:xfrm>
            <a:off x="1043305" y="754380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上午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TextBox 10"/>
          <p:cNvSpPr txBox="1"/>
          <p:nvPr>
            <p:custDataLst>
              <p:tags r:id="rId11"/>
            </p:custDataLst>
          </p:nvPr>
        </p:nvSpPr>
        <p:spPr>
          <a:xfrm>
            <a:off x="1043305" y="1474470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下午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TextBox 11"/>
          <p:cNvSpPr txBox="1"/>
          <p:nvPr>
            <p:custDataLst>
              <p:tags r:id="rId12"/>
            </p:custDataLst>
          </p:nvPr>
        </p:nvSpPr>
        <p:spPr>
          <a:xfrm>
            <a:off x="1043305" y="2194560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晚上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TextBox 13"/>
          <p:cNvSpPr txBox="1"/>
          <p:nvPr>
            <p:custDataLst>
              <p:tags r:id="rId13"/>
            </p:custDataLst>
          </p:nvPr>
        </p:nvSpPr>
        <p:spPr>
          <a:xfrm>
            <a:off x="2627630" y="76263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昨天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TextBox 14"/>
          <p:cNvSpPr txBox="1"/>
          <p:nvPr>
            <p:custDataLst>
              <p:tags r:id="rId14"/>
            </p:custDataLst>
          </p:nvPr>
        </p:nvSpPr>
        <p:spPr>
          <a:xfrm>
            <a:off x="2627630" y="148272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今天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TextBox 15"/>
          <p:cNvSpPr txBox="1"/>
          <p:nvPr>
            <p:custDataLst>
              <p:tags r:id="rId15"/>
            </p:custDataLst>
          </p:nvPr>
        </p:nvSpPr>
        <p:spPr>
          <a:xfrm>
            <a:off x="2627630" y="220281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明天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TextBox 17"/>
          <p:cNvSpPr txBox="1"/>
          <p:nvPr>
            <p:custDataLst>
              <p:tags r:id="rId16"/>
            </p:custDataLst>
          </p:nvPr>
        </p:nvSpPr>
        <p:spPr>
          <a:xfrm>
            <a:off x="4140200" y="762635"/>
            <a:ext cx="180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上个月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TextBox 18"/>
          <p:cNvSpPr txBox="1"/>
          <p:nvPr>
            <p:custDataLst>
              <p:tags r:id="rId17"/>
            </p:custDataLst>
          </p:nvPr>
        </p:nvSpPr>
        <p:spPr>
          <a:xfrm>
            <a:off x="4140200" y="1482725"/>
            <a:ext cx="180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这个月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" name="TextBox 19"/>
          <p:cNvSpPr txBox="1"/>
          <p:nvPr>
            <p:custDataLst>
              <p:tags r:id="rId18"/>
            </p:custDataLst>
          </p:nvPr>
        </p:nvSpPr>
        <p:spPr>
          <a:xfrm>
            <a:off x="4140200" y="2202815"/>
            <a:ext cx="18002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下个月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2" name="TextBox 21"/>
          <p:cNvSpPr txBox="1"/>
          <p:nvPr>
            <p:custDataLst>
              <p:tags r:id="rId19"/>
            </p:custDataLst>
          </p:nvPr>
        </p:nvSpPr>
        <p:spPr>
          <a:xfrm>
            <a:off x="6083935" y="76263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去年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3" name="TextBox 22"/>
          <p:cNvSpPr txBox="1"/>
          <p:nvPr>
            <p:custDataLst>
              <p:tags r:id="rId20"/>
            </p:custDataLst>
          </p:nvPr>
        </p:nvSpPr>
        <p:spPr>
          <a:xfrm>
            <a:off x="6083935" y="148272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今年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TextBox 23"/>
          <p:cNvSpPr txBox="1"/>
          <p:nvPr>
            <p:custDataLst>
              <p:tags r:id="rId21"/>
            </p:custDataLst>
          </p:nvPr>
        </p:nvSpPr>
        <p:spPr>
          <a:xfrm>
            <a:off x="6083935" y="2202815"/>
            <a:ext cx="1296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明年</a:t>
            </a:r>
            <a:endParaRPr lang="zh-CN" altLang="en-US" sz="32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5" name="矩形 24"/>
          <p:cNvSpPr/>
          <p:nvPr>
            <p:custDataLst>
              <p:tags r:id="rId22"/>
            </p:custDataLst>
          </p:nvPr>
        </p:nvSpPr>
        <p:spPr>
          <a:xfrm>
            <a:off x="1624746" y="537523"/>
            <a:ext cx="5245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wǔ</a:t>
            </a:r>
            <a:r>
              <a:rPr lang="en-US" altLang="zh-CN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49729" y="2049691"/>
            <a:ext cx="6388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wǎn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771801" y="537523"/>
            <a:ext cx="6388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zuó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516217" y="1986976"/>
            <a:ext cx="7531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nián</a:t>
            </a:r>
            <a:endParaRPr lang="en-US" altLang="zh-CN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843808" y="1298254"/>
            <a:ext cx="5245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jīn</a:t>
            </a:r>
            <a:endParaRPr lang="en-US" altLang="zh-CN" dirty="0" err="1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283968" y="1257604"/>
            <a:ext cx="638810" cy="367030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dirty="0" err="1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zhè</a:t>
            </a:r>
            <a:r>
              <a:rPr lang="en-US" altLang="zh-CN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汉语拼音" panose="020B0604020202020204" pitchFamily="34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2" name="圆角矩形 31"/>
          <p:cNvSpPr/>
          <p:nvPr>
            <p:custDataLst>
              <p:tags r:id="rId23"/>
            </p:custDataLst>
          </p:nvPr>
        </p:nvSpPr>
        <p:spPr>
          <a:xfrm>
            <a:off x="1043609" y="474807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3" name="圆角矩形 32"/>
          <p:cNvSpPr/>
          <p:nvPr>
            <p:custDataLst>
              <p:tags r:id="rId24"/>
            </p:custDataLst>
          </p:nvPr>
        </p:nvSpPr>
        <p:spPr>
          <a:xfrm>
            <a:off x="2555776" y="474807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4" name="圆角矩形 33"/>
          <p:cNvSpPr/>
          <p:nvPr>
            <p:custDataLst>
              <p:tags r:id="rId25"/>
            </p:custDataLst>
          </p:nvPr>
        </p:nvSpPr>
        <p:spPr>
          <a:xfrm>
            <a:off x="4211960" y="474807"/>
            <a:ext cx="1512168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5" name="圆角矩形 34"/>
          <p:cNvSpPr/>
          <p:nvPr>
            <p:custDataLst>
              <p:tags r:id="rId26"/>
            </p:custDataLst>
          </p:nvPr>
        </p:nvSpPr>
        <p:spPr>
          <a:xfrm>
            <a:off x="6084168" y="474807"/>
            <a:ext cx="1296144" cy="2304256"/>
          </a:xfrm>
          <a:prstGeom prst="roundRect">
            <a:avLst/>
          </a:prstGeom>
          <a:noFill/>
          <a:ln w="3175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2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6" name="矩形 9"/>
          <p:cNvSpPr>
            <a:spLocks noChangeArrowheads="1"/>
          </p:cNvSpPr>
          <p:nvPr/>
        </p:nvSpPr>
        <p:spPr bwMode="auto">
          <a:xfrm>
            <a:off x="539553" y="483519"/>
            <a:ext cx="3767216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开火车读下面生字。</a:t>
            </a:r>
            <a:endParaRPr lang="zh-CN" altLang="en-US" sz="3200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矩形 9"/>
          <p:cNvSpPr>
            <a:spLocks noChangeArrowheads="1"/>
          </p:cNvSpPr>
          <p:nvPr/>
        </p:nvSpPr>
        <p:spPr bwMode="auto">
          <a:xfrm>
            <a:off x="1403649" y="1347615"/>
            <a:ext cx="5472608" cy="66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</a:t>
            </a:r>
            <a:r>
              <a:rPr lang="zh-CN" altLang="en-US" sz="40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午  晚  昨  今  年</a:t>
            </a:r>
            <a:endParaRPr lang="zh-CN" altLang="en-US" sz="40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1714480" y="2232236"/>
            <a:ext cx="5472608" cy="912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“晚、昨”这两个字都是日字旁。为什么用日字旁呢？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9" name="矩形 9"/>
          <p:cNvSpPr>
            <a:spLocks noChangeArrowheads="1"/>
          </p:cNvSpPr>
          <p:nvPr/>
        </p:nvSpPr>
        <p:spPr bwMode="auto">
          <a:xfrm>
            <a:off x="3059832" y="3939902"/>
            <a:ext cx="3672408" cy="48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日字旁和时间有关。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26" name="矩形 9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99592" y="411510"/>
            <a:ext cx="7215238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“午”和“牛”就像一对双胞胎，一不小心就会被我们弄错。大家来看一下这两个字有什么不一样？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6" name="矩形 9"/>
          <p:cNvSpPr>
            <a:spLocks noChangeArrowheads="1"/>
          </p:cNvSpPr>
          <p:nvPr/>
        </p:nvSpPr>
        <p:spPr bwMode="auto">
          <a:xfrm>
            <a:off x="1475656" y="1872904"/>
            <a:ext cx="5472608" cy="48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</a:t>
            </a:r>
            <a:r>
              <a:rPr lang="zh-CN" altLang="en-US" sz="24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“午”的竖不出头；“牛”的竖出头。</a:t>
            </a:r>
            <a:endParaRPr lang="zh-CN" altLang="en-US" sz="24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57546" y="2643759"/>
            <a:ext cx="6357982" cy="41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让我们分别给“今”和“年”组词吧！</a:t>
            </a:r>
            <a:endParaRPr lang="zh-CN" altLang="en-US" sz="24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9" name="矩形 9"/>
          <p:cNvSpPr>
            <a:spLocks noChangeArrowheads="1"/>
          </p:cNvSpPr>
          <p:nvPr/>
        </p:nvSpPr>
        <p:spPr bwMode="auto">
          <a:xfrm>
            <a:off x="1628983" y="3463463"/>
            <a:ext cx="5472608" cy="48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今天  今晚  今日  今后  今年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628983" y="4034968"/>
            <a:ext cx="5472608" cy="48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今年  年轻  年级  少年  青年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17" y="411511"/>
            <a:ext cx="14478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23528" y="878236"/>
            <a:ext cx="5087488" cy="542925"/>
          </a:xfrm>
          <a:prstGeom prst="rect">
            <a:avLst/>
          </a:prstGeom>
          <a:noFill/>
          <a:ln>
            <a:noFill/>
          </a:ln>
        </p:spPr>
        <p:txBody>
          <a:bodyPr wrap="square" lIns="51434" tIns="25716" rIns="51434" bIns="25716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solidFill>
                  <a:schemeClr val="accent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谁能来读一读这两组词语？</a:t>
            </a:r>
            <a:endParaRPr lang="zh-CN" altLang="en-US" dirty="0">
              <a:solidFill>
                <a:schemeClr val="accent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TextBox 15"/>
          <p:cNvSpPr txBox="1"/>
          <p:nvPr>
            <p:custDataLst>
              <p:tags r:id="rId11"/>
            </p:custDataLst>
          </p:nvPr>
        </p:nvSpPr>
        <p:spPr>
          <a:xfrm>
            <a:off x="899592" y="2571751"/>
            <a:ext cx="7488832" cy="9518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仔细观察这两组词语，想一想：为什么把这</a:t>
            </a:r>
            <a:r>
              <a:rPr lang="en-US" altLang="zh-CN" sz="28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8</a:t>
            </a:r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个词语分成两组呢？</a:t>
            </a:r>
            <a:endParaRPr lang="zh-CN" altLang="en-US" sz="28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5577" y="3435847"/>
            <a:ext cx="7920880" cy="9518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它们的偏旁不同。</a:t>
            </a:r>
            <a:endParaRPr lang="en-US" altLang="zh-CN" sz="28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/>
            <a:r>
              <a:rPr lang="zh-CN" altLang="en-US" sz="2800" b="1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第一组词语都是草字头，第二组词语都是木字旁。</a:t>
            </a:r>
            <a:endParaRPr lang="zh-CN" altLang="en-US" sz="2800" b="1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9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339753" y="1419623"/>
            <a:ext cx="2736304" cy="48133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花  草  莲  苹</a:t>
            </a:r>
            <a:endParaRPr lang="zh-CN" altLang="en-US" sz="28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355976" y="1995686"/>
            <a:ext cx="2736304" cy="48133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1434" tIns="25716" rIns="51434" bIns="25716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树  林  桃  桥</a:t>
            </a:r>
            <a:endParaRPr lang="zh-CN" altLang="en-US" sz="28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15" name="TextBox 14"/>
          <p:cNvSpPr txBox="1"/>
          <p:nvPr>
            <p:custDataLst>
              <p:tags r:id="rId10"/>
            </p:custDataLst>
          </p:nvPr>
        </p:nvSpPr>
        <p:spPr>
          <a:xfrm>
            <a:off x="4701200" y="627534"/>
            <a:ext cx="3734153" cy="181356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 谁能来说一说，带木字旁的字和什么有关？带草字头的字有和什么有关呢？</a:t>
            </a:r>
            <a:endParaRPr lang="zh-CN" altLang="en-US" sz="2800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85790" y="3057804"/>
            <a:ext cx="6786610" cy="9518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很多木字旁的字都和树木有关，很多草字头的字都和植物有关。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5" name="矩形 9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043609" y="1152824"/>
            <a:ext cx="2736304" cy="48133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花  草  莲  苹</a:t>
            </a:r>
            <a:endParaRPr lang="zh-CN" altLang="en-US" sz="28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6" name="矩形 9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835697" y="1728887"/>
            <a:ext cx="2736304" cy="48133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1434" tIns="25716" rIns="51434" bIns="25716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树  林  桃  桥</a:t>
            </a:r>
            <a:endParaRPr lang="zh-CN" altLang="en-US" sz="28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sp>
        <p:nvSpPr>
          <p:cNvPr id="15" name="TextBox 14"/>
          <p:cNvSpPr txBox="1"/>
          <p:nvPr>
            <p:custDataLst>
              <p:tags r:id="rId10"/>
            </p:custDataLst>
          </p:nvPr>
        </p:nvSpPr>
        <p:spPr>
          <a:xfrm>
            <a:off x="4852690" y="931924"/>
            <a:ext cx="3679751" cy="13823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你</a:t>
            </a:r>
            <a:r>
              <a:rPr lang="zh-CN" altLang="en-US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还知道哪些带有草字头或木字旁的字呢</a:t>
            </a:r>
            <a:r>
              <a:rPr lang="zh-CN" altLang="en-US" dirty="0" smtClean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？</a:t>
            </a:r>
            <a:endParaRPr lang="zh-CN" altLang="en-US" dirty="0" smtClean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8696" y="3188650"/>
            <a:ext cx="6786610" cy="52070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</a:t>
            </a:r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木字旁：棋、桌、杏、森、柳、村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3308" y="2643758"/>
            <a:ext cx="6786610" cy="52070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0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    </a:t>
            </a:r>
            <a:r>
              <a:rPr lang="zh-CN" altLang="en-US" sz="2800" dirty="0">
                <a:solidFill>
                  <a:srgbClr val="000000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草字头：蓝、芽、荷、苗</a:t>
            </a:r>
            <a:endParaRPr lang="zh-CN" altLang="en-US" sz="2800" dirty="0">
              <a:solidFill>
                <a:srgbClr val="000000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6" name="矩形 9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043609" y="1152824"/>
            <a:ext cx="2736304" cy="48133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1434" tIns="25716" rIns="51434" bIns="2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花  草  莲  苹</a:t>
            </a:r>
            <a:endParaRPr lang="zh-CN" altLang="en-US" sz="28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835697" y="1728887"/>
            <a:ext cx="2736304" cy="48133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51434" tIns="25716" rIns="51434" bIns="25716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panose="02010509060101010101" pitchFamily="49" charset="-122"/>
                <a:ea typeface="幼圆" panose="02010509060101010101" pitchFamily="49" charset="-122"/>
                <a:cs typeface="幼圆" panose="02010509060101010101" pitchFamily="49" charset="-122"/>
              </a:rPr>
              <a:t>树  林  桃  桥</a:t>
            </a:r>
            <a:endParaRPr lang="zh-CN" altLang="en-US" sz="2800" b="1" dirty="0">
              <a:solidFill>
                <a:schemeClr val="dk1"/>
              </a:solidFill>
              <a:latin typeface="幼圆" panose="02010509060101010101" pitchFamily="49" charset="-122"/>
              <a:ea typeface="幼圆" panose="02010509060101010101" pitchFamily="49" charset="-122"/>
              <a:cs typeface="幼圆" panose="02010509060101010101" pitchFamily="49" charset="-122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5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55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4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6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7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87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88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89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91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98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99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1.xml><?xml version="1.0" encoding="utf-8"?>
<p:tagLst xmlns:p="http://schemas.openxmlformats.org/presentationml/2006/main">
  <p:tag name="KSO_WM_UNIT_FILL_FORE_SCHEMECOLOR_INDEX_BRIGHTNESS" val="0"/>
  <p:tag name="KSO_WM_UNIT_FILL_FORE_SCHEMECOLOR_INDEX" val="13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5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5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5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5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5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6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6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6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41.xml><?xml version="1.0" encoding="utf-8"?>
<p:tagLst xmlns:p="http://schemas.openxmlformats.org/presentationml/2006/main">
  <p:tag name="KSO_WM_UNIT_PLACING_PICTURE_USER_VIEWPORT" val="{&quot;height&quot;:3401.5748031496064,&quot;width&quot;:4498.686614173228}"/>
</p:tagLst>
</file>

<file path=ppt/tags/tag642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6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644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6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6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6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6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3d9e677-356e-412c-9011-98cb10668ff7}"/>
  <p:tag name="KSO_WM_UNIT_TYPE" val="i"/>
</p:tagLst>
</file>

<file path=ppt/tags/tag6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88.xml><?xml version="1.0" encoding="utf-8"?>
<p:tagLst xmlns:p="http://schemas.openxmlformats.org/presentationml/2006/main">
  <p:tag name="KSO_WM_DOC_GUID" val="{d736de4e-b260-4c2f-958c-3d322bea9291}"/>
  <p:tag name="COMMONDATA" val="eyJoZGlkIjoiZWE3NjZlYjJkMjNiZjRmNDUwNDg2MDIyMjNiOTJhMjAifQ==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2766</Words>
  <Application>WPS 演示</Application>
  <PresentationFormat>全屏显示(16:9)</PresentationFormat>
  <Paragraphs>436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9" baseType="lpstr">
      <vt:lpstr>Arial</vt:lpstr>
      <vt:lpstr>宋体</vt:lpstr>
      <vt:lpstr>Wingdings</vt:lpstr>
      <vt:lpstr>黑体</vt:lpstr>
      <vt:lpstr>Calibri</vt:lpstr>
      <vt:lpstr>楷体</vt:lpstr>
      <vt:lpstr>汉语拼音</vt:lpstr>
      <vt:lpstr>等线</vt:lpstr>
      <vt:lpstr>微软雅黑</vt:lpstr>
      <vt:lpstr>等线 Light</vt:lpstr>
      <vt:lpstr>Arial Unicode MS</vt:lpstr>
      <vt:lpstr>幼圆</vt:lpstr>
      <vt:lpstr>汉仪乐喵体W</vt:lpstr>
      <vt:lpstr>Arial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万润仪器贸易公司</cp:lastModifiedBy>
  <cp:revision>339</cp:revision>
  <dcterms:created xsi:type="dcterms:W3CDTF">2017-03-17T02:28:00Z</dcterms:created>
  <dcterms:modified xsi:type="dcterms:W3CDTF">2022-05-29T03:54:12Z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77D7297ED3534001A39BCF275DFAC055</vt:lpwstr>
  </property>
</Properties>
</file>