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2" r:id="rId3"/>
  </p:sldMasterIdLst>
  <p:notesMasterIdLst>
    <p:notesMasterId r:id="rId5"/>
  </p:notesMasterIdLst>
  <p:handoutMasterIdLst>
    <p:handoutMasterId r:id="rId20"/>
  </p:handoutMasterIdLst>
  <p:sldIdLst>
    <p:sldId id="696" r:id="rId4"/>
    <p:sldId id="697" r:id="rId6"/>
    <p:sldId id="698" r:id="rId7"/>
    <p:sldId id="699" r:id="rId8"/>
    <p:sldId id="700" r:id="rId9"/>
    <p:sldId id="701" r:id="rId10"/>
    <p:sldId id="702" r:id="rId11"/>
    <p:sldId id="703" r:id="rId12"/>
    <p:sldId id="704" r:id="rId13"/>
    <p:sldId id="705" r:id="rId14"/>
    <p:sldId id="706" r:id="rId15"/>
    <p:sldId id="707" r:id="rId16"/>
    <p:sldId id="708" r:id="rId17"/>
    <p:sldId id="709" r:id="rId18"/>
    <p:sldId id="710" r:id="rId19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5"/>
    </p:embeddedFont>
    <p:embeddedFont>
      <p:font typeface="微软雅黑" panose="020B0503020204020204" charset="-122"/>
      <p:regular r:id="rId26"/>
    </p:embeddedFont>
    <p:embeddedFont>
      <p:font typeface="Calibri" panose="020F0502020204030204" charset="0"/>
      <p:regular r:id="rId27"/>
      <p:bold r:id="rId28"/>
      <p:italic r:id="rId29"/>
      <p:boldItalic r:id="rId30"/>
    </p:embeddedFont>
  </p:embeddedFontLst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60093"/>
    <a:srgbClr val="993300"/>
    <a:srgbClr val="FF4BC7"/>
    <a:srgbClr val="FF7C80"/>
    <a:srgbClr val="FF6600"/>
    <a:srgbClr val="FF5050"/>
    <a:srgbClr val="FF0066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8" autoAdjust="0"/>
    <p:restoredTop sz="94660"/>
  </p:normalViewPr>
  <p:slideViewPr>
    <p:cSldViewPr>
      <p:cViewPr varScale="1">
        <p:scale>
          <a:sx n="86" d="100"/>
          <a:sy n="86" d="100"/>
        </p:scale>
        <p:origin x="108" y="150"/>
      </p:cViewPr>
      <p:guideLst>
        <p:guide orient="horz" pos="2471"/>
        <p:guide pos="51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75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879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gs" Target="tags/tag394.xml"/><Relationship Id="rId30" Type="http://schemas.openxmlformats.org/officeDocument/2006/relationships/font" Target="fonts/font6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4.xml"/><Relationship Id="rId8" Type="http://schemas.openxmlformats.org/officeDocument/2006/relationships/tags" Target="../tags/tag333.xml"/><Relationship Id="rId7" Type="http://schemas.openxmlformats.org/officeDocument/2006/relationships/tags" Target="../tags/tag332.xml"/><Relationship Id="rId6" Type="http://schemas.openxmlformats.org/officeDocument/2006/relationships/tags" Target="../tags/tag331.xml"/><Relationship Id="rId5" Type="http://schemas.openxmlformats.org/officeDocument/2006/relationships/tags" Target="../tags/tag330.xml"/><Relationship Id="rId4" Type="http://schemas.openxmlformats.org/officeDocument/2006/relationships/tags" Target="../tags/tag329.xml"/><Relationship Id="rId3" Type="http://schemas.openxmlformats.org/officeDocument/2006/relationships/tags" Target="../tags/tag328.xml"/><Relationship Id="rId2" Type="http://schemas.openxmlformats.org/officeDocument/2006/relationships/tags" Target="../tags/tag327.xml"/><Relationship Id="rId15" Type="http://schemas.openxmlformats.org/officeDocument/2006/relationships/notesSlide" Target="../notesSlides/notesSlide10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37.xml"/><Relationship Id="rId12" Type="http://schemas.openxmlformats.org/officeDocument/2006/relationships/image" Target="../media/image19.png"/><Relationship Id="rId11" Type="http://schemas.openxmlformats.org/officeDocument/2006/relationships/tags" Target="../tags/tag336.xml"/><Relationship Id="rId10" Type="http://schemas.openxmlformats.org/officeDocument/2006/relationships/tags" Target="../tags/tag335.xml"/><Relationship Id="rId1" Type="http://schemas.openxmlformats.org/officeDocument/2006/relationships/tags" Target="../tags/tag32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6.xml"/><Relationship Id="rId8" Type="http://schemas.openxmlformats.org/officeDocument/2006/relationships/tags" Target="../tags/tag345.xml"/><Relationship Id="rId7" Type="http://schemas.openxmlformats.org/officeDocument/2006/relationships/tags" Target="../tags/tag344.xml"/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6" Type="http://schemas.openxmlformats.org/officeDocument/2006/relationships/notesSlide" Target="../notesSlides/notesSlide11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49.xml"/><Relationship Id="rId13" Type="http://schemas.openxmlformats.org/officeDocument/2006/relationships/image" Target="../media/image17.png"/><Relationship Id="rId12" Type="http://schemas.openxmlformats.org/officeDocument/2006/relationships/image" Target="../media/image20.png"/><Relationship Id="rId11" Type="http://schemas.openxmlformats.org/officeDocument/2006/relationships/tags" Target="../tags/tag348.xml"/><Relationship Id="rId10" Type="http://schemas.openxmlformats.org/officeDocument/2006/relationships/tags" Target="../tags/tag347.xml"/><Relationship Id="rId1" Type="http://schemas.openxmlformats.org/officeDocument/2006/relationships/tags" Target="../tags/tag33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8.xml"/><Relationship Id="rId8" Type="http://schemas.openxmlformats.org/officeDocument/2006/relationships/tags" Target="../tags/tag357.xml"/><Relationship Id="rId7" Type="http://schemas.openxmlformats.org/officeDocument/2006/relationships/tags" Target="../tags/tag356.xml"/><Relationship Id="rId6" Type="http://schemas.openxmlformats.org/officeDocument/2006/relationships/tags" Target="../tags/tag355.xml"/><Relationship Id="rId5" Type="http://schemas.openxmlformats.org/officeDocument/2006/relationships/tags" Target="../tags/tag354.xml"/><Relationship Id="rId4" Type="http://schemas.openxmlformats.org/officeDocument/2006/relationships/tags" Target="../tags/tag353.xml"/><Relationship Id="rId3" Type="http://schemas.openxmlformats.org/officeDocument/2006/relationships/tags" Target="../tags/tag352.xml"/><Relationship Id="rId2" Type="http://schemas.openxmlformats.org/officeDocument/2006/relationships/tags" Target="../tags/tag351.xml"/><Relationship Id="rId14" Type="http://schemas.openxmlformats.org/officeDocument/2006/relationships/notesSlide" Target="../notesSlides/notesSlide1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60.xml"/><Relationship Id="rId11" Type="http://schemas.openxmlformats.org/officeDocument/2006/relationships/image" Target="../media/image21.png"/><Relationship Id="rId10" Type="http://schemas.openxmlformats.org/officeDocument/2006/relationships/tags" Target="../tags/tag359.xml"/><Relationship Id="rId1" Type="http://schemas.openxmlformats.org/officeDocument/2006/relationships/tags" Target="../tags/tag350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9.xml"/><Relationship Id="rId8" Type="http://schemas.openxmlformats.org/officeDocument/2006/relationships/tags" Target="../tags/tag368.xml"/><Relationship Id="rId7" Type="http://schemas.openxmlformats.org/officeDocument/2006/relationships/tags" Target="../tags/tag367.xml"/><Relationship Id="rId6" Type="http://schemas.openxmlformats.org/officeDocument/2006/relationships/tags" Target="../tags/tag366.xml"/><Relationship Id="rId5" Type="http://schemas.openxmlformats.org/officeDocument/2006/relationships/tags" Target="../tags/tag365.xml"/><Relationship Id="rId4" Type="http://schemas.openxmlformats.org/officeDocument/2006/relationships/tags" Target="../tags/tag364.xml"/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4" Type="http://schemas.openxmlformats.org/officeDocument/2006/relationships/notesSlide" Target="../notesSlides/notesSlide1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71.xml"/><Relationship Id="rId11" Type="http://schemas.openxmlformats.org/officeDocument/2006/relationships/image" Target="../media/image18.png"/><Relationship Id="rId10" Type="http://schemas.openxmlformats.org/officeDocument/2006/relationships/tags" Target="../tags/tag370.xml"/><Relationship Id="rId1" Type="http://schemas.openxmlformats.org/officeDocument/2006/relationships/tags" Target="../tags/tag36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0.xml"/><Relationship Id="rId8" Type="http://schemas.openxmlformats.org/officeDocument/2006/relationships/tags" Target="../tags/tag379.xml"/><Relationship Id="rId7" Type="http://schemas.openxmlformats.org/officeDocument/2006/relationships/tags" Target="../tags/tag378.xml"/><Relationship Id="rId6" Type="http://schemas.openxmlformats.org/officeDocument/2006/relationships/tags" Target="../tags/tag377.xml"/><Relationship Id="rId5" Type="http://schemas.openxmlformats.org/officeDocument/2006/relationships/tags" Target="../tags/tag376.xml"/><Relationship Id="rId4" Type="http://schemas.openxmlformats.org/officeDocument/2006/relationships/tags" Target="../tags/tag375.xml"/><Relationship Id="rId3" Type="http://schemas.openxmlformats.org/officeDocument/2006/relationships/tags" Target="../tags/tag374.xml"/><Relationship Id="rId2" Type="http://schemas.openxmlformats.org/officeDocument/2006/relationships/tags" Target="../tags/tag373.xml"/><Relationship Id="rId14" Type="http://schemas.openxmlformats.org/officeDocument/2006/relationships/notesSlide" Target="../notesSlides/notesSlide1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82.xml"/><Relationship Id="rId11" Type="http://schemas.openxmlformats.org/officeDocument/2006/relationships/image" Target="../media/image22.png"/><Relationship Id="rId10" Type="http://schemas.openxmlformats.org/officeDocument/2006/relationships/tags" Target="../tags/tag381.xml"/><Relationship Id="rId1" Type="http://schemas.openxmlformats.org/officeDocument/2006/relationships/tags" Target="../tags/tag37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1.xml"/><Relationship Id="rId8" Type="http://schemas.openxmlformats.org/officeDocument/2006/relationships/tags" Target="../tags/tag390.xml"/><Relationship Id="rId7" Type="http://schemas.openxmlformats.org/officeDocument/2006/relationships/tags" Target="../tags/tag389.xml"/><Relationship Id="rId6" Type="http://schemas.openxmlformats.org/officeDocument/2006/relationships/tags" Target="../tags/tag388.xml"/><Relationship Id="rId5" Type="http://schemas.openxmlformats.org/officeDocument/2006/relationships/tags" Target="../tags/tag387.xml"/><Relationship Id="rId4" Type="http://schemas.openxmlformats.org/officeDocument/2006/relationships/tags" Target="../tags/tag386.xml"/><Relationship Id="rId3" Type="http://schemas.openxmlformats.org/officeDocument/2006/relationships/tags" Target="../tags/tag385.xml"/><Relationship Id="rId2" Type="http://schemas.openxmlformats.org/officeDocument/2006/relationships/tags" Target="../tags/tag384.xml"/><Relationship Id="rId15" Type="http://schemas.openxmlformats.org/officeDocument/2006/relationships/notesSlide" Target="../notesSlides/notesSlide15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93.xml"/><Relationship Id="rId12" Type="http://schemas.openxmlformats.org/officeDocument/2006/relationships/image" Target="../media/image13.png"/><Relationship Id="rId11" Type="http://schemas.openxmlformats.org/officeDocument/2006/relationships/image" Target="../media/image17.png"/><Relationship Id="rId10" Type="http://schemas.openxmlformats.org/officeDocument/2006/relationships/tags" Target="../tags/tag392.xml"/><Relationship Id="rId1" Type="http://schemas.openxmlformats.org/officeDocument/2006/relationships/tags" Target="../tags/tag38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image" Target="../media/image12.png"/><Relationship Id="rId5" Type="http://schemas.openxmlformats.org/officeDocument/2006/relationships/tags" Target="../tags/tag233.xml"/><Relationship Id="rId4" Type="http://schemas.openxmlformats.org/officeDocument/2006/relationships/image" Target="../media/image11.png"/><Relationship Id="rId3" Type="http://schemas.openxmlformats.org/officeDocument/2006/relationships/tags" Target="../tags/tag232.xml"/><Relationship Id="rId2" Type="http://schemas.openxmlformats.org/officeDocument/2006/relationships/image" Target="../media/image10.png"/><Relationship Id="rId18" Type="http://schemas.openxmlformats.org/officeDocument/2006/relationships/notesSlide" Target="../notesSlides/notesSlide2.xml"/><Relationship Id="rId17" Type="http://schemas.openxmlformats.org/officeDocument/2006/relationships/slideLayout" Target="../slideLayouts/slideLayout9.xml"/><Relationship Id="rId16" Type="http://schemas.openxmlformats.org/officeDocument/2006/relationships/tags" Target="../tags/tag243.xml"/><Relationship Id="rId15" Type="http://schemas.openxmlformats.org/officeDocument/2006/relationships/tags" Target="../tags/tag242.xml"/><Relationship Id="rId14" Type="http://schemas.openxmlformats.org/officeDocument/2006/relationships/tags" Target="../tags/tag241.xml"/><Relationship Id="rId13" Type="http://schemas.openxmlformats.org/officeDocument/2006/relationships/tags" Target="../tags/tag240.xml"/><Relationship Id="rId12" Type="http://schemas.openxmlformats.org/officeDocument/2006/relationships/tags" Target="../tags/tag239.xml"/><Relationship Id="rId11" Type="http://schemas.openxmlformats.org/officeDocument/2006/relationships/tags" Target="../tags/tag238.xml"/><Relationship Id="rId10" Type="http://schemas.openxmlformats.org/officeDocument/2006/relationships/tags" Target="../tags/tag237.xml"/><Relationship Id="rId1" Type="http://schemas.openxmlformats.org/officeDocument/2006/relationships/tags" Target="../tags/tag23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tags" Target="../tags/tag24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tags" Target="../tags/tag259.xml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6" Type="http://schemas.openxmlformats.org/officeDocument/2006/relationships/notesSlide" Target="../notesSlides/notesSlide4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268.xml"/><Relationship Id="rId13" Type="http://schemas.openxmlformats.org/officeDocument/2006/relationships/image" Target="../media/image13.png"/><Relationship Id="rId12" Type="http://schemas.openxmlformats.org/officeDocument/2006/relationships/tags" Target="../tags/tag267.xml"/><Relationship Id="rId11" Type="http://schemas.openxmlformats.org/officeDocument/2006/relationships/tags" Target="../tags/tag266.xml"/><Relationship Id="rId10" Type="http://schemas.openxmlformats.org/officeDocument/2006/relationships/tags" Target="../tags/tag265.xml"/><Relationship Id="rId1" Type="http://schemas.openxmlformats.org/officeDocument/2006/relationships/tags" Target="../tags/tag25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7.xml"/><Relationship Id="rId8" Type="http://schemas.openxmlformats.org/officeDocument/2006/relationships/tags" Target="../tags/tag276.xml"/><Relationship Id="rId7" Type="http://schemas.openxmlformats.org/officeDocument/2006/relationships/tags" Target="../tags/tag275.xml"/><Relationship Id="rId6" Type="http://schemas.openxmlformats.org/officeDocument/2006/relationships/tags" Target="../tags/tag274.xml"/><Relationship Id="rId5" Type="http://schemas.openxmlformats.org/officeDocument/2006/relationships/tags" Target="../tags/tag273.xml"/><Relationship Id="rId4" Type="http://schemas.openxmlformats.org/officeDocument/2006/relationships/tags" Target="../tags/tag272.xml"/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5" Type="http://schemas.openxmlformats.org/officeDocument/2006/relationships/notesSlide" Target="../notesSlides/notesSlide5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278.xml"/><Relationship Id="rId12" Type="http://schemas.openxmlformats.org/officeDocument/2006/relationships/image" Target="../media/image15.png"/><Relationship Id="rId11" Type="http://schemas.openxmlformats.org/officeDocument/2006/relationships/image" Target="../media/image14.png"/><Relationship Id="rId10" Type="http://schemas.openxmlformats.org/officeDocument/2006/relationships/image" Target="../media/image10.png"/><Relationship Id="rId1" Type="http://schemas.openxmlformats.org/officeDocument/2006/relationships/tags" Target="../tags/tag26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7.xml"/><Relationship Id="rId8" Type="http://schemas.openxmlformats.org/officeDocument/2006/relationships/tags" Target="../tags/tag286.xml"/><Relationship Id="rId7" Type="http://schemas.openxmlformats.org/officeDocument/2006/relationships/tags" Target="../tags/tag285.xml"/><Relationship Id="rId6" Type="http://schemas.openxmlformats.org/officeDocument/2006/relationships/tags" Target="../tags/tag284.xml"/><Relationship Id="rId5" Type="http://schemas.openxmlformats.org/officeDocument/2006/relationships/tags" Target="../tags/tag283.xml"/><Relationship Id="rId4" Type="http://schemas.openxmlformats.org/officeDocument/2006/relationships/tags" Target="../tags/tag282.xml"/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7" Type="http://schemas.openxmlformats.org/officeDocument/2006/relationships/notesSlide" Target="../notesSlides/notesSlide6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290.xml"/><Relationship Id="rId14" Type="http://schemas.openxmlformats.org/officeDocument/2006/relationships/image" Target="../media/image18.png"/><Relationship Id="rId13" Type="http://schemas.openxmlformats.org/officeDocument/2006/relationships/image" Target="../media/image17.png"/><Relationship Id="rId12" Type="http://schemas.openxmlformats.org/officeDocument/2006/relationships/tags" Target="../tags/tag289.xml"/><Relationship Id="rId11" Type="http://schemas.openxmlformats.org/officeDocument/2006/relationships/image" Target="../media/image16.png"/><Relationship Id="rId10" Type="http://schemas.openxmlformats.org/officeDocument/2006/relationships/tags" Target="../tags/tag288.xml"/><Relationship Id="rId1" Type="http://schemas.openxmlformats.org/officeDocument/2006/relationships/tags" Target="../tags/tag27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" Type="http://schemas.openxmlformats.org/officeDocument/2006/relationships/tags" Target="../tags/tag292.xml"/><Relationship Id="rId14" Type="http://schemas.openxmlformats.org/officeDocument/2006/relationships/notesSlide" Target="../notesSlides/notesSlide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01.xml"/><Relationship Id="rId11" Type="http://schemas.openxmlformats.org/officeDocument/2006/relationships/image" Target="../media/image11.png"/><Relationship Id="rId10" Type="http://schemas.openxmlformats.org/officeDocument/2006/relationships/tags" Target="../tags/tag300.xml"/><Relationship Id="rId1" Type="http://schemas.openxmlformats.org/officeDocument/2006/relationships/tags" Target="../tags/tag29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0.xml"/><Relationship Id="rId8" Type="http://schemas.openxmlformats.org/officeDocument/2006/relationships/tags" Target="../tags/tag309.xml"/><Relationship Id="rId7" Type="http://schemas.openxmlformats.org/officeDocument/2006/relationships/tags" Target="../tags/tag308.xml"/><Relationship Id="rId6" Type="http://schemas.openxmlformats.org/officeDocument/2006/relationships/tags" Target="../tags/tag307.xml"/><Relationship Id="rId5" Type="http://schemas.openxmlformats.org/officeDocument/2006/relationships/tags" Target="../tags/tag306.xml"/><Relationship Id="rId4" Type="http://schemas.openxmlformats.org/officeDocument/2006/relationships/tags" Target="../tags/tag305.xml"/><Relationship Id="rId3" Type="http://schemas.openxmlformats.org/officeDocument/2006/relationships/tags" Target="../tags/tag304.xml"/><Relationship Id="rId2" Type="http://schemas.openxmlformats.org/officeDocument/2006/relationships/tags" Target="../tags/tag303.xml"/><Relationship Id="rId16" Type="http://schemas.openxmlformats.org/officeDocument/2006/relationships/notesSlide" Target="../notesSlides/notesSlide8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14.xml"/><Relationship Id="rId13" Type="http://schemas.openxmlformats.org/officeDocument/2006/relationships/tags" Target="../tags/tag313.xml"/><Relationship Id="rId12" Type="http://schemas.openxmlformats.org/officeDocument/2006/relationships/tags" Target="../tags/tag312.xml"/><Relationship Id="rId11" Type="http://schemas.openxmlformats.org/officeDocument/2006/relationships/image" Target="../media/image12.png"/><Relationship Id="rId10" Type="http://schemas.openxmlformats.org/officeDocument/2006/relationships/tags" Target="../tags/tag311.xml"/><Relationship Id="rId1" Type="http://schemas.openxmlformats.org/officeDocument/2006/relationships/tags" Target="../tags/tag30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3.xml"/><Relationship Id="rId8" Type="http://schemas.openxmlformats.org/officeDocument/2006/relationships/tags" Target="../tags/tag322.xml"/><Relationship Id="rId7" Type="http://schemas.openxmlformats.org/officeDocument/2006/relationships/tags" Target="../tags/tag321.xml"/><Relationship Id="rId6" Type="http://schemas.openxmlformats.org/officeDocument/2006/relationships/tags" Target="../tags/tag320.xml"/><Relationship Id="rId5" Type="http://schemas.openxmlformats.org/officeDocument/2006/relationships/tags" Target="../tags/tag319.xml"/><Relationship Id="rId4" Type="http://schemas.openxmlformats.org/officeDocument/2006/relationships/tags" Target="../tags/tag318.xml"/><Relationship Id="rId3" Type="http://schemas.openxmlformats.org/officeDocument/2006/relationships/tags" Target="../tags/tag317.xml"/><Relationship Id="rId2" Type="http://schemas.openxmlformats.org/officeDocument/2006/relationships/tags" Target="../tags/tag316.xml"/><Relationship Id="rId16" Type="http://schemas.openxmlformats.org/officeDocument/2006/relationships/notesSlide" Target="../notesSlides/notesSlide9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25.xml"/><Relationship Id="rId13" Type="http://schemas.openxmlformats.org/officeDocument/2006/relationships/tags" Target="../tags/tag324.xml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tags" Target="../tags/tag3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  <a:sym typeface="Times New Roman" panose="02020603050405020304" pitchFamily="18" charset="0"/>
              </a:rPr>
              <a:t>口语交际：用多大的声音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  <a:sym typeface="Times New Roman" panose="02020603050405020304" pitchFamily="18" charset="0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  <a:sym typeface="Times New Roman" panose="02020603050405020304" pitchFamily="18" charset="0"/>
              </a:rPr>
              <a:t>一年级上册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  <a:sym typeface="Times New Roman" panose="02020603050405020304" pitchFamily="18" charset="0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607689"/>
            <a:ext cx="1656184" cy="62230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方法指导：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7" name="矩形 12"/>
          <p:cNvSpPr>
            <a:spLocks noChangeArrowheads="1"/>
          </p:cNvSpPr>
          <p:nvPr/>
        </p:nvSpPr>
        <p:spPr bwMode="auto">
          <a:xfrm>
            <a:off x="467544" y="1433938"/>
            <a:ext cx="7713663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71780" marR="0" lvl="0" indent="-27178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二、比较说一说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  <a:sym typeface="Times New Roman" panose="02020603050405020304" pitchFamily="18" charset="0"/>
            </a:endParaRPr>
          </a:p>
          <a:p>
            <a:pPr marL="271780" marR="0" lvl="0" indent="-27178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      通过比较上面三幅图的三个场景，你知道了什么？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  <a:sym typeface="Times New Roman" panose="02020603050405020304" pitchFamily="18" charset="0"/>
            </a:endParaRPr>
          </a:p>
        </p:txBody>
      </p:sp>
      <p:sp>
        <p:nvSpPr>
          <p:cNvPr id="9" name="文本框 1423"/>
          <p:cNvSpPr/>
          <p:nvPr>
            <p:custDataLst>
              <p:tags r:id="rId11"/>
            </p:custDataLst>
          </p:nvPr>
        </p:nvSpPr>
        <p:spPr>
          <a:xfrm>
            <a:off x="1321073" y="2980593"/>
            <a:ext cx="4788532" cy="1855257"/>
          </a:xfrm>
          <a:prstGeom prst="wedgeRoundRectCallout">
            <a:avLst>
              <a:gd name="adj1" fmla="val 58153"/>
              <a:gd name="adj2" fmla="val 15588"/>
              <a:gd name="adj3" fmla="val 16667"/>
            </a:avLst>
          </a:prstGeom>
          <a:solidFill>
            <a:srgbClr val="DCE6F2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    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在不同的场合我们要用不同的音量说话，有的时候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要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大声说话，有的时候要小声说话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。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11117" y="2579317"/>
            <a:ext cx="1470090" cy="2269617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0041" y="347795"/>
            <a:ext cx="1656184" cy="622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方法指导：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4" name="文本框 1420"/>
          <p:cNvSpPr/>
          <p:nvPr>
            <p:custDataLst>
              <p:tags r:id="rId10"/>
            </p:custDataLst>
          </p:nvPr>
        </p:nvSpPr>
        <p:spPr>
          <a:xfrm>
            <a:off x="1691680" y="885616"/>
            <a:ext cx="4752528" cy="2159635"/>
          </a:xfrm>
          <a:prstGeom prst="cloudCallout">
            <a:avLst>
              <a:gd name="adj1" fmla="val 56116"/>
              <a:gd name="adj2" fmla="val -20861"/>
            </a:avLst>
          </a:prstGeom>
          <a:solidFill>
            <a:srgbClr val="DCE6F2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幼圆" charset="0"/>
                <a:sym typeface="Times New Roman" panose="02020603050405020304" pitchFamily="18" charset="0"/>
              </a:rPr>
              <a:t>什么时候要大声说话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sym typeface="Times New Roman" panose="02020603050405020304" pitchFamily="18" charset="0"/>
              </a:rPr>
              <a:t>？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幼圆" charset="0"/>
                <a:sym typeface="Times New Roman" panose="02020603050405020304" pitchFamily="18" charset="0"/>
              </a:rPr>
              <a:t>什么时候要小声说话？为什么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幼圆" charset="0"/>
                <a:sym typeface="Times New Roman" panose="02020603050405020304" pitchFamily="18" charset="0"/>
              </a:rPr>
              <a:t>？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幼圆" charset="0"/>
              <a:sym typeface="Times New Roman" panose="02020603050405020304" pitchFamily="18" charset="0"/>
            </a:endParaRPr>
          </a:p>
        </p:txBody>
      </p:sp>
      <p:sp>
        <p:nvSpPr>
          <p:cNvPr id="7" name="文本框 1422"/>
          <p:cNvSpPr/>
          <p:nvPr>
            <p:custDataLst>
              <p:tags r:id="rId11"/>
            </p:custDataLst>
          </p:nvPr>
        </p:nvSpPr>
        <p:spPr>
          <a:xfrm>
            <a:off x="2195736" y="3219822"/>
            <a:ext cx="5184576" cy="1728192"/>
          </a:xfrm>
          <a:prstGeom prst="wedgeRoundRectCallout">
            <a:avLst>
              <a:gd name="adj1" fmla="val -56963"/>
              <a:gd name="adj2" fmla="val -40213"/>
              <a:gd name="adj3" fmla="val 16667"/>
            </a:avLst>
          </a:prstGeom>
          <a:solidFill>
            <a:srgbClr val="F2DCDB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    面向大众时要大声说话，让大家都能听得见；在安静的环境里应该小声说话，不能打扰别人。</a:t>
            </a:r>
            <a:endParaRPr lang="en-US" altLang="zh-CN" sz="240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68" t="73197" r="28450" b="-788"/>
          <a:stretch>
            <a:fillRect/>
          </a:stretch>
        </p:blipFill>
        <p:spPr>
          <a:xfrm>
            <a:off x="529000" y="2571750"/>
            <a:ext cx="1234688" cy="189487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93980" y="756273"/>
            <a:ext cx="2310409" cy="2376264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607689"/>
            <a:ext cx="1656184" cy="62230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方法指导：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4" name="云形标注 5"/>
          <p:cNvSpPr/>
          <p:nvPr/>
        </p:nvSpPr>
        <p:spPr>
          <a:xfrm>
            <a:off x="4547146" y="2890192"/>
            <a:ext cx="3481238" cy="1667764"/>
          </a:xfrm>
          <a:prstGeom prst="cloudCallout">
            <a:avLst>
              <a:gd name="adj1" fmla="val -55599"/>
              <a:gd name="adj2" fmla="val 73658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幼圆" charset="0"/>
                <a:ea typeface="幼圆" charset="0"/>
                <a:sym typeface="Times New Roman" panose="02020603050405020304" pitchFamily="18" charset="0"/>
              </a:rPr>
              <a:t>看电影时，要小声说话，不要影响别人。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幼圆" charset="0"/>
              <a:ea typeface="幼圆" charset="0"/>
              <a:sym typeface="Times New Roman" panose="02020603050405020304" pitchFamily="18" charset="0"/>
            </a:endParaRPr>
          </a:p>
        </p:txBody>
      </p:sp>
      <p:sp>
        <p:nvSpPr>
          <p:cNvPr id="6" name="矩形 12"/>
          <p:cNvSpPr>
            <a:spLocks noChangeArrowheads="1"/>
          </p:cNvSpPr>
          <p:nvPr/>
        </p:nvSpPr>
        <p:spPr bwMode="auto">
          <a:xfrm>
            <a:off x="587921" y="1164580"/>
            <a:ext cx="7713663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71780" marR="0" lvl="0" indent="-27178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三、创设情境，合作做一做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  <a:sym typeface="Times New Roman" panose="02020603050405020304" pitchFamily="18" charset="0"/>
            </a:endParaRPr>
          </a:p>
          <a:p>
            <a:pPr marL="0" marR="0" lvl="0" indent="53340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 观察下面的图片，说说图中的人在干什么，该用多大的声音说话，为什么。然后演一演。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  <a:sym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93" y="3507854"/>
            <a:ext cx="3580865" cy="1458928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607689"/>
            <a:ext cx="1656184" cy="622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方法指导：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3" name="云形标注 5"/>
          <p:cNvSpPr/>
          <p:nvPr>
            <p:custDataLst>
              <p:tags r:id="rId10"/>
            </p:custDataLst>
          </p:nvPr>
        </p:nvSpPr>
        <p:spPr>
          <a:xfrm>
            <a:off x="4941887" y="771550"/>
            <a:ext cx="2942481" cy="2200895"/>
          </a:xfrm>
          <a:prstGeom prst="cloudCallout">
            <a:avLst>
              <a:gd name="adj1" fmla="val -59479"/>
              <a:gd name="adj2" fmla="val 50151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幼圆" charset="0"/>
                <a:ea typeface="幼圆" charset="0"/>
                <a:sym typeface="Times New Roman" panose="02020603050405020304" pitchFamily="18" charset="0"/>
              </a:rPr>
              <a:t>演讲比赛时声音要响亮，吐字要清楚，让观众能听得清。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幼圆" charset="0"/>
              <a:ea typeface="幼圆" charset="0"/>
              <a:sym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10" t="25764" r="33883" b="36774"/>
          <a:stretch>
            <a:fillRect/>
          </a:stretch>
        </p:blipFill>
        <p:spPr>
          <a:xfrm>
            <a:off x="2627784" y="1923678"/>
            <a:ext cx="1464931" cy="2592288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607689"/>
            <a:ext cx="1656184" cy="622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方法指导：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3" name="云形标注 5"/>
          <p:cNvSpPr/>
          <p:nvPr>
            <p:custDataLst>
              <p:tags r:id="rId10"/>
            </p:custDataLst>
          </p:nvPr>
        </p:nvSpPr>
        <p:spPr>
          <a:xfrm>
            <a:off x="4707236" y="1679773"/>
            <a:ext cx="3033116" cy="1540049"/>
          </a:xfrm>
          <a:prstGeom prst="cloudCallout">
            <a:avLst>
              <a:gd name="adj1" fmla="val -55599"/>
              <a:gd name="adj2" fmla="val 5279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幼圆" charset="0"/>
                <a:ea typeface="幼圆" charset="0"/>
                <a:sym typeface="Times New Roman" panose="02020603050405020304" pitchFamily="18" charset="0"/>
              </a:rPr>
              <a:t>在餐厅就餐，要小声说话，不要影响别人。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幼圆" charset="0"/>
              <a:ea typeface="幼圆" charset="0"/>
              <a:sym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9622"/>
            <a:ext cx="3528392" cy="3528392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607689"/>
            <a:ext cx="1656184" cy="62230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方法指导：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3" name="矩形 12"/>
          <p:cNvSpPr>
            <a:spLocks noChangeArrowheads="1"/>
          </p:cNvSpPr>
          <p:nvPr/>
        </p:nvSpPr>
        <p:spPr bwMode="auto">
          <a:xfrm>
            <a:off x="971600" y="1464299"/>
            <a:ext cx="7713663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71780" marR="0" lvl="0" indent="-27178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幼圆" charset="0"/>
                <a:sym typeface="Times New Roman" panose="02020603050405020304" pitchFamily="18" charset="0"/>
              </a:rPr>
              <a:t>四、评议谁最棒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幼圆" charset="0"/>
              <a:sym typeface="Times New Roman" panose="02020603050405020304" pitchFamily="18" charset="0"/>
            </a:endParaRPr>
          </a:p>
          <a:p>
            <a:pPr marL="0" marR="0" lvl="0" indent="53340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幼圆" charset="0"/>
                <a:sym typeface="Times New Roman" panose="02020603050405020304" pitchFamily="18" charset="0"/>
              </a:rPr>
              <a:t>小组评议，看谁的表现最好。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幼圆" charset="0"/>
              <a:sym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18625" y="1459366"/>
            <a:ext cx="2566638" cy="263979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1835696" y="2863418"/>
            <a:ext cx="2826598" cy="1614597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03575" y="2573020"/>
            <a:ext cx="2133600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52780" y="2425065"/>
            <a:ext cx="2037080" cy="20180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011545" y="2498090"/>
            <a:ext cx="2010410" cy="19323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" name="文本框 44"/>
          <p:cNvSpPr txBox="1"/>
          <p:nvPr>
            <p:custDataLst>
              <p:tags r:id="rId7"/>
            </p:custDataLst>
          </p:nvPr>
        </p:nvSpPr>
        <p:spPr>
          <a:xfrm>
            <a:off x="5420201" y="1418663"/>
            <a:ext cx="3066098" cy="57340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  <a:sym typeface="Times New Roman" panose="02020603050405020304" pitchFamily="18" charset="0"/>
              </a:rPr>
              <a:t>阅览室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8" name="文本框 23"/>
          <p:cNvSpPr txBox="1"/>
          <p:nvPr>
            <p:custDataLst>
              <p:tags r:id="rId8"/>
            </p:custDataLst>
          </p:nvPr>
        </p:nvSpPr>
        <p:spPr>
          <a:xfrm>
            <a:off x="4778693" y="1430569"/>
            <a:ext cx="527685" cy="549593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100" b="0" i="0" u="none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01</a:t>
            </a:r>
            <a:endParaRPr kumimoji="0" lang="en-US" altLang="zh-CN" sz="2100" b="0" i="0" u="none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5" name="文本框 27"/>
          <p:cNvSpPr txBox="1"/>
          <p:nvPr>
            <p:custDataLst>
              <p:tags r:id="rId9"/>
            </p:custDataLst>
          </p:nvPr>
        </p:nvSpPr>
        <p:spPr>
          <a:xfrm>
            <a:off x="5420201" y="2012546"/>
            <a:ext cx="3066098" cy="57340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  <a:sym typeface="Times New Roman" panose="02020603050405020304" pitchFamily="18" charset="0"/>
              </a:rPr>
              <a:t>办公室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9" name="文本框 26"/>
          <p:cNvSpPr txBox="1"/>
          <p:nvPr>
            <p:custDataLst>
              <p:tags r:id="rId10"/>
            </p:custDataLst>
          </p:nvPr>
        </p:nvSpPr>
        <p:spPr>
          <a:xfrm>
            <a:off x="4778693" y="2024453"/>
            <a:ext cx="527685" cy="549593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100" b="0" i="0" u="none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02</a:t>
            </a:r>
            <a:endParaRPr kumimoji="0" lang="en-US" altLang="zh-CN" sz="2100" b="0" i="0" u="none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6" name="文本框 30"/>
          <p:cNvSpPr txBox="1"/>
          <p:nvPr>
            <p:custDataLst>
              <p:tags r:id="rId11"/>
            </p:custDataLst>
          </p:nvPr>
        </p:nvSpPr>
        <p:spPr>
          <a:xfrm>
            <a:off x="5420201" y="2606430"/>
            <a:ext cx="3066098" cy="57340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  <a:sym typeface="Times New Roman" panose="02020603050405020304" pitchFamily="18" charset="0"/>
              </a:rPr>
              <a:t>教室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40" name="文本框 29"/>
          <p:cNvSpPr txBox="1"/>
          <p:nvPr>
            <p:custDataLst>
              <p:tags r:id="rId12"/>
            </p:custDataLst>
          </p:nvPr>
        </p:nvSpPr>
        <p:spPr>
          <a:xfrm>
            <a:off x="4778693" y="2618336"/>
            <a:ext cx="527685" cy="549593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100" b="0" i="0" u="none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03</a:t>
            </a:r>
            <a:endParaRPr kumimoji="0" lang="en-US" altLang="zh-CN" sz="2100" b="0" i="0" u="none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7" name="文本框 33"/>
          <p:cNvSpPr txBox="1"/>
          <p:nvPr>
            <p:custDataLst>
              <p:tags r:id="rId13"/>
            </p:custDataLst>
          </p:nvPr>
        </p:nvSpPr>
        <p:spPr>
          <a:xfrm>
            <a:off x="5420201" y="3200314"/>
            <a:ext cx="3066098" cy="573405"/>
          </a:xfrm>
          <a:prstGeom prst="rect">
            <a:avLst/>
          </a:prstGeom>
          <a:noFill/>
        </p:spPr>
        <p:txBody>
          <a:bodyPr wrap="square" rtlCol="0" anchor="ctr" anchorCtr="0">
            <a:normAutofit fontScale="8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en-US" altLang="zh-CN" sz="1000" b="0" i="0" kern="1200" cap="none" spc="200" normalizeH="0" noProof="0" dirty="0" err="1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  <a:sym typeface="Times New Roman" panose="02020603050405020304" pitchFamily="18" charset="0"/>
              </a:rPr>
              <a:t>观察下面的图画，看什么时候要大声说话？</a:t>
            </a:r>
            <a:endParaRPr kumimoji="0" lang="en-US" altLang="zh-CN" sz="1000" b="0" i="0" kern="1200" cap="none" spc="200" normalizeH="0" noProof="0" dirty="0" err="1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  <a:sym typeface="Times New Roman" panose="02020603050405020304" pitchFamily="18" charset="0"/>
            </a:endParaRPr>
          </a:p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en-US" altLang="zh-CN" sz="1000" b="0" i="0" kern="1200" cap="none" spc="200" normalizeH="0" noProof="0" dirty="0" err="1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  <a:sym typeface="Times New Roman" panose="02020603050405020304" pitchFamily="18" charset="0"/>
              </a:rPr>
              <a:t>什么时候要小声说话？为什么？</a:t>
            </a:r>
            <a:endParaRPr kumimoji="0" lang="en-US" altLang="zh-CN" sz="1000" b="0" i="0" kern="1200" cap="none" spc="200" normalizeH="0" noProof="0" dirty="0" err="1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41" name="文本框 32"/>
          <p:cNvSpPr txBox="1"/>
          <p:nvPr>
            <p:custDataLst>
              <p:tags r:id="rId14"/>
            </p:custDataLst>
          </p:nvPr>
        </p:nvSpPr>
        <p:spPr>
          <a:xfrm>
            <a:off x="4778693" y="3212220"/>
            <a:ext cx="527685" cy="549593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100" b="0" i="0" u="none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04</a:t>
            </a:r>
            <a:endParaRPr kumimoji="0" lang="en-US" altLang="zh-CN" sz="2100" b="0" i="0" u="none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5"/>
            </p:custDataLst>
          </p:nvPr>
        </p:nvSpPr>
        <p:spPr>
          <a:xfrm>
            <a:off x="1471331" y="1259369"/>
            <a:ext cx="1535859" cy="564506"/>
          </a:xfrm>
          <a:prstGeom prst="rect">
            <a:avLst/>
          </a:prstGeom>
          <a:noFill/>
        </p:spPr>
        <p:txBody>
          <a:bodyPr wrap="square" rtlCol="0" anchor="ctr" anchorCtr="1">
            <a:normAutofit fontScale="95000" lnSpcReduction="1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spc="300" dirty="0">
                <a:solidFill>
                  <a:schemeClr val="lt1"/>
                </a:solidFill>
                <a:latin typeface="Arial" panose="020B0604020202020204" pitchFamily="34" charset="0"/>
                <a:ea typeface="汉仪乐喵体W" panose="00020600040101010101" pitchFamily="18" charset="-122"/>
                <a:sym typeface="Times New Roman" panose="02020603050405020304" pitchFamily="18" charset="0"/>
              </a:rPr>
              <a:t>导入：</a:t>
            </a:r>
            <a:endParaRPr lang="zh-CN" altLang="en-US" sz="3400" spc="300" dirty="0">
              <a:solidFill>
                <a:schemeClr val="lt1"/>
              </a:solidFill>
              <a:latin typeface="Arial" panose="020B0604020202020204" pitchFamily="34" charset="0"/>
              <a:ea typeface="汉仪乐喵体W" panose="00020600040101010101" pitchFamily="18" charset="-122"/>
              <a:sym typeface="Times New Roman" panose="02020603050405020304" pitchFamily="18" charset="0"/>
            </a:endParaRPr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607689"/>
            <a:ext cx="2160240" cy="62230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明确交际要求：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8" name="矩形 1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41957" y="2586459"/>
            <a:ext cx="784542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6575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  <a:sym typeface="Times New Roman" panose="02020603050405020304" pitchFamily="18" charset="0"/>
              </a:rPr>
              <a:t>这次口语交际要求我们根据不同的场合，用不同的音量说话。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9" name="矩形 12"/>
          <p:cNvSpPr>
            <a:spLocks noChangeArrowheads="1"/>
          </p:cNvSpPr>
          <p:nvPr/>
        </p:nvSpPr>
        <p:spPr bwMode="auto">
          <a:xfrm>
            <a:off x="611560" y="1582412"/>
            <a:ext cx="80645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读教材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89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页，说说这次口语交际给我们提出了哪些要求？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607689"/>
            <a:ext cx="1656184" cy="62230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方法指导：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8" name="矩形 12"/>
          <p:cNvSpPr>
            <a:spLocks noChangeArrowheads="1"/>
          </p:cNvSpPr>
          <p:nvPr/>
        </p:nvSpPr>
        <p:spPr bwMode="auto">
          <a:xfrm>
            <a:off x="395536" y="1400910"/>
            <a:ext cx="8043863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3105"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sym typeface="Times New Roman" panose="02020603050405020304" pitchFamily="18" charset="0"/>
              </a:rPr>
              <a:t>本次口语交际中我们应该注意什么？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sym typeface="Times New Roman" panose="02020603050405020304" pitchFamily="18" charset="0"/>
            </a:endParaRPr>
          </a:p>
        </p:txBody>
      </p:sp>
      <p:sp>
        <p:nvSpPr>
          <p:cNvPr id="11" name="AutoShape 45"/>
          <p:cNvSpPr/>
          <p:nvPr>
            <p:custDataLst>
              <p:tags r:id="rId11"/>
            </p:custDataLst>
          </p:nvPr>
        </p:nvSpPr>
        <p:spPr>
          <a:xfrm>
            <a:off x="965001" y="2643758"/>
            <a:ext cx="2397125" cy="1325880"/>
          </a:xfrm>
          <a:prstGeom prst="wedgeRoundRectCallout">
            <a:avLst>
              <a:gd name="adj1" fmla="val 59333"/>
              <a:gd name="adj2" fmla="val 42468"/>
              <a:gd name="adj3" fmla="val 16667"/>
            </a:avLst>
          </a:prstGeom>
          <a:noFill/>
          <a:ln w="9525" cap="flat" cmpd="sng">
            <a:solidFill>
              <a:srgbClr val="000000"/>
            </a:solidFill>
            <a:prstDash val="dash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sym typeface="Times New Roman" panose="02020603050405020304" pitchFamily="18" charset="0"/>
              </a:rPr>
              <a:t>有时候要大声说话。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sym typeface="Times New Roman" panose="02020603050405020304" pitchFamily="18" charset="0"/>
            </a:endParaRPr>
          </a:p>
        </p:txBody>
      </p:sp>
      <p:sp>
        <p:nvSpPr>
          <p:cNvPr id="12" name="AutoShape 46"/>
          <p:cNvSpPr/>
          <p:nvPr>
            <p:custDataLst>
              <p:tags r:id="rId12"/>
            </p:custDataLst>
          </p:nvPr>
        </p:nvSpPr>
        <p:spPr>
          <a:xfrm>
            <a:off x="5765800" y="2548671"/>
            <a:ext cx="2550616" cy="1260474"/>
          </a:xfrm>
          <a:prstGeom prst="wedgeRoundRectCallout">
            <a:avLst>
              <a:gd name="adj1" fmla="val -42116"/>
              <a:gd name="adj2" fmla="val 79824"/>
              <a:gd name="adj3" fmla="val 16667"/>
            </a:avLst>
          </a:prstGeom>
          <a:noFill/>
          <a:ln w="9525" cap="flat" cmpd="sng">
            <a:solidFill>
              <a:srgbClr val="000000"/>
            </a:solidFill>
            <a:prstDash val="dash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just" defTabSz="914400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sym typeface="Times New Roman" panose="02020603050405020304" pitchFamily="18" charset="0"/>
              </a:rPr>
              <a:t>有时候要小声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sym typeface="Times New Roman" panose="02020603050405020304" pitchFamily="18" charset="0"/>
            </a:endParaRPr>
          </a:p>
          <a:p>
            <a:pPr algn="just" defTabSz="914400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sym typeface="Times New Roman" panose="02020603050405020304" pitchFamily="18" charset="0"/>
              </a:rPr>
              <a:t>说话。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sym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3491880" y="3458816"/>
            <a:ext cx="2516026" cy="1521160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bldLvl="0" animBg="1"/>
      <p:bldP spid="1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607689"/>
            <a:ext cx="1656184" cy="622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方法指导：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pic>
        <p:nvPicPr>
          <p:cNvPr id="6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5536" y="2859782"/>
            <a:ext cx="2304440" cy="2071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12"/>
          <p:cNvSpPr>
            <a:spLocks noChangeArrowheads="1"/>
          </p:cNvSpPr>
          <p:nvPr/>
        </p:nvSpPr>
        <p:spPr bwMode="auto">
          <a:xfrm>
            <a:off x="671114" y="1165076"/>
            <a:ext cx="7713663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71780" marR="0" lvl="0" indent="-27178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sym typeface="Times New Roman" panose="02020603050405020304" pitchFamily="18" charset="0"/>
              </a:rPr>
              <a:t>一、看图想一想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sym typeface="Times New Roman" panose="02020603050405020304" pitchFamily="18" charset="0"/>
            </a:endParaRPr>
          </a:p>
          <a:p>
            <a:pPr marL="0" marR="0" lvl="0" indent="53340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sym typeface="Times New Roman" panose="02020603050405020304" pitchFamily="18" charset="0"/>
              </a:rPr>
              <a:t>观察三幅图，想想图上画的是什么地方，有什么人，他们在干什么，此时该用多大的声音说话。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sym typeface="Times New Roman" panose="02020603050405020304" pitchFamily="18" charset="0"/>
            </a:endParaRPr>
          </a:p>
        </p:txBody>
      </p:sp>
      <p:pic>
        <p:nvPicPr>
          <p:cNvPr id="8" name="图片 1412" descr="C:\Users\Administrator\AppData\Roaming\Tencent\Users\296414322\QQ\WinTemp\RichOle\XMCI`X90U}@DJ1X@M5DCRBS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59832" y="2859782"/>
            <a:ext cx="2076450" cy="2005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1413" descr="C:\Users\Administrator\AppData\Roaming\Tencent\Users\296414322\QQ\WinTemp\RichOle\`QPO@LC}_O~6}5B`{%2)CMF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11452" y="2799354"/>
            <a:ext cx="2473325" cy="207168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368708"/>
            <a:ext cx="1656184" cy="622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方法指导：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2" name="文本框 2"/>
          <p:cNvSpPr/>
          <p:nvPr>
            <p:custDataLst>
              <p:tags r:id="rId10"/>
            </p:custDataLst>
          </p:nvPr>
        </p:nvSpPr>
        <p:spPr>
          <a:xfrm>
            <a:off x="3059832" y="1127932"/>
            <a:ext cx="4413126" cy="1830387"/>
          </a:xfrm>
          <a:prstGeom prst="wedgeRoundRectCallout">
            <a:avLst>
              <a:gd name="adj1" fmla="val -62046"/>
              <a:gd name="adj2" fmla="val -20611"/>
              <a:gd name="adj3" fmla="val 16667"/>
            </a:avLst>
          </a:prstGeom>
          <a:solidFill>
            <a:srgbClr val="DBEEF4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    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观察下面的图画，看什么时候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要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大声说话，什么时候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要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小声说话？为什么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？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Times New Roman" panose="02020603050405020304" pitchFamily="18" charset="0"/>
            </a:endParaRPr>
          </a:p>
        </p:txBody>
      </p:sp>
      <p:pic>
        <p:nvPicPr>
          <p:cNvPr id="13" name="图片 1411" descr="C:\Users\Administrator\AppData\Roaming\Tencent\Users\296414322\QQ\WinTemp\RichOle\RQ_SOHBP8@{O)C4RSE6A`{G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9546" y="2976992"/>
            <a:ext cx="2087684" cy="18823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24"/>
          <p:cNvSpPr/>
          <p:nvPr>
            <p:custDataLst>
              <p:tags r:id="rId12"/>
            </p:custDataLst>
          </p:nvPr>
        </p:nvSpPr>
        <p:spPr>
          <a:xfrm>
            <a:off x="2928142" y="3227551"/>
            <a:ext cx="4164137" cy="1717675"/>
          </a:xfrm>
          <a:prstGeom prst="wedgeRoundRectCallout">
            <a:avLst>
              <a:gd name="adj1" fmla="val 59778"/>
              <a:gd name="adj2" fmla="val 3102"/>
              <a:gd name="adj3" fmla="val 16667"/>
            </a:avLst>
          </a:prstGeom>
          <a:solidFill>
            <a:srgbClr val="EBF1DE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algn="just">
              <a:lnSpc>
                <a:spcPct val="150000"/>
              </a:lnSpc>
            </a:pPr>
            <a:r>
              <a:rPr lang="en-US" altLang="zh-CN" sz="240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    在阅览室里，应该小声说话，只要对方能听到就行了，避免打扰他人。</a:t>
            </a:r>
            <a:endParaRPr lang="en-US" altLang="zh-CN" sz="240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43608" y="1230427"/>
            <a:ext cx="1656184" cy="170339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2" t="-4052" r="-249" b="71762"/>
          <a:stretch>
            <a:fillRect/>
          </a:stretch>
        </p:blipFill>
        <p:spPr>
          <a:xfrm>
            <a:off x="7596336" y="3057593"/>
            <a:ext cx="914102" cy="1887633"/>
          </a:xfrm>
          <a:prstGeom prst="rect">
            <a:avLst/>
          </a:prstGeom>
        </p:spPr>
      </p:pic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607689"/>
            <a:ext cx="1656184" cy="62230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方法指导：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pic>
        <p:nvPicPr>
          <p:cNvPr id="3" name="图片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3568" y="1779662"/>
            <a:ext cx="2981325" cy="2952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1415"/>
          <p:cNvSpPr/>
          <p:nvPr/>
        </p:nvSpPr>
        <p:spPr>
          <a:xfrm>
            <a:off x="4704706" y="1358974"/>
            <a:ext cx="3899742" cy="2952750"/>
          </a:xfrm>
          <a:prstGeom prst="cloudCallout">
            <a:avLst>
              <a:gd name="adj1" fmla="val -72380"/>
              <a:gd name="adj2" fmla="val 19343"/>
            </a:avLst>
          </a:prstGeom>
          <a:solidFill>
            <a:srgbClr val="EBF1DE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    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在办公室里，应该小声说话，以免打扰其他老师办公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。</a:t>
            </a:r>
            <a:endParaRPr lang="en-US" altLang="zh-CN" sz="2400" dirty="0">
              <a:solidFill>
                <a:schemeClr val="accent1">
                  <a:lumMod val="75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  <a:sym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607689"/>
            <a:ext cx="1656184" cy="62230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方法指导：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pic>
        <p:nvPicPr>
          <p:cNvPr id="3" name="图片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08104" y="1631539"/>
            <a:ext cx="2863850" cy="27511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55116" y="1632016"/>
            <a:ext cx="5002213" cy="645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dk2"/>
            </a:solidFill>
            <a:miter lim="800000"/>
          </a:ln>
        </p:spPr>
        <p:txBody>
          <a:bodyPr anchor="ctr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sym typeface="Times New Roman" panose="02020603050405020304" pitchFamily="18" charset="0"/>
              </a:rPr>
              <a:t>一个同学在讲故事，大家在听故事。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sym typeface="Times New Roman" panose="02020603050405020304" pitchFamily="18" charset="0"/>
            </a:endParaRPr>
          </a:p>
        </p:txBody>
      </p:sp>
      <p:sp>
        <p:nvSpPr>
          <p:cNvPr id="6" name="圆角矩形标注 9"/>
          <p:cNvSpPr/>
          <p:nvPr>
            <p:custDataLst>
              <p:tags r:id="rId13"/>
            </p:custDataLst>
          </p:nvPr>
        </p:nvSpPr>
        <p:spPr>
          <a:xfrm>
            <a:off x="655116" y="3117439"/>
            <a:ext cx="4479925" cy="1355725"/>
          </a:xfrm>
          <a:prstGeom prst="wedgeRoundRectCallout">
            <a:avLst>
              <a:gd name="adj1" fmla="val 59993"/>
              <a:gd name="adj2" fmla="val 38525"/>
              <a:gd name="adj3" fmla="val 16667"/>
            </a:avLst>
          </a:prstGeom>
          <a:solidFill>
            <a:srgbClr val="FF33CC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    在教室里讲故事，应该大声说话，让同学们都能听得到。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  <a:sym typeface="Times New Roman" panose="02020603050405020304" pitchFamily="18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607689"/>
            <a:ext cx="1656184" cy="622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  <a:sym typeface="Times New Roman" panose="02020603050405020304" pitchFamily="18" charset="0"/>
              </a:rPr>
              <a:t>方法指导：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  <a:sym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63888" y="1635646"/>
            <a:ext cx="1603375" cy="1279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77888" y="1668983"/>
            <a:ext cx="1530350" cy="1376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67338" y="1641996"/>
            <a:ext cx="1511300" cy="1319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>
            <a:off x="584065" y="2971608"/>
            <a:ext cx="7896447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Times New Roman" panose="02020603050405020304" pitchFamily="18" charset="0"/>
              </a:rPr>
              <a:t>    用多大的声音说话，要根据交际的对象和场合来决定，面向大众该大声说，让大家都听得见；该小声说话时却大声说是不合适的，会影响别人，是不文明的表现。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Times New Roman" panose="02020603050405020304" pitchFamily="18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UNIT_PLACING_PICTURE_USER_VIEWPORT" val="{&quot;height&quot;:2950,&quot;width&quot;:3360}"/>
</p:tagLst>
</file>

<file path=ppt/tags/tag232.xml><?xml version="1.0" encoding="utf-8"?>
<p:tagLst xmlns:p="http://schemas.openxmlformats.org/presentationml/2006/main">
  <p:tag name="KSO_WM_UNIT_PLACING_PICTURE_USER_VIEWPORT" val="{&quot;height&quot;:3178,&quot;width&quot;:3208}"/>
</p:tagLst>
</file>

<file path=ppt/tags/tag233.xml><?xml version="1.0" encoding="utf-8"?>
<p:tagLst xmlns:p="http://schemas.openxmlformats.org/presentationml/2006/main">
  <p:tag name="KSO_WM_UNIT_PLACING_PICTURE_USER_VIEWPORT" val="{&quot;height&quot;:3043,&quot;width&quot;:3166}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1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1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1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TEXT_FILL_FORE_SCHEMECOLOR_INDEX" val="13"/>
  <p:tag name="KSO_WM_UNIT_TEXT_FILL_TYPE" val="1"/>
  <p:tag name="KSO_WM_UNIT_USESOURCEFORMAT_APPLY" val="1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2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2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2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TEXT_FILL_FORE_SCHEMECOLOR_INDEX" val="13"/>
  <p:tag name="KSO_WM_UNIT_TEXT_FILL_TYPE" val="1"/>
  <p:tag name="KSO_WM_UNIT_USESOURCEFORMAT_APPLY" val="1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3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3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3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1"/>
  <p:tag name="KSO_WM_UNIT_TEXT_FILL_FORE_SCHEMECOLOR_INDEX" val="13"/>
  <p:tag name="KSO_WM_UNIT_TEXT_FILL_TYPE" val="1"/>
  <p:tag name="KSO_WM_UNIT_USESOURCEFORMAT_APPLY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4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4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4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4_1"/>
  <p:tag name="KSO_WM_UNIT_TEXT_FILL_FORE_SCHEMECOLOR_INDEX" val="13"/>
  <p:tag name="KSO_WM_UNIT_TEXT_FILL_TYPE" val="1"/>
  <p:tag name="KSO_WM_UNIT_USESOURCEFORMAT_APPLY" val="1"/>
</p:tagLst>
</file>

<file path=ppt/tags/tag242.xml><?xml version="1.0" encoding="utf-8"?>
<p:tagLst xmlns:p="http://schemas.openxmlformats.org/presentationml/2006/main">
  <p:tag name="KSO_WM_UNIT_ISCONTENTSTITLE" val="1"/>
  <p:tag name="KSO_WM_UNIT_ISNUMDGMTITLE" val="0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2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DIAGRAM_GROUP_CODE" val="l1-1"/>
  <p:tag name="KSO_WM_UNIT_PRESET_TEXT" val="目录"/>
  <p:tag name="KSO_WM_UNIT_TEXT_FILL_FORE_SCHEMECOLOR_INDEX" val="14"/>
  <p:tag name="KSO_WM_UNIT_TEXT_FILL_TYPE" val="1"/>
  <p:tag name="KSO_WM_UNIT_USESOURCEFORMAT_APPLY" val="1"/>
</p:tagLst>
</file>

<file path=ppt/tags/tag243.xml><?xml version="1.0" encoding="utf-8"?>
<p:tagLst xmlns:p="http://schemas.openxmlformats.org/presentationml/2006/main">
  <p:tag name="KSO_WM_SLIDE_ID" val="custom20205259_4"/>
  <p:tag name="KSO_WM_TEMPLATE_SUBCATEGORY" val="0"/>
  <p:tag name="KSO_WM_TEMPLATE_MASTER_TYPE" val="1"/>
  <p:tag name="KSO_WM_TEMPLATE_COLOR_TYPE" val="1"/>
  <p:tag name="KSO_WM_SLIDE_ITEM_CNT" val="4"/>
  <p:tag name="KSO_WM_SLIDE_INDEX" val="4"/>
  <p:tag name="KSO_WM_TAG_VERSION" val="1.0"/>
  <p:tag name="KSO_WM_BEAUTIFY_FLAG" val="#wm#"/>
  <p:tag name="KSO_WM_TEMPLATE_CATEGORY" val="custom"/>
  <p:tag name="KSO_WM_TEMPLATE_INDEX" val="20205259"/>
  <p:tag name="KSO_WM_SLIDE_LAYOUT" val="a_l"/>
  <p:tag name="KSO_WM_SLIDE_LAYOUT_CNT" val="1_1"/>
  <p:tag name="KSO_WM_DIAGRAM_GROUP_CODE" val="l1-1"/>
  <p:tag name="KSO_WM_SLIDE_DIAGTYPE" val="l"/>
  <p:tag name="KSO_WM_SLIDE_TYPE" val="contents"/>
  <p:tag name="KSO_WM_SLIDE_SUBTYPE" val="diag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5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2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1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12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  <p:tag name="KSO_WM_UNIT_LINE_FORE_SCHEMECOLOR_INDEX_BRIGHTNESS" val="0.4"/>
  <p:tag name="KSO_WM_UNIT_LINE_FORE_SCHEMECOLOR_INDEX" val="1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5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9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1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a2bd1a6-64b5-4885-8c5f-349780d51f40}"/>
  <p:tag name="KSO_WM_UNIT_TYPE" val="i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2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4.xml><?xml version="1.0" encoding="utf-8"?>
<p:tagLst xmlns:p="http://schemas.openxmlformats.org/presentationml/2006/main">
  <p:tag name="KSO_WM_DOC_GUID" val="{679de01e-c4c9-46e0-8810-9b02e482afcc}"/>
  <p:tag name="COMMONDATA" val="eyJoZGlkIjoiZWE3NjZlYjJkMjNiZjRmNDUwNDg2MDIyMjNiOTJhMjAifQ==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771</Words>
  <Application>WPS 演示</Application>
  <PresentationFormat>全屏显示(16:9)</PresentationFormat>
  <Paragraphs>96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3" baseType="lpstr">
      <vt:lpstr>Arial</vt:lpstr>
      <vt:lpstr>宋体</vt:lpstr>
      <vt:lpstr>Wingdings</vt:lpstr>
      <vt:lpstr>黑体</vt:lpstr>
      <vt:lpstr>Times New Roman</vt:lpstr>
      <vt:lpstr>Times New Roman</vt:lpstr>
      <vt:lpstr>楷体</vt:lpstr>
      <vt:lpstr>等线</vt:lpstr>
      <vt:lpstr>微软雅黑</vt:lpstr>
      <vt:lpstr>Calibri</vt:lpstr>
      <vt:lpstr>Arial Unicode MS</vt:lpstr>
      <vt:lpstr>幼圆</vt:lpstr>
      <vt:lpstr>汉仪乐喵体W</vt:lpstr>
      <vt:lpstr>Arial</vt:lpstr>
      <vt:lpstr>Wingdings</vt:lpstr>
      <vt:lpstr>幼圆</vt:lpstr>
      <vt:lpstr>3_Office 主题​​</vt:lpstr>
      <vt:lpstr>6_Office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万润仪器贸易公司</cp:lastModifiedBy>
  <cp:revision>2</cp:revision>
  <dcterms:created xsi:type="dcterms:W3CDTF">2017-03-17T02:28:00Z</dcterms:created>
  <dcterms:modified xsi:type="dcterms:W3CDTF">2022-05-29T03:45:56Z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52EBC1024A574119AC5FB536C1C6C42A</vt:lpwstr>
  </property>
</Properties>
</file>