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71" r:id="rId3"/>
    <p:sldMasterId id="2147483721" r:id="rId4"/>
    <p:sldMasterId id="2147483725" r:id="rId5"/>
  </p:sldMasterIdLst>
  <p:notesMasterIdLst>
    <p:notesMasterId r:id="rId29"/>
  </p:notesMasterIdLst>
  <p:handoutMasterIdLst>
    <p:handoutMasterId r:id="rId30"/>
  </p:handoutMasterIdLst>
  <p:sldIdLst>
    <p:sldId id="401" r:id="rId6"/>
    <p:sldId id="402" r:id="rId7"/>
    <p:sldId id="403" r:id="rId8"/>
    <p:sldId id="404" r:id="rId9"/>
    <p:sldId id="405" r:id="rId10"/>
    <p:sldId id="406" r:id="rId11"/>
    <p:sldId id="407" r:id="rId12"/>
    <p:sldId id="408" r:id="rId13"/>
    <p:sldId id="409" r:id="rId14"/>
    <p:sldId id="410" r:id="rId15"/>
    <p:sldId id="411" r:id="rId16"/>
    <p:sldId id="412" r:id="rId17"/>
    <p:sldId id="413" r:id="rId18"/>
    <p:sldId id="414" r:id="rId19"/>
    <p:sldId id="415" r:id="rId20"/>
    <p:sldId id="416" r:id="rId21"/>
    <p:sldId id="417" r:id="rId22"/>
    <p:sldId id="418" r:id="rId23"/>
    <p:sldId id="419" r:id="rId24"/>
    <p:sldId id="420" r:id="rId25"/>
    <p:sldId id="421" r:id="rId26"/>
    <p:sldId id="422" r:id="rId27"/>
    <p:sldId id="423" r:id="rId28"/>
  </p:sldIdLst>
  <p:sldSz cx="12192000" cy="6858000"/>
  <p:notesSz cx="6858000" cy="9144000"/>
  <p:embeddedFontLst>
    <p:embeddedFont>
      <p:font typeface="黑体" panose="02010609060101010101" charset="-122"/>
      <p:regular r:id="rId35"/>
    </p:embeddedFont>
    <p:embeddedFont>
      <p:font typeface="Calibri" panose="020F0502020204030204"/>
      <p:regular r:id="rId36"/>
      <p:bold r:id="rId37"/>
      <p:italic r:id="rId38"/>
      <p:boldItalic r:id="rId39"/>
    </p:embeddedFont>
    <p:embeddedFont>
      <p:font typeface="微软雅黑" panose="020B0503020204020204" charset="-122"/>
      <p:regular r:id="rId40"/>
    </p:embeddedFont>
  </p:embeddedFontLst>
  <p:custDataLst>
    <p:tags r:id="rId4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绿色圃中小学教育网" initials="绿色圃中小学教育网" lastIdx="2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A1C450"/>
    <a:srgbClr val="F19B6D"/>
    <a:srgbClr val="FFFF00"/>
    <a:srgbClr val="85CCC9"/>
    <a:srgbClr val="EA976B"/>
    <a:srgbClr val="6CAE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353" autoAdjust="0"/>
    <p:restoredTop sz="94660"/>
  </p:normalViewPr>
  <p:slideViewPr>
    <p:cSldViewPr snapToGrid="0">
      <p:cViewPr varScale="1">
        <p:scale>
          <a:sx n="67" d="100"/>
          <a:sy n="67" d="100"/>
        </p:scale>
        <p:origin x="744" y="52"/>
      </p:cViewPr>
      <p:guideLst>
        <p:guide orient="horz" pos="215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1" Type="http://schemas.openxmlformats.org/officeDocument/2006/relationships/tags" Target="tags/tag513.xml"/><Relationship Id="rId40" Type="http://schemas.openxmlformats.org/officeDocument/2006/relationships/font" Target="fonts/font6.fntdata"/><Relationship Id="rId4" Type="http://schemas.openxmlformats.org/officeDocument/2006/relationships/slideMaster" Target="slideMasters/slideMaster3.xml"/><Relationship Id="rId39" Type="http://schemas.openxmlformats.org/officeDocument/2006/relationships/font" Target="fonts/font5.fntdata"/><Relationship Id="rId38" Type="http://schemas.openxmlformats.org/officeDocument/2006/relationships/font" Target="fonts/font4.fntdata"/><Relationship Id="rId37" Type="http://schemas.openxmlformats.org/officeDocument/2006/relationships/font" Target="fonts/font3.fntdata"/><Relationship Id="rId36" Type="http://schemas.openxmlformats.org/officeDocument/2006/relationships/font" Target="fonts/font2.fntdata"/><Relationship Id="rId35" Type="http://schemas.openxmlformats.org/officeDocument/2006/relationships/font" Target="fonts/font1.fntdata"/><Relationship Id="rId34" Type="http://schemas.openxmlformats.org/officeDocument/2006/relationships/commentAuthors" Target="commentAuthors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handoutMaster" Target="handoutMasters/handoutMaster1.xml"/><Relationship Id="rId3" Type="http://schemas.openxmlformats.org/officeDocument/2006/relationships/slideMaster" Target="slideMasters/slideMaster2.xml"/><Relationship Id="rId29" Type="http://schemas.openxmlformats.org/officeDocument/2006/relationships/notesMaster" Target="notesMasters/notesMaster1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ea typeface="黑体" panose="02010609060101010101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ea typeface="黑体" panose="02010609060101010101" charset="-122"/>
              </a:rPr>
            </a:fld>
            <a:endParaRPr lang="zh-CN" altLang="en-US">
              <a:ea typeface="黑体" panose="02010609060101010101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ea typeface="黑体" panose="02010609060101010101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ea typeface="黑体" panose="02010609060101010101" charset="-122"/>
              </a:rPr>
            </a:fld>
            <a:endParaRPr lang="zh-CN" altLang="en-US">
              <a:ea typeface="黑体" panose="02010609060101010101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黑体" panose="02010609060101010101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黑体" panose="02010609060101010101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字母学习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课堂小结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外拓展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尾页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更多资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版权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PT封面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1" name="直接连接符 320"/>
          <p:cNvCxnSpPr/>
          <p:nvPr userDrawn="1"/>
        </p:nvCxnSpPr>
        <p:spPr>
          <a:xfrm>
            <a:off x="3504002" y="3467415"/>
            <a:ext cx="5183996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PT封面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1" name="直接连接符 320"/>
          <p:cNvCxnSpPr/>
          <p:nvPr userDrawn="1"/>
        </p:nvCxnSpPr>
        <p:spPr>
          <a:xfrm>
            <a:off x="3504002" y="3467415"/>
            <a:ext cx="5183996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新课导入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助学资料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学习字词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矩形 313" hidden="1"/>
          <p:cNvSpPr/>
          <p:nvPr userDrawn="1"/>
        </p:nvSpPr>
        <p:spPr>
          <a:xfrm>
            <a:off x="123461" y="346497"/>
            <a:ext cx="11953078" cy="63960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矩形 313" hidden="1"/>
          <p:cNvSpPr/>
          <p:nvPr userDrawn="1"/>
        </p:nvSpPr>
        <p:spPr>
          <a:xfrm>
            <a:off x="123461" y="346497"/>
            <a:ext cx="11953078" cy="63960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新课导入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助学资料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字词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初读感知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12700" y="6483350"/>
            <a:ext cx="2844800" cy="365125"/>
          </a:xfrm>
        </p:spPr>
        <p:txBody>
          <a:bodyPr/>
          <a:lstStyle/>
          <a:p>
            <a:pPr fontAlgn="auto"/>
            <a:fld id="{530820CF-B880-4189-942D-D702A7CBA730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483350"/>
            <a:ext cx="3860800" cy="365125"/>
          </a:xfrm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323917" y="6483350"/>
            <a:ext cx="2844800" cy="365125"/>
          </a:xfrm>
        </p:spPr>
        <p:txBody>
          <a:bodyPr/>
          <a:lstStyle/>
          <a:p>
            <a:pPr fontAlgn="auto"/>
            <a:fld id="{0C913308-F349-4B6D-A68A-DD1791B4A57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随堂练习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拼读认知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3" Type="http://schemas.openxmlformats.org/officeDocument/2006/relationships/theme" Target="../theme/theme1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1" Type="http://schemas.openxmlformats.org/officeDocument/2006/relationships/theme" Target="../theme/theme2.xml"/><Relationship Id="rId50" Type="http://schemas.openxmlformats.org/officeDocument/2006/relationships/image" Target="../media/image1.jpeg"/><Relationship Id="rId5" Type="http://schemas.openxmlformats.org/officeDocument/2006/relationships/slideLayout" Target="../slideLayouts/slideLayout27.xml"/><Relationship Id="rId49" Type="http://schemas.openxmlformats.org/officeDocument/2006/relationships/slideLayout" Target="../slideLayouts/slideLayout71.xml"/><Relationship Id="rId48" Type="http://schemas.openxmlformats.org/officeDocument/2006/relationships/slideLayout" Target="../slideLayouts/slideLayout70.xml"/><Relationship Id="rId47" Type="http://schemas.openxmlformats.org/officeDocument/2006/relationships/slideLayout" Target="../slideLayouts/slideLayout69.xml"/><Relationship Id="rId46" Type="http://schemas.openxmlformats.org/officeDocument/2006/relationships/slideLayout" Target="../slideLayouts/slideLayout68.xml"/><Relationship Id="rId45" Type="http://schemas.openxmlformats.org/officeDocument/2006/relationships/slideLayout" Target="../slideLayouts/slideLayout67.xml"/><Relationship Id="rId44" Type="http://schemas.openxmlformats.org/officeDocument/2006/relationships/slideLayout" Target="../slideLayouts/slideLayout66.xml"/><Relationship Id="rId43" Type="http://schemas.openxmlformats.org/officeDocument/2006/relationships/slideLayout" Target="../slideLayouts/slideLayout65.xml"/><Relationship Id="rId42" Type="http://schemas.openxmlformats.org/officeDocument/2006/relationships/slideLayout" Target="../slideLayouts/slideLayout64.xml"/><Relationship Id="rId41" Type="http://schemas.openxmlformats.org/officeDocument/2006/relationships/slideLayout" Target="../slideLayouts/slideLayout63.xml"/><Relationship Id="rId4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61.xml"/><Relationship Id="rId38" Type="http://schemas.openxmlformats.org/officeDocument/2006/relationships/slideLayout" Target="../slideLayouts/slideLayout60.xml"/><Relationship Id="rId37" Type="http://schemas.openxmlformats.org/officeDocument/2006/relationships/slideLayout" Target="../slideLayouts/slideLayout59.xml"/><Relationship Id="rId36" Type="http://schemas.openxmlformats.org/officeDocument/2006/relationships/slideLayout" Target="../slideLayouts/slideLayout58.xml"/><Relationship Id="rId35" Type="http://schemas.openxmlformats.org/officeDocument/2006/relationships/slideLayout" Target="../slideLayouts/slideLayout57.xml"/><Relationship Id="rId34" Type="http://schemas.openxmlformats.org/officeDocument/2006/relationships/slideLayout" Target="../slideLayouts/slideLayout56.xml"/><Relationship Id="rId33" Type="http://schemas.openxmlformats.org/officeDocument/2006/relationships/slideLayout" Target="../slideLayouts/slideLayout55.xml"/><Relationship Id="rId32" Type="http://schemas.openxmlformats.org/officeDocument/2006/relationships/slideLayout" Target="../slideLayouts/slideLayout54.xml"/><Relationship Id="rId31" Type="http://schemas.openxmlformats.org/officeDocument/2006/relationships/slideLayout" Target="../slideLayouts/slideLayout53.xml"/><Relationship Id="rId30" Type="http://schemas.openxmlformats.org/officeDocument/2006/relationships/slideLayout" Target="../slideLayouts/slideLayout52.xml"/><Relationship Id="rId3" Type="http://schemas.openxmlformats.org/officeDocument/2006/relationships/slideLayout" Target="../slideLayouts/slideLayout25.xml"/><Relationship Id="rId29" Type="http://schemas.openxmlformats.org/officeDocument/2006/relationships/slideLayout" Target="../slideLayouts/slideLayout51.xml"/><Relationship Id="rId28" Type="http://schemas.openxmlformats.org/officeDocument/2006/relationships/slideLayout" Target="../slideLayouts/slideLayout50.xml"/><Relationship Id="rId27" Type="http://schemas.openxmlformats.org/officeDocument/2006/relationships/slideLayout" Target="../slideLayouts/slideLayout49.xml"/><Relationship Id="rId26" Type="http://schemas.openxmlformats.org/officeDocument/2006/relationships/slideLayout" Target="../slideLayouts/slideLayout48.xml"/><Relationship Id="rId25" Type="http://schemas.openxmlformats.org/officeDocument/2006/relationships/slideLayout" Target="../slideLayouts/slideLayout47.xml"/><Relationship Id="rId24" Type="http://schemas.openxmlformats.org/officeDocument/2006/relationships/slideLayout" Target="../slideLayouts/slideLayout46.xml"/><Relationship Id="rId23" Type="http://schemas.openxmlformats.org/officeDocument/2006/relationships/slideLayout" Target="../slideLayouts/slideLayout45.xml"/><Relationship Id="rId22" Type="http://schemas.openxmlformats.org/officeDocument/2006/relationships/slideLayout" Target="../slideLayouts/slideLayout44.xml"/><Relationship Id="rId21" Type="http://schemas.openxmlformats.org/officeDocument/2006/relationships/slideLayout" Target="../slideLayouts/slideLayout43.xml"/><Relationship Id="rId20" Type="http://schemas.openxmlformats.org/officeDocument/2006/relationships/slideLayout" Target="../slideLayouts/slideLayout42.xml"/><Relationship Id="rId2" Type="http://schemas.openxmlformats.org/officeDocument/2006/relationships/slideLayout" Target="../slideLayouts/slideLayout24.xml"/><Relationship Id="rId19" Type="http://schemas.openxmlformats.org/officeDocument/2006/relationships/slideLayout" Target="../slideLayouts/slideLayout41.xml"/><Relationship Id="rId18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6" Type="http://schemas.openxmlformats.org/officeDocument/2006/relationships/theme" Target="../theme/theme3.xml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3" Type="http://schemas.openxmlformats.org/officeDocument/2006/relationships/slideLayout" Target="../slideLayouts/slideLayout74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3.xml"/><Relationship Id="rId8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7.xml"/><Relationship Id="rId25" Type="http://schemas.openxmlformats.org/officeDocument/2006/relationships/theme" Target="../theme/theme4.xml"/><Relationship Id="rId24" Type="http://schemas.openxmlformats.org/officeDocument/2006/relationships/tags" Target="../tags/tag227.xml"/><Relationship Id="rId23" Type="http://schemas.openxmlformats.org/officeDocument/2006/relationships/tags" Target="../tags/tag226.xml"/><Relationship Id="rId22" Type="http://schemas.openxmlformats.org/officeDocument/2006/relationships/tags" Target="../tags/tag225.xml"/><Relationship Id="rId21" Type="http://schemas.openxmlformats.org/officeDocument/2006/relationships/tags" Target="../tags/tag224.xml"/><Relationship Id="rId20" Type="http://schemas.openxmlformats.org/officeDocument/2006/relationships/tags" Target="../tags/tag223.xml"/><Relationship Id="rId2" Type="http://schemas.openxmlformats.org/officeDocument/2006/relationships/slideLayout" Target="../slideLayouts/slideLayout76.xml"/><Relationship Id="rId19" Type="http://schemas.openxmlformats.org/officeDocument/2006/relationships/tags" Target="../tags/tag222.xml"/><Relationship Id="rId18" Type="http://schemas.openxmlformats.org/officeDocument/2006/relationships/slideLayout" Target="../slideLayouts/slideLayout92.xml"/><Relationship Id="rId17" Type="http://schemas.openxmlformats.org/officeDocument/2006/relationships/slideLayout" Target="../slideLayouts/slideLayout91.xml"/><Relationship Id="rId16" Type="http://schemas.openxmlformats.org/officeDocument/2006/relationships/slideLayout" Target="../slideLayouts/slideLayout90.xml"/><Relationship Id="rId15" Type="http://schemas.openxmlformats.org/officeDocument/2006/relationships/slideLayout" Target="../slideLayouts/slideLayout89.xml"/><Relationship Id="rId14" Type="http://schemas.openxmlformats.org/officeDocument/2006/relationships/slideLayout" Target="../slideLayouts/slideLayout88.xml"/><Relationship Id="rId13" Type="http://schemas.openxmlformats.org/officeDocument/2006/relationships/slideLayout" Target="../slideLayouts/slideLayout87.xml"/><Relationship Id="rId12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84.xml"/><Relationship Id="rId1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Times New Roman" panose="02020603050405020304" charset="0"/>
              </a:defRPr>
            </a:lvl1pPr>
          </a:lstStyle>
          <a:p>
            <a:fld id="{E9C1D861-E942-4694-966D-F6A93EB1A6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Times New Roman" panose="02020603050405020304" charset="0"/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Times New Roman" panose="02020603050405020304" charset="0"/>
              </a:defRPr>
            </a:lvl1pPr>
          </a:lstStyle>
          <a:p>
            <a:fld id="{9294FA98-B1F0-4380-866C-E18380B9059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Times New Roman" panose="0202060305040502030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Times New Roman" panose="0202060305040502030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Times New Roman" panose="02020603050405020304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Times New Roman" panose="02020603050405020304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Times New Roman" panose="02020603050405020304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Times New Roman" panose="0202060305040502030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50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  <p:sldLayoutId id="2147483689" r:id="rId18"/>
    <p:sldLayoutId id="2147483690" r:id="rId19"/>
    <p:sldLayoutId id="2147483691" r:id="rId20"/>
    <p:sldLayoutId id="2147483692" r:id="rId21"/>
    <p:sldLayoutId id="2147483693" r:id="rId22"/>
    <p:sldLayoutId id="2147483694" r:id="rId23"/>
    <p:sldLayoutId id="2147483695" r:id="rId24"/>
    <p:sldLayoutId id="2147483696" r:id="rId25"/>
    <p:sldLayoutId id="2147483697" r:id="rId26"/>
    <p:sldLayoutId id="2147483698" r:id="rId27"/>
    <p:sldLayoutId id="2147483699" r:id="rId28"/>
    <p:sldLayoutId id="2147483700" r:id="rId29"/>
    <p:sldLayoutId id="2147483701" r:id="rId30"/>
    <p:sldLayoutId id="2147483702" r:id="rId31"/>
    <p:sldLayoutId id="2147483703" r:id="rId32"/>
    <p:sldLayoutId id="2147483704" r:id="rId33"/>
    <p:sldLayoutId id="2147483705" r:id="rId34"/>
    <p:sldLayoutId id="2147483706" r:id="rId35"/>
    <p:sldLayoutId id="2147483707" r:id="rId36"/>
    <p:sldLayoutId id="2147483708" r:id="rId37"/>
    <p:sldLayoutId id="2147483709" r:id="rId38"/>
    <p:sldLayoutId id="2147483710" r:id="rId39"/>
    <p:sldLayoutId id="2147483711" r:id="rId40"/>
    <p:sldLayoutId id="2147483712" r:id="rId41"/>
    <p:sldLayoutId id="2147483713" r:id="rId42"/>
    <p:sldLayoutId id="2147483714" r:id="rId43"/>
    <p:sldLayoutId id="2147483715" r:id="rId44"/>
    <p:sldLayoutId id="2147483716" r:id="rId45"/>
    <p:sldLayoutId id="2147483717" r:id="rId46"/>
    <p:sldLayoutId id="2147483718" r:id="rId47"/>
    <p:sldLayoutId id="2147483719" r:id="rId48"/>
    <p:sldLayoutId id="2147483720" r:id="rId49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02812" y="5055877"/>
            <a:ext cx="2688881" cy="18021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  <p:sldLayoutId id="2147483743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image" Target="../media/image3.png"/><Relationship Id="rId3" Type="http://schemas.openxmlformats.org/officeDocument/2006/relationships/tags" Target="../tags/tag229.xml"/><Relationship Id="rId2" Type="http://schemas.openxmlformats.org/officeDocument/2006/relationships/image" Target="../media/image10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54.xml"/><Relationship Id="rId8" Type="http://schemas.openxmlformats.org/officeDocument/2006/relationships/tags" Target="../tags/tag353.xml"/><Relationship Id="rId7" Type="http://schemas.openxmlformats.org/officeDocument/2006/relationships/tags" Target="../tags/tag352.xml"/><Relationship Id="rId6" Type="http://schemas.openxmlformats.org/officeDocument/2006/relationships/tags" Target="../tags/tag351.xml"/><Relationship Id="rId5" Type="http://schemas.openxmlformats.org/officeDocument/2006/relationships/tags" Target="../tags/tag350.xml"/><Relationship Id="rId4" Type="http://schemas.openxmlformats.org/officeDocument/2006/relationships/tags" Target="../tags/tag349.xml"/><Relationship Id="rId3" Type="http://schemas.openxmlformats.org/officeDocument/2006/relationships/tags" Target="../tags/tag348.xml"/><Relationship Id="rId21" Type="http://schemas.openxmlformats.org/officeDocument/2006/relationships/slideLayout" Target="../slideLayouts/slideLayout81.xml"/><Relationship Id="rId20" Type="http://schemas.openxmlformats.org/officeDocument/2006/relationships/tags" Target="../tags/tag363.xml"/><Relationship Id="rId2" Type="http://schemas.openxmlformats.org/officeDocument/2006/relationships/tags" Target="../tags/tag347.xml"/><Relationship Id="rId19" Type="http://schemas.openxmlformats.org/officeDocument/2006/relationships/image" Target="../media/image25.png"/><Relationship Id="rId18" Type="http://schemas.openxmlformats.org/officeDocument/2006/relationships/image" Target="../media/image24.png"/><Relationship Id="rId17" Type="http://schemas.openxmlformats.org/officeDocument/2006/relationships/tags" Target="../tags/tag362.xml"/><Relationship Id="rId16" Type="http://schemas.openxmlformats.org/officeDocument/2006/relationships/tags" Target="../tags/tag361.xml"/><Relationship Id="rId15" Type="http://schemas.openxmlformats.org/officeDocument/2006/relationships/tags" Target="../tags/tag360.xml"/><Relationship Id="rId14" Type="http://schemas.openxmlformats.org/officeDocument/2006/relationships/tags" Target="../tags/tag359.xml"/><Relationship Id="rId13" Type="http://schemas.openxmlformats.org/officeDocument/2006/relationships/tags" Target="../tags/tag358.xml"/><Relationship Id="rId12" Type="http://schemas.openxmlformats.org/officeDocument/2006/relationships/tags" Target="../tags/tag357.xml"/><Relationship Id="rId11" Type="http://schemas.openxmlformats.org/officeDocument/2006/relationships/tags" Target="../tags/tag356.xml"/><Relationship Id="rId10" Type="http://schemas.openxmlformats.org/officeDocument/2006/relationships/tags" Target="../tags/tag355.xml"/><Relationship Id="rId1" Type="http://schemas.openxmlformats.org/officeDocument/2006/relationships/tags" Target="../tags/tag346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72.xml"/><Relationship Id="rId8" Type="http://schemas.openxmlformats.org/officeDocument/2006/relationships/tags" Target="../tags/tag371.xml"/><Relationship Id="rId7" Type="http://schemas.openxmlformats.org/officeDocument/2006/relationships/tags" Target="../tags/tag370.xml"/><Relationship Id="rId6" Type="http://schemas.openxmlformats.org/officeDocument/2006/relationships/tags" Target="../tags/tag369.xml"/><Relationship Id="rId5" Type="http://schemas.openxmlformats.org/officeDocument/2006/relationships/tags" Target="../tags/tag368.xml"/><Relationship Id="rId4" Type="http://schemas.openxmlformats.org/officeDocument/2006/relationships/tags" Target="../tags/tag367.xml"/><Relationship Id="rId3" Type="http://schemas.openxmlformats.org/officeDocument/2006/relationships/tags" Target="../tags/tag366.xml"/><Relationship Id="rId21" Type="http://schemas.openxmlformats.org/officeDocument/2006/relationships/slideLayout" Target="../slideLayouts/slideLayout81.xml"/><Relationship Id="rId20" Type="http://schemas.openxmlformats.org/officeDocument/2006/relationships/tags" Target="../tags/tag381.xml"/><Relationship Id="rId2" Type="http://schemas.openxmlformats.org/officeDocument/2006/relationships/tags" Target="../tags/tag365.xml"/><Relationship Id="rId19" Type="http://schemas.openxmlformats.org/officeDocument/2006/relationships/image" Target="../media/image27.png"/><Relationship Id="rId18" Type="http://schemas.openxmlformats.org/officeDocument/2006/relationships/image" Target="../media/image26.png"/><Relationship Id="rId17" Type="http://schemas.openxmlformats.org/officeDocument/2006/relationships/tags" Target="../tags/tag380.xml"/><Relationship Id="rId16" Type="http://schemas.openxmlformats.org/officeDocument/2006/relationships/tags" Target="../tags/tag379.xml"/><Relationship Id="rId15" Type="http://schemas.openxmlformats.org/officeDocument/2006/relationships/tags" Target="../tags/tag378.xml"/><Relationship Id="rId14" Type="http://schemas.openxmlformats.org/officeDocument/2006/relationships/tags" Target="../tags/tag377.xml"/><Relationship Id="rId13" Type="http://schemas.openxmlformats.org/officeDocument/2006/relationships/tags" Target="../tags/tag376.xml"/><Relationship Id="rId12" Type="http://schemas.openxmlformats.org/officeDocument/2006/relationships/tags" Target="../tags/tag375.xml"/><Relationship Id="rId11" Type="http://schemas.openxmlformats.org/officeDocument/2006/relationships/tags" Target="../tags/tag374.xml"/><Relationship Id="rId10" Type="http://schemas.openxmlformats.org/officeDocument/2006/relationships/tags" Target="../tags/tag373.xml"/><Relationship Id="rId1" Type="http://schemas.openxmlformats.org/officeDocument/2006/relationships/tags" Target="../tags/tag364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7.xml"/><Relationship Id="rId4" Type="http://schemas.openxmlformats.org/officeDocument/2006/relationships/tags" Target="../tags/tag385.xml"/><Relationship Id="rId3" Type="http://schemas.openxmlformats.org/officeDocument/2006/relationships/tags" Target="../tags/tag384.xml"/><Relationship Id="rId2" Type="http://schemas.openxmlformats.org/officeDocument/2006/relationships/tags" Target="../tags/tag383.xml"/><Relationship Id="rId1" Type="http://schemas.openxmlformats.org/officeDocument/2006/relationships/tags" Target="../tags/tag382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7.xml"/><Relationship Id="rId3" Type="http://schemas.openxmlformats.org/officeDocument/2006/relationships/tags" Target="../tags/tag388.xml"/><Relationship Id="rId2" Type="http://schemas.openxmlformats.org/officeDocument/2006/relationships/tags" Target="../tags/tag387.xml"/><Relationship Id="rId1" Type="http://schemas.openxmlformats.org/officeDocument/2006/relationships/tags" Target="../tags/tag386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97.xml"/><Relationship Id="rId8" Type="http://schemas.openxmlformats.org/officeDocument/2006/relationships/tags" Target="../tags/tag396.xml"/><Relationship Id="rId7" Type="http://schemas.openxmlformats.org/officeDocument/2006/relationships/tags" Target="../tags/tag395.xml"/><Relationship Id="rId6" Type="http://schemas.openxmlformats.org/officeDocument/2006/relationships/tags" Target="../tags/tag394.xml"/><Relationship Id="rId5" Type="http://schemas.openxmlformats.org/officeDocument/2006/relationships/tags" Target="../tags/tag393.xml"/><Relationship Id="rId4" Type="http://schemas.openxmlformats.org/officeDocument/2006/relationships/tags" Target="../tags/tag392.xml"/><Relationship Id="rId3" Type="http://schemas.openxmlformats.org/officeDocument/2006/relationships/tags" Target="../tags/tag391.xml"/><Relationship Id="rId2" Type="http://schemas.openxmlformats.org/officeDocument/2006/relationships/tags" Target="../tags/tag390.xml"/><Relationship Id="rId14" Type="http://schemas.openxmlformats.org/officeDocument/2006/relationships/slideLayout" Target="../slideLayouts/slideLayout81.xml"/><Relationship Id="rId13" Type="http://schemas.openxmlformats.org/officeDocument/2006/relationships/tags" Target="../tags/tag401.xml"/><Relationship Id="rId12" Type="http://schemas.openxmlformats.org/officeDocument/2006/relationships/tags" Target="../tags/tag400.xml"/><Relationship Id="rId11" Type="http://schemas.openxmlformats.org/officeDocument/2006/relationships/tags" Target="../tags/tag399.xml"/><Relationship Id="rId10" Type="http://schemas.openxmlformats.org/officeDocument/2006/relationships/tags" Target="../tags/tag398.xml"/><Relationship Id="rId1" Type="http://schemas.openxmlformats.org/officeDocument/2006/relationships/tags" Target="../tags/tag389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10.xml"/><Relationship Id="rId8" Type="http://schemas.openxmlformats.org/officeDocument/2006/relationships/tags" Target="../tags/tag409.xml"/><Relationship Id="rId7" Type="http://schemas.openxmlformats.org/officeDocument/2006/relationships/tags" Target="../tags/tag408.xml"/><Relationship Id="rId6" Type="http://schemas.openxmlformats.org/officeDocument/2006/relationships/tags" Target="../tags/tag407.xml"/><Relationship Id="rId5" Type="http://schemas.openxmlformats.org/officeDocument/2006/relationships/tags" Target="../tags/tag406.xml"/><Relationship Id="rId4" Type="http://schemas.openxmlformats.org/officeDocument/2006/relationships/tags" Target="../tags/tag405.xml"/><Relationship Id="rId3" Type="http://schemas.openxmlformats.org/officeDocument/2006/relationships/tags" Target="../tags/tag404.xml"/><Relationship Id="rId2" Type="http://schemas.openxmlformats.org/officeDocument/2006/relationships/tags" Target="../tags/tag403.xml"/><Relationship Id="rId16" Type="http://schemas.openxmlformats.org/officeDocument/2006/relationships/slideLayout" Target="../slideLayouts/slideLayout81.xml"/><Relationship Id="rId15" Type="http://schemas.openxmlformats.org/officeDocument/2006/relationships/tags" Target="../tags/tag416.xml"/><Relationship Id="rId14" Type="http://schemas.openxmlformats.org/officeDocument/2006/relationships/tags" Target="../tags/tag415.xml"/><Relationship Id="rId13" Type="http://schemas.openxmlformats.org/officeDocument/2006/relationships/tags" Target="../tags/tag414.xml"/><Relationship Id="rId12" Type="http://schemas.openxmlformats.org/officeDocument/2006/relationships/tags" Target="../tags/tag413.xml"/><Relationship Id="rId11" Type="http://schemas.openxmlformats.org/officeDocument/2006/relationships/tags" Target="../tags/tag412.xml"/><Relationship Id="rId10" Type="http://schemas.openxmlformats.org/officeDocument/2006/relationships/tags" Target="../tags/tag411.xml"/><Relationship Id="rId1" Type="http://schemas.openxmlformats.org/officeDocument/2006/relationships/tags" Target="../tags/tag402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25.xml"/><Relationship Id="rId8" Type="http://schemas.openxmlformats.org/officeDocument/2006/relationships/tags" Target="../tags/tag424.xml"/><Relationship Id="rId7" Type="http://schemas.openxmlformats.org/officeDocument/2006/relationships/tags" Target="../tags/tag423.xml"/><Relationship Id="rId6" Type="http://schemas.openxmlformats.org/officeDocument/2006/relationships/tags" Target="../tags/tag422.xml"/><Relationship Id="rId5" Type="http://schemas.openxmlformats.org/officeDocument/2006/relationships/tags" Target="../tags/tag421.xml"/><Relationship Id="rId4" Type="http://schemas.openxmlformats.org/officeDocument/2006/relationships/tags" Target="../tags/tag420.xml"/><Relationship Id="rId3" Type="http://schemas.openxmlformats.org/officeDocument/2006/relationships/tags" Target="../tags/tag419.xml"/><Relationship Id="rId2" Type="http://schemas.openxmlformats.org/officeDocument/2006/relationships/tags" Target="../tags/tag418.xml"/><Relationship Id="rId15" Type="http://schemas.openxmlformats.org/officeDocument/2006/relationships/slideLayout" Target="../slideLayouts/slideLayout81.xml"/><Relationship Id="rId14" Type="http://schemas.openxmlformats.org/officeDocument/2006/relationships/tags" Target="../tags/tag429.xml"/><Relationship Id="rId13" Type="http://schemas.openxmlformats.org/officeDocument/2006/relationships/tags" Target="../tags/tag428.xml"/><Relationship Id="rId12" Type="http://schemas.openxmlformats.org/officeDocument/2006/relationships/tags" Target="../tags/tag427.xml"/><Relationship Id="rId11" Type="http://schemas.openxmlformats.org/officeDocument/2006/relationships/tags" Target="../tags/tag426.xml"/><Relationship Id="rId10" Type="http://schemas.openxmlformats.org/officeDocument/2006/relationships/image" Target="../media/image28.png"/><Relationship Id="rId1" Type="http://schemas.openxmlformats.org/officeDocument/2006/relationships/tags" Target="../tags/tag417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38.xml"/><Relationship Id="rId8" Type="http://schemas.openxmlformats.org/officeDocument/2006/relationships/tags" Target="../tags/tag437.xml"/><Relationship Id="rId7" Type="http://schemas.openxmlformats.org/officeDocument/2006/relationships/tags" Target="../tags/tag436.xml"/><Relationship Id="rId6" Type="http://schemas.openxmlformats.org/officeDocument/2006/relationships/tags" Target="../tags/tag435.xml"/><Relationship Id="rId5" Type="http://schemas.openxmlformats.org/officeDocument/2006/relationships/tags" Target="../tags/tag434.xml"/><Relationship Id="rId4" Type="http://schemas.openxmlformats.org/officeDocument/2006/relationships/tags" Target="../tags/tag433.xml"/><Relationship Id="rId3" Type="http://schemas.openxmlformats.org/officeDocument/2006/relationships/tags" Target="../tags/tag432.xml"/><Relationship Id="rId2" Type="http://schemas.openxmlformats.org/officeDocument/2006/relationships/tags" Target="../tags/tag431.xml"/><Relationship Id="rId15" Type="http://schemas.openxmlformats.org/officeDocument/2006/relationships/slideLayout" Target="../slideLayouts/slideLayout81.xml"/><Relationship Id="rId14" Type="http://schemas.openxmlformats.org/officeDocument/2006/relationships/tags" Target="../tags/tag442.xml"/><Relationship Id="rId13" Type="http://schemas.openxmlformats.org/officeDocument/2006/relationships/tags" Target="../tags/tag441.xml"/><Relationship Id="rId12" Type="http://schemas.openxmlformats.org/officeDocument/2006/relationships/image" Target="../media/image29.png"/><Relationship Id="rId11" Type="http://schemas.openxmlformats.org/officeDocument/2006/relationships/tags" Target="../tags/tag440.xml"/><Relationship Id="rId10" Type="http://schemas.openxmlformats.org/officeDocument/2006/relationships/tags" Target="../tags/tag439.xml"/><Relationship Id="rId1" Type="http://schemas.openxmlformats.org/officeDocument/2006/relationships/tags" Target="../tags/tag430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51.xml"/><Relationship Id="rId8" Type="http://schemas.openxmlformats.org/officeDocument/2006/relationships/tags" Target="../tags/tag450.xml"/><Relationship Id="rId7" Type="http://schemas.openxmlformats.org/officeDocument/2006/relationships/tags" Target="../tags/tag449.xml"/><Relationship Id="rId6" Type="http://schemas.openxmlformats.org/officeDocument/2006/relationships/tags" Target="../tags/tag448.xml"/><Relationship Id="rId5" Type="http://schemas.openxmlformats.org/officeDocument/2006/relationships/tags" Target="../tags/tag447.xml"/><Relationship Id="rId4" Type="http://schemas.openxmlformats.org/officeDocument/2006/relationships/tags" Target="../tags/tag446.xml"/><Relationship Id="rId3" Type="http://schemas.openxmlformats.org/officeDocument/2006/relationships/tags" Target="../tags/tag445.xml"/><Relationship Id="rId2" Type="http://schemas.openxmlformats.org/officeDocument/2006/relationships/tags" Target="../tags/tag444.xml"/><Relationship Id="rId16" Type="http://schemas.openxmlformats.org/officeDocument/2006/relationships/slideLayout" Target="../slideLayouts/slideLayout81.xml"/><Relationship Id="rId15" Type="http://schemas.openxmlformats.org/officeDocument/2006/relationships/tags" Target="../tags/tag455.xml"/><Relationship Id="rId14" Type="http://schemas.openxmlformats.org/officeDocument/2006/relationships/tags" Target="../tags/tag454.xml"/><Relationship Id="rId13" Type="http://schemas.openxmlformats.org/officeDocument/2006/relationships/image" Target="../media/image31.png"/><Relationship Id="rId12" Type="http://schemas.openxmlformats.org/officeDocument/2006/relationships/image" Target="../media/image30.png"/><Relationship Id="rId11" Type="http://schemas.openxmlformats.org/officeDocument/2006/relationships/tags" Target="../tags/tag453.xml"/><Relationship Id="rId10" Type="http://schemas.openxmlformats.org/officeDocument/2006/relationships/tags" Target="../tags/tag452.xml"/><Relationship Id="rId1" Type="http://schemas.openxmlformats.org/officeDocument/2006/relationships/tags" Target="../tags/tag443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64.xml"/><Relationship Id="rId8" Type="http://schemas.openxmlformats.org/officeDocument/2006/relationships/tags" Target="../tags/tag463.xml"/><Relationship Id="rId7" Type="http://schemas.openxmlformats.org/officeDocument/2006/relationships/tags" Target="../tags/tag462.xml"/><Relationship Id="rId6" Type="http://schemas.openxmlformats.org/officeDocument/2006/relationships/tags" Target="../tags/tag461.xml"/><Relationship Id="rId5" Type="http://schemas.openxmlformats.org/officeDocument/2006/relationships/tags" Target="../tags/tag460.xml"/><Relationship Id="rId4" Type="http://schemas.openxmlformats.org/officeDocument/2006/relationships/tags" Target="../tags/tag459.xml"/><Relationship Id="rId3" Type="http://schemas.openxmlformats.org/officeDocument/2006/relationships/tags" Target="../tags/tag458.xml"/><Relationship Id="rId2" Type="http://schemas.openxmlformats.org/officeDocument/2006/relationships/tags" Target="../tags/tag457.xml"/><Relationship Id="rId16" Type="http://schemas.openxmlformats.org/officeDocument/2006/relationships/slideLayout" Target="../slideLayouts/slideLayout81.xml"/><Relationship Id="rId15" Type="http://schemas.openxmlformats.org/officeDocument/2006/relationships/tags" Target="../tags/tag468.xml"/><Relationship Id="rId14" Type="http://schemas.openxmlformats.org/officeDocument/2006/relationships/tags" Target="../tags/tag467.xml"/><Relationship Id="rId13" Type="http://schemas.openxmlformats.org/officeDocument/2006/relationships/image" Target="../media/image33.png"/><Relationship Id="rId12" Type="http://schemas.openxmlformats.org/officeDocument/2006/relationships/image" Target="../media/image32.png"/><Relationship Id="rId11" Type="http://schemas.openxmlformats.org/officeDocument/2006/relationships/tags" Target="../tags/tag466.xml"/><Relationship Id="rId10" Type="http://schemas.openxmlformats.org/officeDocument/2006/relationships/tags" Target="../tags/tag465.xml"/><Relationship Id="rId1" Type="http://schemas.openxmlformats.org/officeDocument/2006/relationships/tags" Target="../tags/tag456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1.xml"/><Relationship Id="rId8" Type="http://schemas.openxmlformats.org/officeDocument/2006/relationships/tags" Target="../tags/tag240.xml"/><Relationship Id="rId7" Type="http://schemas.openxmlformats.org/officeDocument/2006/relationships/tags" Target="../tags/tag239.xml"/><Relationship Id="rId6" Type="http://schemas.openxmlformats.org/officeDocument/2006/relationships/tags" Target="../tags/tag238.xml"/><Relationship Id="rId5" Type="http://schemas.openxmlformats.org/officeDocument/2006/relationships/tags" Target="../tags/tag237.xml"/><Relationship Id="rId4" Type="http://schemas.openxmlformats.org/officeDocument/2006/relationships/tags" Target="../tags/tag236.xml"/><Relationship Id="rId3" Type="http://schemas.openxmlformats.org/officeDocument/2006/relationships/tags" Target="../tags/tag235.xml"/><Relationship Id="rId2" Type="http://schemas.openxmlformats.org/officeDocument/2006/relationships/tags" Target="../tags/tag234.xml"/><Relationship Id="rId13" Type="http://schemas.openxmlformats.org/officeDocument/2006/relationships/slideLayout" Target="../slideLayouts/slideLayout81.xml"/><Relationship Id="rId12" Type="http://schemas.openxmlformats.org/officeDocument/2006/relationships/tags" Target="../tags/tag243.xml"/><Relationship Id="rId11" Type="http://schemas.openxmlformats.org/officeDocument/2006/relationships/image" Target="../media/image11.jpeg"/><Relationship Id="rId10" Type="http://schemas.openxmlformats.org/officeDocument/2006/relationships/tags" Target="../tags/tag242.xml"/><Relationship Id="rId1" Type="http://schemas.openxmlformats.org/officeDocument/2006/relationships/tags" Target="../tags/tag233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77.xml"/><Relationship Id="rId8" Type="http://schemas.openxmlformats.org/officeDocument/2006/relationships/tags" Target="../tags/tag476.xml"/><Relationship Id="rId7" Type="http://schemas.openxmlformats.org/officeDocument/2006/relationships/tags" Target="../tags/tag475.xml"/><Relationship Id="rId6" Type="http://schemas.openxmlformats.org/officeDocument/2006/relationships/tags" Target="../tags/tag474.xml"/><Relationship Id="rId5" Type="http://schemas.openxmlformats.org/officeDocument/2006/relationships/tags" Target="../tags/tag473.xml"/><Relationship Id="rId4" Type="http://schemas.openxmlformats.org/officeDocument/2006/relationships/tags" Target="../tags/tag472.xml"/><Relationship Id="rId3" Type="http://schemas.openxmlformats.org/officeDocument/2006/relationships/tags" Target="../tags/tag471.xml"/><Relationship Id="rId2" Type="http://schemas.openxmlformats.org/officeDocument/2006/relationships/tags" Target="../tags/tag470.xml"/><Relationship Id="rId15" Type="http://schemas.openxmlformats.org/officeDocument/2006/relationships/slideLayout" Target="../slideLayouts/slideLayout81.xml"/><Relationship Id="rId14" Type="http://schemas.openxmlformats.org/officeDocument/2006/relationships/tags" Target="../tags/tag482.xml"/><Relationship Id="rId13" Type="http://schemas.openxmlformats.org/officeDocument/2006/relationships/tags" Target="../tags/tag481.xml"/><Relationship Id="rId12" Type="http://schemas.openxmlformats.org/officeDocument/2006/relationships/tags" Target="../tags/tag480.xml"/><Relationship Id="rId11" Type="http://schemas.openxmlformats.org/officeDocument/2006/relationships/tags" Target="../tags/tag479.xml"/><Relationship Id="rId10" Type="http://schemas.openxmlformats.org/officeDocument/2006/relationships/tags" Target="../tags/tag478.xml"/><Relationship Id="rId1" Type="http://schemas.openxmlformats.org/officeDocument/2006/relationships/tags" Target="../tags/tag469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491.xml"/><Relationship Id="rId8" Type="http://schemas.openxmlformats.org/officeDocument/2006/relationships/tags" Target="../tags/tag490.xml"/><Relationship Id="rId7" Type="http://schemas.openxmlformats.org/officeDocument/2006/relationships/tags" Target="../tags/tag489.xml"/><Relationship Id="rId6" Type="http://schemas.openxmlformats.org/officeDocument/2006/relationships/tags" Target="../tags/tag488.xml"/><Relationship Id="rId5" Type="http://schemas.openxmlformats.org/officeDocument/2006/relationships/tags" Target="../tags/tag487.xml"/><Relationship Id="rId4" Type="http://schemas.openxmlformats.org/officeDocument/2006/relationships/tags" Target="../tags/tag486.xml"/><Relationship Id="rId3" Type="http://schemas.openxmlformats.org/officeDocument/2006/relationships/tags" Target="../tags/tag485.xml"/><Relationship Id="rId2" Type="http://schemas.openxmlformats.org/officeDocument/2006/relationships/tags" Target="../tags/tag484.xml"/><Relationship Id="rId16" Type="http://schemas.openxmlformats.org/officeDocument/2006/relationships/slideLayout" Target="../slideLayouts/slideLayout81.xml"/><Relationship Id="rId15" Type="http://schemas.openxmlformats.org/officeDocument/2006/relationships/tags" Target="../tags/tag496.xml"/><Relationship Id="rId14" Type="http://schemas.openxmlformats.org/officeDocument/2006/relationships/image" Target="../media/image34.png"/><Relationship Id="rId13" Type="http://schemas.openxmlformats.org/officeDocument/2006/relationships/tags" Target="../tags/tag495.xml"/><Relationship Id="rId12" Type="http://schemas.openxmlformats.org/officeDocument/2006/relationships/tags" Target="../tags/tag494.xml"/><Relationship Id="rId11" Type="http://schemas.openxmlformats.org/officeDocument/2006/relationships/tags" Target="../tags/tag493.xml"/><Relationship Id="rId10" Type="http://schemas.openxmlformats.org/officeDocument/2006/relationships/tags" Target="../tags/tag492.xml"/><Relationship Id="rId1" Type="http://schemas.openxmlformats.org/officeDocument/2006/relationships/tags" Target="../tags/tag483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505.xml"/><Relationship Id="rId8" Type="http://schemas.openxmlformats.org/officeDocument/2006/relationships/tags" Target="../tags/tag504.xml"/><Relationship Id="rId7" Type="http://schemas.openxmlformats.org/officeDocument/2006/relationships/tags" Target="../tags/tag503.xml"/><Relationship Id="rId6" Type="http://schemas.openxmlformats.org/officeDocument/2006/relationships/tags" Target="../tags/tag502.xml"/><Relationship Id="rId5" Type="http://schemas.openxmlformats.org/officeDocument/2006/relationships/tags" Target="../tags/tag501.xml"/><Relationship Id="rId4" Type="http://schemas.openxmlformats.org/officeDocument/2006/relationships/tags" Target="../tags/tag500.xml"/><Relationship Id="rId3" Type="http://schemas.openxmlformats.org/officeDocument/2006/relationships/tags" Target="../tags/tag499.xml"/><Relationship Id="rId2" Type="http://schemas.openxmlformats.org/officeDocument/2006/relationships/tags" Target="../tags/tag498.xml"/><Relationship Id="rId15" Type="http://schemas.openxmlformats.org/officeDocument/2006/relationships/slideLayout" Target="../slideLayouts/slideLayout81.xml"/><Relationship Id="rId14" Type="http://schemas.openxmlformats.org/officeDocument/2006/relationships/tags" Target="../tags/tag509.xml"/><Relationship Id="rId13" Type="http://schemas.openxmlformats.org/officeDocument/2006/relationships/image" Target="../media/image34.png"/><Relationship Id="rId12" Type="http://schemas.openxmlformats.org/officeDocument/2006/relationships/tags" Target="../tags/tag508.xml"/><Relationship Id="rId11" Type="http://schemas.openxmlformats.org/officeDocument/2006/relationships/tags" Target="../tags/tag507.xml"/><Relationship Id="rId10" Type="http://schemas.openxmlformats.org/officeDocument/2006/relationships/tags" Target="../tags/tag506.xml"/><Relationship Id="rId1" Type="http://schemas.openxmlformats.org/officeDocument/2006/relationships/tags" Target="../tags/tag497.xml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85.xml"/><Relationship Id="rId4" Type="http://schemas.openxmlformats.org/officeDocument/2006/relationships/tags" Target="../tags/tag512.xml"/><Relationship Id="rId3" Type="http://schemas.openxmlformats.org/officeDocument/2006/relationships/tags" Target="../tags/tag511.xml"/><Relationship Id="rId2" Type="http://schemas.openxmlformats.org/officeDocument/2006/relationships/image" Target="../media/image3.png"/><Relationship Id="rId1" Type="http://schemas.openxmlformats.org/officeDocument/2006/relationships/tags" Target="../tags/tag510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2.xml"/><Relationship Id="rId8" Type="http://schemas.openxmlformats.org/officeDocument/2006/relationships/tags" Target="../tags/tag251.xml"/><Relationship Id="rId7" Type="http://schemas.openxmlformats.org/officeDocument/2006/relationships/tags" Target="../tags/tag250.xml"/><Relationship Id="rId6" Type="http://schemas.openxmlformats.org/officeDocument/2006/relationships/tags" Target="../tags/tag249.xml"/><Relationship Id="rId5" Type="http://schemas.openxmlformats.org/officeDocument/2006/relationships/tags" Target="../tags/tag248.xml"/><Relationship Id="rId4" Type="http://schemas.openxmlformats.org/officeDocument/2006/relationships/tags" Target="../tags/tag247.xml"/><Relationship Id="rId3" Type="http://schemas.openxmlformats.org/officeDocument/2006/relationships/tags" Target="../tags/tag246.xml"/><Relationship Id="rId2" Type="http://schemas.openxmlformats.org/officeDocument/2006/relationships/tags" Target="../tags/tag245.xml"/><Relationship Id="rId12" Type="http://schemas.openxmlformats.org/officeDocument/2006/relationships/slideLayout" Target="../slideLayouts/slideLayout81.xml"/><Relationship Id="rId11" Type="http://schemas.openxmlformats.org/officeDocument/2006/relationships/tags" Target="../tags/tag253.xml"/><Relationship Id="rId10" Type="http://schemas.openxmlformats.org/officeDocument/2006/relationships/image" Target="../media/image12.png"/><Relationship Id="rId1" Type="http://schemas.openxmlformats.org/officeDocument/2006/relationships/tags" Target="../tags/tag244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2.xml"/><Relationship Id="rId8" Type="http://schemas.openxmlformats.org/officeDocument/2006/relationships/tags" Target="../tags/tag261.xml"/><Relationship Id="rId7" Type="http://schemas.openxmlformats.org/officeDocument/2006/relationships/tags" Target="../tags/tag260.xml"/><Relationship Id="rId6" Type="http://schemas.openxmlformats.org/officeDocument/2006/relationships/tags" Target="../tags/tag259.xml"/><Relationship Id="rId5" Type="http://schemas.openxmlformats.org/officeDocument/2006/relationships/tags" Target="../tags/tag258.xml"/><Relationship Id="rId4" Type="http://schemas.openxmlformats.org/officeDocument/2006/relationships/tags" Target="../tags/tag257.xml"/><Relationship Id="rId3" Type="http://schemas.openxmlformats.org/officeDocument/2006/relationships/tags" Target="../tags/tag256.xml"/><Relationship Id="rId2" Type="http://schemas.openxmlformats.org/officeDocument/2006/relationships/tags" Target="../tags/tag255.xml"/><Relationship Id="rId14" Type="http://schemas.openxmlformats.org/officeDocument/2006/relationships/slideLayout" Target="../slideLayouts/slideLayout81.xml"/><Relationship Id="rId13" Type="http://schemas.openxmlformats.org/officeDocument/2006/relationships/tags" Target="../tags/tag264.xml"/><Relationship Id="rId12" Type="http://schemas.openxmlformats.org/officeDocument/2006/relationships/image" Target="../media/image14.png"/><Relationship Id="rId11" Type="http://schemas.openxmlformats.org/officeDocument/2006/relationships/image" Target="../media/image13.png"/><Relationship Id="rId10" Type="http://schemas.openxmlformats.org/officeDocument/2006/relationships/tags" Target="../tags/tag263.xml"/><Relationship Id="rId1" Type="http://schemas.openxmlformats.org/officeDocument/2006/relationships/tags" Target="../tags/tag254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3.xml"/><Relationship Id="rId8" Type="http://schemas.openxmlformats.org/officeDocument/2006/relationships/tags" Target="../tags/tag272.xml"/><Relationship Id="rId7" Type="http://schemas.openxmlformats.org/officeDocument/2006/relationships/tags" Target="../tags/tag271.xml"/><Relationship Id="rId6" Type="http://schemas.openxmlformats.org/officeDocument/2006/relationships/tags" Target="../tags/tag270.xml"/><Relationship Id="rId5" Type="http://schemas.openxmlformats.org/officeDocument/2006/relationships/tags" Target="../tags/tag269.xml"/><Relationship Id="rId4" Type="http://schemas.openxmlformats.org/officeDocument/2006/relationships/tags" Target="../tags/tag268.xml"/><Relationship Id="rId3" Type="http://schemas.openxmlformats.org/officeDocument/2006/relationships/tags" Target="../tags/tag267.xml"/><Relationship Id="rId2" Type="http://schemas.openxmlformats.org/officeDocument/2006/relationships/tags" Target="../tags/tag266.xml"/><Relationship Id="rId15" Type="http://schemas.openxmlformats.org/officeDocument/2006/relationships/slideLayout" Target="../slideLayouts/slideLayout81.xml"/><Relationship Id="rId14" Type="http://schemas.openxmlformats.org/officeDocument/2006/relationships/tags" Target="../tags/tag275.xml"/><Relationship Id="rId13" Type="http://schemas.openxmlformats.org/officeDocument/2006/relationships/image" Target="../media/image17.png"/><Relationship Id="rId12" Type="http://schemas.openxmlformats.org/officeDocument/2006/relationships/image" Target="../media/image16.png"/><Relationship Id="rId11" Type="http://schemas.openxmlformats.org/officeDocument/2006/relationships/image" Target="../media/image15.png"/><Relationship Id="rId10" Type="http://schemas.openxmlformats.org/officeDocument/2006/relationships/tags" Target="../tags/tag274.xml"/><Relationship Id="rId1" Type="http://schemas.openxmlformats.org/officeDocument/2006/relationships/tags" Target="../tags/tag265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4.xml"/><Relationship Id="rId8" Type="http://schemas.openxmlformats.org/officeDocument/2006/relationships/tags" Target="../tags/tag283.xml"/><Relationship Id="rId7" Type="http://schemas.openxmlformats.org/officeDocument/2006/relationships/tags" Target="../tags/tag282.xml"/><Relationship Id="rId6" Type="http://schemas.openxmlformats.org/officeDocument/2006/relationships/tags" Target="../tags/tag281.xml"/><Relationship Id="rId5" Type="http://schemas.openxmlformats.org/officeDocument/2006/relationships/tags" Target="../tags/tag280.xml"/><Relationship Id="rId4" Type="http://schemas.openxmlformats.org/officeDocument/2006/relationships/tags" Target="../tags/tag279.xml"/><Relationship Id="rId3" Type="http://schemas.openxmlformats.org/officeDocument/2006/relationships/tags" Target="../tags/tag278.xml"/><Relationship Id="rId2" Type="http://schemas.openxmlformats.org/officeDocument/2006/relationships/tags" Target="../tags/tag277.xml"/><Relationship Id="rId14" Type="http://schemas.openxmlformats.org/officeDocument/2006/relationships/slideLayout" Target="../slideLayouts/slideLayout81.xml"/><Relationship Id="rId13" Type="http://schemas.openxmlformats.org/officeDocument/2006/relationships/tags" Target="../tags/tag286.xml"/><Relationship Id="rId12" Type="http://schemas.openxmlformats.org/officeDocument/2006/relationships/image" Target="../media/image19.png"/><Relationship Id="rId11" Type="http://schemas.openxmlformats.org/officeDocument/2006/relationships/image" Target="../media/image18.png"/><Relationship Id="rId10" Type="http://schemas.openxmlformats.org/officeDocument/2006/relationships/tags" Target="../tags/tag285.xml"/><Relationship Id="rId1" Type="http://schemas.openxmlformats.org/officeDocument/2006/relationships/tags" Target="../tags/tag276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5.xml"/><Relationship Id="rId8" Type="http://schemas.openxmlformats.org/officeDocument/2006/relationships/tags" Target="../tags/tag294.xml"/><Relationship Id="rId7" Type="http://schemas.openxmlformats.org/officeDocument/2006/relationships/tags" Target="../tags/tag293.xml"/><Relationship Id="rId6" Type="http://schemas.openxmlformats.org/officeDocument/2006/relationships/tags" Target="../tags/tag292.xml"/><Relationship Id="rId5" Type="http://schemas.openxmlformats.org/officeDocument/2006/relationships/tags" Target="../tags/tag291.xml"/><Relationship Id="rId4" Type="http://schemas.openxmlformats.org/officeDocument/2006/relationships/tags" Target="../tags/tag290.xml"/><Relationship Id="rId31" Type="http://schemas.openxmlformats.org/officeDocument/2006/relationships/slideLayout" Target="../slideLayouts/slideLayout81.xml"/><Relationship Id="rId30" Type="http://schemas.openxmlformats.org/officeDocument/2006/relationships/tags" Target="../tags/tag316.xml"/><Relationship Id="rId3" Type="http://schemas.openxmlformats.org/officeDocument/2006/relationships/tags" Target="../tags/tag289.xml"/><Relationship Id="rId29" Type="http://schemas.openxmlformats.org/officeDocument/2006/relationships/tags" Target="../tags/tag315.xml"/><Relationship Id="rId28" Type="http://schemas.openxmlformats.org/officeDocument/2006/relationships/tags" Target="../tags/tag314.xml"/><Relationship Id="rId27" Type="http://schemas.openxmlformats.org/officeDocument/2006/relationships/tags" Target="../tags/tag313.xml"/><Relationship Id="rId26" Type="http://schemas.openxmlformats.org/officeDocument/2006/relationships/tags" Target="../tags/tag312.xml"/><Relationship Id="rId25" Type="http://schemas.openxmlformats.org/officeDocument/2006/relationships/tags" Target="../tags/tag311.xml"/><Relationship Id="rId24" Type="http://schemas.openxmlformats.org/officeDocument/2006/relationships/tags" Target="../tags/tag310.xml"/><Relationship Id="rId23" Type="http://schemas.openxmlformats.org/officeDocument/2006/relationships/tags" Target="../tags/tag309.xml"/><Relationship Id="rId22" Type="http://schemas.openxmlformats.org/officeDocument/2006/relationships/tags" Target="../tags/tag308.xml"/><Relationship Id="rId21" Type="http://schemas.openxmlformats.org/officeDocument/2006/relationships/tags" Target="../tags/tag307.xml"/><Relationship Id="rId20" Type="http://schemas.openxmlformats.org/officeDocument/2006/relationships/tags" Target="../tags/tag306.xml"/><Relationship Id="rId2" Type="http://schemas.openxmlformats.org/officeDocument/2006/relationships/tags" Target="../tags/tag288.xml"/><Relationship Id="rId19" Type="http://schemas.openxmlformats.org/officeDocument/2006/relationships/tags" Target="../tags/tag305.xml"/><Relationship Id="rId18" Type="http://schemas.openxmlformats.org/officeDocument/2006/relationships/tags" Target="../tags/tag304.xml"/><Relationship Id="rId17" Type="http://schemas.openxmlformats.org/officeDocument/2006/relationships/tags" Target="../tags/tag303.xml"/><Relationship Id="rId16" Type="http://schemas.openxmlformats.org/officeDocument/2006/relationships/tags" Target="../tags/tag302.xml"/><Relationship Id="rId15" Type="http://schemas.openxmlformats.org/officeDocument/2006/relationships/tags" Target="../tags/tag301.xml"/><Relationship Id="rId14" Type="http://schemas.openxmlformats.org/officeDocument/2006/relationships/tags" Target="../tags/tag300.xml"/><Relationship Id="rId13" Type="http://schemas.openxmlformats.org/officeDocument/2006/relationships/tags" Target="../tags/tag299.xml"/><Relationship Id="rId12" Type="http://schemas.openxmlformats.org/officeDocument/2006/relationships/tags" Target="../tags/tag298.xml"/><Relationship Id="rId11" Type="http://schemas.openxmlformats.org/officeDocument/2006/relationships/tags" Target="../tags/tag297.xml"/><Relationship Id="rId10" Type="http://schemas.openxmlformats.org/officeDocument/2006/relationships/tags" Target="../tags/tag296.xml"/><Relationship Id="rId1" Type="http://schemas.openxmlformats.org/officeDocument/2006/relationships/tags" Target="../tags/tag287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25.xml"/><Relationship Id="rId8" Type="http://schemas.openxmlformats.org/officeDocument/2006/relationships/tags" Target="../tags/tag324.xml"/><Relationship Id="rId7" Type="http://schemas.openxmlformats.org/officeDocument/2006/relationships/tags" Target="../tags/tag323.xml"/><Relationship Id="rId6" Type="http://schemas.openxmlformats.org/officeDocument/2006/relationships/tags" Target="../tags/tag322.xml"/><Relationship Id="rId5" Type="http://schemas.openxmlformats.org/officeDocument/2006/relationships/tags" Target="../tags/tag321.xml"/><Relationship Id="rId4" Type="http://schemas.openxmlformats.org/officeDocument/2006/relationships/tags" Target="../tags/tag320.xml"/><Relationship Id="rId3" Type="http://schemas.openxmlformats.org/officeDocument/2006/relationships/tags" Target="../tags/tag319.xml"/><Relationship Id="rId22" Type="http://schemas.openxmlformats.org/officeDocument/2006/relationships/slideLayout" Target="../slideLayouts/slideLayout81.xml"/><Relationship Id="rId21" Type="http://schemas.openxmlformats.org/officeDocument/2006/relationships/tags" Target="../tags/tag334.xml"/><Relationship Id="rId20" Type="http://schemas.openxmlformats.org/officeDocument/2006/relationships/tags" Target="../tags/tag333.xml"/><Relationship Id="rId2" Type="http://schemas.openxmlformats.org/officeDocument/2006/relationships/tags" Target="../tags/tag318.xml"/><Relationship Id="rId19" Type="http://schemas.openxmlformats.org/officeDocument/2006/relationships/tags" Target="../tags/tag332.xml"/><Relationship Id="rId18" Type="http://schemas.openxmlformats.org/officeDocument/2006/relationships/image" Target="../media/image22.png"/><Relationship Id="rId17" Type="http://schemas.openxmlformats.org/officeDocument/2006/relationships/image" Target="../media/image21.png"/><Relationship Id="rId16" Type="http://schemas.openxmlformats.org/officeDocument/2006/relationships/tags" Target="../tags/tag331.xml"/><Relationship Id="rId15" Type="http://schemas.openxmlformats.org/officeDocument/2006/relationships/tags" Target="../tags/tag330.xml"/><Relationship Id="rId14" Type="http://schemas.openxmlformats.org/officeDocument/2006/relationships/tags" Target="../tags/tag329.xml"/><Relationship Id="rId13" Type="http://schemas.openxmlformats.org/officeDocument/2006/relationships/tags" Target="../tags/tag328.xml"/><Relationship Id="rId12" Type="http://schemas.openxmlformats.org/officeDocument/2006/relationships/image" Target="../media/image20.png"/><Relationship Id="rId11" Type="http://schemas.openxmlformats.org/officeDocument/2006/relationships/tags" Target="../tags/tag327.xml"/><Relationship Id="rId10" Type="http://schemas.openxmlformats.org/officeDocument/2006/relationships/tags" Target="../tags/tag326.xml"/><Relationship Id="rId1" Type="http://schemas.openxmlformats.org/officeDocument/2006/relationships/tags" Target="../tags/tag317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23.png"/><Relationship Id="rId8" Type="http://schemas.openxmlformats.org/officeDocument/2006/relationships/tags" Target="../tags/tag342.xml"/><Relationship Id="rId7" Type="http://schemas.openxmlformats.org/officeDocument/2006/relationships/tags" Target="../tags/tag341.xml"/><Relationship Id="rId6" Type="http://schemas.openxmlformats.org/officeDocument/2006/relationships/tags" Target="../tags/tag340.xml"/><Relationship Id="rId5" Type="http://schemas.openxmlformats.org/officeDocument/2006/relationships/tags" Target="../tags/tag339.xml"/><Relationship Id="rId4" Type="http://schemas.openxmlformats.org/officeDocument/2006/relationships/tags" Target="../tags/tag338.xml"/><Relationship Id="rId3" Type="http://schemas.openxmlformats.org/officeDocument/2006/relationships/tags" Target="../tags/tag337.xml"/><Relationship Id="rId2" Type="http://schemas.openxmlformats.org/officeDocument/2006/relationships/tags" Target="../tags/tag336.xml"/><Relationship Id="rId13" Type="http://schemas.openxmlformats.org/officeDocument/2006/relationships/slideLayout" Target="../slideLayouts/slideLayout77.xml"/><Relationship Id="rId12" Type="http://schemas.openxmlformats.org/officeDocument/2006/relationships/tags" Target="../tags/tag345.xml"/><Relationship Id="rId11" Type="http://schemas.openxmlformats.org/officeDocument/2006/relationships/tags" Target="../tags/tag344.xml"/><Relationship Id="rId10" Type="http://schemas.openxmlformats.org/officeDocument/2006/relationships/tags" Target="../tags/tag343.xml"/><Relationship Id="rId1" Type="http://schemas.openxmlformats.org/officeDocument/2006/relationships/tags" Target="../tags/tag3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2035581"/>
            <a:ext cx="4927600" cy="1498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  <p:sp>
        <p:nvSpPr>
          <p:cNvPr id="6" name="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 fontScale="70000"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sz="6000" dirty="0">
                <a:solidFill>
                  <a:schemeClr val="accent1">
                    <a:lumMod val="75000"/>
                  </a:schemeClr>
                </a:solidFill>
              </a:rPr>
              <a:t>课文（三） 10 大还是小</a:t>
            </a:r>
            <a:endParaRPr lang="zh-CN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语文部编版一年级上册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4710296" y="1545067"/>
            <a:ext cx="12664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幼圆" charset="0"/>
              </a:rPr>
              <a:t>拼音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11"/>
            </p:custDataLst>
          </p:nvPr>
        </p:nvSpPr>
        <p:spPr>
          <a:xfrm>
            <a:off x="6237063" y="1545067"/>
            <a:ext cx="12664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sz="32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en-US" altLang="zh-CN" sz="2400">
                <a:solidFill>
                  <a:schemeClr val="dk1"/>
                </a:solidFill>
                <a:latin typeface="幼圆" charset="0"/>
                <a:ea typeface="Times New Roman" panose="02020603050405020304" charset="0"/>
                <a:cs typeface="幼圆" charset="0"/>
              </a:rPr>
              <a:t>jǐ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Times New Roman" panose="02020603050405020304" charset="0"/>
                <a:cs typeface="幼圆" charset="0"/>
              </a:rPr>
              <a:t>   </a:t>
            </a:r>
            <a:endParaRPr lang="en-US" altLang="zh-CN" sz="2400" dirty="0">
              <a:solidFill>
                <a:schemeClr val="dk1"/>
              </a:solidFill>
              <a:latin typeface="幼圆" charset="0"/>
              <a:ea typeface="Times New Roman" panose="02020603050405020304" charset="0"/>
              <a:cs typeface="幼圆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12"/>
            </p:custDataLst>
          </p:nvPr>
        </p:nvSpPr>
        <p:spPr>
          <a:xfrm>
            <a:off x="4710296" y="2620717"/>
            <a:ext cx="12664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幼圆" charset="0"/>
              </a:rPr>
              <a:t>笔顺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13"/>
            </p:custDataLst>
          </p:nvPr>
        </p:nvSpPr>
        <p:spPr>
          <a:xfrm>
            <a:off x="4710296" y="3626517"/>
            <a:ext cx="12664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幼圆" charset="0"/>
              </a:rPr>
              <a:t>组词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14"/>
            </p:custDataLst>
          </p:nvPr>
        </p:nvSpPr>
        <p:spPr>
          <a:xfrm>
            <a:off x="6237063" y="3626517"/>
            <a:ext cx="3773712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黑体" panose="02010609060101010101" charset="-122"/>
                <a:cs typeface="幼圆" charset="0"/>
              </a:rPr>
              <a:t>自己  知己  己方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5"/>
            </p:custDataLst>
          </p:nvPr>
        </p:nvSpPr>
        <p:spPr>
          <a:xfrm>
            <a:off x="4726720" y="4735399"/>
            <a:ext cx="2376057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幼圆" charset="0"/>
              </a:rPr>
              <a:t>结构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16"/>
            </p:custDataLst>
          </p:nvPr>
        </p:nvSpPr>
        <p:spPr>
          <a:xfrm>
            <a:off x="6204100" y="4724204"/>
            <a:ext cx="290248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幼圆" charset="0"/>
              </a:rPr>
              <a:t>独体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  <p:sp>
        <p:nvSpPr>
          <p:cNvPr id="12" name="矩形 11"/>
          <p:cNvSpPr/>
          <p:nvPr>
            <p:custDataLst>
              <p:tags r:id="rId17"/>
            </p:custDataLst>
          </p:nvPr>
        </p:nvSpPr>
        <p:spPr>
          <a:xfrm>
            <a:off x="1238250" y="1816100"/>
            <a:ext cx="1591310" cy="1612900"/>
          </a:xfrm>
          <a:prstGeom prst="rect">
            <a:avLst/>
          </a:prstGeom>
          <a:noFill/>
          <a:ln w="38100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7" name="文本框 25"/>
          <p:cNvSpPr txBox="1"/>
          <p:nvPr/>
        </p:nvSpPr>
        <p:spPr>
          <a:xfrm>
            <a:off x="1421982" y="1880571"/>
            <a:ext cx="3335276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己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318" y="2638176"/>
            <a:ext cx="1685714" cy="56583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238250" y="3946103"/>
            <a:ext cx="1748446" cy="1409296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85750" y="21653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2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4908581" y="1672392"/>
            <a:ext cx="12664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幼圆" charset="0"/>
              </a:rPr>
              <a:t>拼音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11"/>
            </p:custDataLst>
          </p:nvPr>
        </p:nvSpPr>
        <p:spPr>
          <a:xfrm>
            <a:off x="6435348" y="1672392"/>
            <a:ext cx="12664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ea typeface="Times New Roman" panose="02020603050405020304" charset="0"/>
                <a:cs typeface="幼圆" charset="0"/>
              </a:rPr>
              <a:t>yī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 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12"/>
            </p:custDataLst>
          </p:nvPr>
        </p:nvSpPr>
        <p:spPr>
          <a:xfrm>
            <a:off x="4908581" y="2713117"/>
            <a:ext cx="12664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幼圆" charset="0"/>
              </a:rPr>
              <a:t>笔顺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13"/>
            </p:custDataLst>
          </p:nvPr>
        </p:nvSpPr>
        <p:spPr>
          <a:xfrm>
            <a:off x="4885086" y="3753842"/>
            <a:ext cx="12664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幼圆" charset="0"/>
              </a:rPr>
              <a:t>组词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14"/>
            </p:custDataLst>
          </p:nvPr>
        </p:nvSpPr>
        <p:spPr>
          <a:xfrm>
            <a:off x="6435348" y="3753842"/>
            <a:ext cx="3756402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黑体" panose="02010609060101010101" charset="-122"/>
                <a:cs typeface="幼圆" charset="0"/>
              </a:rPr>
              <a:t>大衣  雨衣  上衣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15"/>
            </p:custDataLst>
          </p:nvPr>
        </p:nvSpPr>
        <p:spPr>
          <a:xfrm>
            <a:off x="4885264" y="4652352"/>
            <a:ext cx="2376057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幼圆" charset="0"/>
              </a:rPr>
              <a:t>结构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16"/>
            </p:custDataLst>
          </p:nvPr>
        </p:nvSpPr>
        <p:spPr>
          <a:xfrm>
            <a:off x="6362644" y="4641157"/>
            <a:ext cx="290248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幼圆" charset="0"/>
              </a:rPr>
              <a:t>独体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  <p:sp>
        <p:nvSpPr>
          <p:cNvPr id="11" name="矩形 10"/>
          <p:cNvSpPr/>
          <p:nvPr>
            <p:custDataLst>
              <p:tags r:id="rId17"/>
            </p:custDataLst>
          </p:nvPr>
        </p:nvSpPr>
        <p:spPr>
          <a:xfrm>
            <a:off x="1362075" y="1939290"/>
            <a:ext cx="1758950" cy="1604010"/>
          </a:xfrm>
          <a:prstGeom prst="rect">
            <a:avLst/>
          </a:prstGeom>
          <a:noFill/>
          <a:ln w="38100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6" name="文本框 25"/>
          <p:cNvSpPr txBox="1"/>
          <p:nvPr/>
        </p:nvSpPr>
        <p:spPr>
          <a:xfrm>
            <a:off x="1608196" y="2079689"/>
            <a:ext cx="126646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衣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3796" y="2658941"/>
            <a:ext cx="3438095" cy="57001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160634" y="3913904"/>
            <a:ext cx="2161588" cy="1476896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85750" y="21653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2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8" grpId="0"/>
      <p:bldP spid="9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39077" y="2612152"/>
            <a:ext cx="154319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</a:rPr>
              <a:t>自</a:t>
            </a:r>
            <a:endParaRPr kumimoji="0" lang="zh-CN" altLang="en-US" sz="10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99772" y="3827869"/>
            <a:ext cx="5791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里面的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两个横的距离要均匀</a:t>
            </a:r>
            <a:r>
              <a:rPr lang="en-US" altLang="zh-CN" sz="24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不能与右侧连。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804192" y="2275787"/>
            <a:ext cx="6034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撇从横中线上起笔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charset="0"/>
                <a:ea typeface="Times New Roman" panose="02020603050405020304" charset="0"/>
                <a:cs typeface="+mn-cs"/>
              </a:rPr>
              <a:t>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charset="0"/>
              <a:ea typeface="Times New Roman" panose="02020603050405020304" charset="0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799771" y="2983673"/>
            <a:ext cx="6034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竖和折要竖直。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8" name="圆角矩形 14"/>
          <p:cNvSpPr/>
          <p:nvPr>
            <p:custDataLst>
              <p:tags r:id="rId1"/>
            </p:custDataLst>
          </p:nvPr>
        </p:nvSpPr>
        <p:spPr>
          <a:xfrm>
            <a:off x="4799771" y="1302385"/>
            <a:ext cx="2058035" cy="439420"/>
          </a:xfrm>
          <a:prstGeom prst="roundRect">
            <a:avLst>
              <a:gd name="adj" fmla="val 50000"/>
            </a:avLst>
          </a:prstGeom>
          <a:solidFill>
            <a:schemeClr val="lt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800" b="1" dirty="0">
                <a:solidFill>
                  <a:schemeClr val="dk1"/>
                </a:solidFill>
                <a:latin typeface="黑体" panose="02010609060101010101" charset="-122"/>
                <a:ea typeface="黑体" panose="02010609060101010101" charset="-122"/>
              </a:rPr>
              <a:t>书写指导</a:t>
            </a:r>
            <a:endParaRPr lang="zh-CN" altLang="en-US" sz="2800" b="1" dirty="0">
              <a:solidFill>
                <a:schemeClr val="dk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5" name="文本框 107"/>
          <p:cNvSpPr txBox="1"/>
          <p:nvPr>
            <p:custDataLst>
              <p:tags r:id="rId2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charset="-122"/>
                <a:sym typeface="Arial" panose="020B0604020202020204" pitchFamily="34" charset="0"/>
              </a:rPr>
              <a:t>PART.02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>
                <a:solidFill>
                  <a:schemeClr val="accent1">
                    <a:lumMod val="75000"/>
                  </a:schemeClr>
                </a:solidFill>
              </a:rPr>
              <a:t>字词梳理</a:t>
            </a:r>
            <a:endParaRPr lang="zh-CN" altLang="en-US" sz="240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01256" y="2710143"/>
            <a:ext cx="14325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5000" b="0" i="0" u="none" strike="noStrike" cap="none" spc="0" normalizeH="0" baseline="0">
                <a:ln>
                  <a:noFill/>
                </a:ln>
                <a:solidFill>
                  <a:prstClr val="black">
                    <a:lumMod val="50000"/>
                  </a:prst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sz="80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己</a:t>
            </a:r>
            <a:endParaRPr lang="zh-CN" altLang="en-US" sz="800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601202" y="3618083"/>
            <a:ext cx="5536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200" b="1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sz="24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竖弯钩书写到弯时，要圆滑转弯，弯稍长。</a:t>
            </a:r>
            <a:endParaRPr lang="zh-CN" altLang="en-US" sz="240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528817" y="2326796"/>
            <a:ext cx="64958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200" b="1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sz="24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最后一笔与横相接不能出头。</a:t>
            </a:r>
            <a:endParaRPr lang="zh-CN" altLang="en-US" sz="240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5" name="文本框 107"/>
          <p:cNvSpPr txBox="1"/>
          <p:nvPr>
            <p:custDataLst>
              <p:tags r:id="rId1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charset="-122"/>
                <a:sym typeface="Arial" panose="020B0604020202020204" pitchFamily="34" charset="0"/>
              </a:rPr>
              <a:t>PART.03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>
                <a:solidFill>
                  <a:schemeClr val="accent1">
                    <a:lumMod val="75000"/>
                  </a:schemeClr>
                </a:solidFill>
              </a:rPr>
              <a:t>字词梳理</a:t>
            </a:r>
            <a:endParaRPr lang="zh-CN" altLang="en-US" sz="240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>
            <p:custDataLst>
              <p:tags r:id="rId10"/>
            </p:custDataLst>
          </p:nvPr>
        </p:nvSpPr>
        <p:spPr>
          <a:xfrm>
            <a:off x="1619259" y="2489443"/>
            <a:ext cx="2247278" cy="1949200"/>
          </a:xfrm>
          <a:prstGeom prst="rect">
            <a:avLst/>
          </a:prstGeom>
          <a:noFill/>
          <a:ln w="38100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cxnSp>
        <p:nvCxnSpPr>
          <p:cNvPr id="18" name="直接连接符 17"/>
          <p:cNvCxnSpPr>
            <a:stCxn id="3" idx="1"/>
            <a:endCxn id="3" idx="3"/>
          </p:cNvCxnSpPr>
          <p:nvPr>
            <p:custDataLst>
              <p:tags r:id="rId11"/>
            </p:custDataLst>
          </p:nvPr>
        </p:nvCxnSpPr>
        <p:spPr>
          <a:xfrm>
            <a:off x="1619259" y="3464043"/>
            <a:ext cx="2247278" cy="0"/>
          </a:xfrm>
          <a:prstGeom prst="line">
            <a:avLst/>
          </a:prstGeom>
          <a:ln w="28575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3" idx="0"/>
            <a:endCxn id="3" idx="2"/>
          </p:cNvCxnSpPr>
          <p:nvPr>
            <p:custDataLst>
              <p:tags r:id="rId12"/>
            </p:custDataLst>
          </p:nvPr>
        </p:nvCxnSpPr>
        <p:spPr>
          <a:xfrm>
            <a:off x="2742898" y="2489443"/>
            <a:ext cx="0" cy="1949200"/>
          </a:xfrm>
          <a:prstGeom prst="line">
            <a:avLst/>
          </a:prstGeom>
          <a:ln w="28575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2075385" y="2648435"/>
            <a:ext cx="154411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5000" b="0" i="0" u="none" strike="noStrike" cap="none" spc="0" normalizeH="0" baseline="0">
                <a:ln>
                  <a:noFill/>
                </a:ln>
                <a:solidFill>
                  <a:prstClr val="black">
                    <a:lumMod val="50000"/>
                  </a:prst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sz="9600" dirty="0">
                <a:solidFill>
                  <a:srgbClr val="000000"/>
                </a:solidFill>
                <a:latin typeface="幼圆" charset="0"/>
                <a:ea typeface="幼圆" charset="0"/>
              </a:rPr>
              <a:t>衣</a:t>
            </a:r>
            <a:endParaRPr lang="zh-CN" altLang="en-US" sz="96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4582229" y="1577822"/>
            <a:ext cx="564278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点写在竖中线上。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4638719" y="3164517"/>
            <a:ext cx="52993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捺起笔与撇的起笔稍下一点相接。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638719" y="4031185"/>
            <a:ext cx="5934022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捺脚比竖提偏高。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582229" y="2444490"/>
            <a:ext cx="416179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竖提的起笔要与第三笔撇相接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5750" y="21653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6" grpId="0"/>
      <p:bldP spid="59" grpId="0"/>
      <p:bldP spid="61" grpId="0"/>
      <p:bldP spid="19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</p:grpSp>
      <p:sp>
        <p:nvSpPr>
          <p:cNvPr id="27" name="矩形 26"/>
          <p:cNvSpPr/>
          <p:nvPr>
            <p:custDataLst>
              <p:tags r:id="rId10"/>
            </p:custDataLst>
          </p:nvPr>
        </p:nvSpPr>
        <p:spPr>
          <a:xfrm>
            <a:off x="1283970" y="2459355"/>
            <a:ext cx="2189480" cy="1937385"/>
          </a:xfrm>
          <a:prstGeom prst="rect">
            <a:avLst/>
          </a:prstGeom>
          <a:noFill/>
          <a:ln w="31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charset="-122"/>
              <a:cs typeface="幼圆" charset="0"/>
            </a:endParaRPr>
          </a:p>
        </p:txBody>
      </p:sp>
      <p:cxnSp>
        <p:nvCxnSpPr>
          <p:cNvPr id="28" name="直接连接符 27"/>
          <p:cNvCxnSpPr>
            <a:stCxn id="27" idx="0"/>
            <a:endCxn id="27" idx="2"/>
          </p:cNvCxnSpPr>
          <p:nvPr>
            <p:custDataLst>
              <p:tags r:id="rId11"/>
            </p:custDataLst>
          </p:nvPr>
        </p:nvCxnSpPr>
        <p:spPr>
          <a:xfrm rot="16200000" flipH="1">
            <a:off x="1409700" y="3427730"/>
            <a:ext cx="1937385" cy="5080"/>
          </a:xfrm>
          <a:prstGeom prst="line">
            <a:avLst/>
          </a:prstGeom>
          <a:ln>
            <a:solidFill>
              <a:schemeClr val="dk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>
            <a:stCxn id="27" idx="1"/>
            <a:endCxn id="27" idx="3"/>
          </p:cNvCxnSpPr>
          <p:nvPr>
            <p:custDataLst>
              <p:tags r:id="rId12"/>
            </p:custDataLst>
          </p:nvPr>
        </p:nvCxnSpPr>
        <p:spPr>
          <a:xfrm rot="10800000" flipH="1">
            <a:off x="1283970" y="3427730"/>
            <a:ext cx="2189480" cy="4445"/>
          </a:xfrm>
          <a:prstGeom prst="line">
            <a:avLst/>
          </a:prstGeom>
          <a:ln>
            <a:solidFill>
              <a:schemeClr val="dk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64"/>
          <p:cNvSpPr txBox="1">
            <a:spLocks noChangeArrowheads="1"/>
          </p:cNvSpPr>
          <p:nvPr/>
        </p:nvSpPr>
        <p:spPr bwMode="auto">
          <a:xfrm>
            <a:off x="1461485" y="2269923"/>
            <a:ext cx="609600" cy="2192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觉</a:t>
            </a:r>
            <a:endParaRPr kumimoji="0" lang="zh-CN" altLang="en-US" sz="13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36" name="文本框 12"/>
          <p:cNvSpPr txBox="1"/>
          <p:nvPr/>
        </p:nvSpPr>
        <p:spPr>
          <a:xfrm>
            <a:off x="5475486" y="4967219"/>
            <a:ext cx="4601964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</a:rPr>
              <a:t>造句：太晚了，该睡觉了。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17162" y="2008313"/>
            <a:ext cx="1393651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Times New Roman" panose="02020603050405020304" charset="0"/>
                <a:cs typeface="幼圆" charset="0"/>
              </a:rPr>
              <a:t>（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Times New Roman" panose="02020603050405020304" charset="0"/>
                <a:cs typeface="幼圆" charset="0"/>
              </a:rPr>
              <a:t>jué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Times New Roman" panose="02020603050405020304" charset="0"/>
                <a:cs typeface="幼圆" charset="0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Times New Roman" panose="02020603050405020304" charset="0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17162" y="4199890"/>
            <a:ext cx="1703318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Times New Roman" panose="02020603050405020304" charset="0"/>
                <a:cs typeface="幼圆" charset="0"/>
              </a:rPr>
              <a:t>（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Times New Roman" panose="02020603050405020304" charset="0"/>
                <a:cs typeface="幼圆" charset="0"/>
              </a:rPr>
              <a:t>jiào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Times New Roman" panose="02020603050405020304" charset="0"/>
                <a:cs typeface="幼圆" charset="0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Times New Roman" panose="02020603050405020304" charset="0"/>
              <a:cs typeface="幼圆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398195" y="2039090"/>
            <a:ext cx="1304753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</a:rPr>
              <a:t>感觉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451837" y="4261888"/>
            <a:ext cx="1267342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黑体" panose="02010609060101010101" charset="-122"/>
                <a:cs typeface="幼圆" charset="0"/>
              </a:rPr>
              <a:t>睡觉   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75754" y="2813312"/>
            <a:ext cx="4449296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</a:rPr>
              <a:t>造句：我今天的</a:t>
            </a: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</a:rPr>
              <a:t>感觉真好。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  <p:sp>
        <p:nvSpPr>
          <p:cNvPr id="11" name="左大括号 10"/>
          <p:cNvSpPr/>
          <p:nvPr>
            <p:custDataLst>
              <p:tags r:id="rId13"/>
            </p:custDataLst>
          </p:nvPr>
        </p:nvSpPr>
        <p:spPr>
          <a:xfrm>
            <a:off x="3819163" y="2426153"/>
            <a:ext cx="285332" cy="2003543"/>
          </a:xfrm>
          <a:prstGeom prst="leftBrace">
            <a:avLst>
              <a:gd name="adj1" fmla="val 55014"/>
              <a:gd name="adj2" fmla="val 50000"/>
            </a:avLst>
          </a:prstGeom>
          <a:ln>
            <a:solidFill>
              <a:schemeClr val="dk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ea typeface="Times New Roman" panose="02020603050405020304" charset="0"/>
              <a:cs typeface="幼圆" charset="0"/>
            </a:endParaRPr>
          </a:p>
        </p:txBody>
      </p:sp>
      <p:sp>
        <p:nvSpPr>
          <p:cNvPr id="16" name="圆角矩形 16"/>
          <p:cNvSpPr/>
          <p:nvPr>
            <p:custDataLst>
              <p:tags r:id="rId14"/>
            </p:custDataLst>
          </p:nvPr>
        </p:nvSpPr>
        <p:spPr>
          <a:xfrm>
            <a:off x="4104495" y="1052622"/>
            <a:ext cx="2058035" cy="523875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dk1"/>
                </a:solidFill>
                <a:latin typeface="幼圆" charset="0"/>
                <a:ea typeface="幼圆" charset="0"/>
              </a:rPr>
              <a:t>多音字</a:t>
            </a:r>
            <a:endParaRPr lang="zh-CN" altLang="en-US" sz="20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85750" y="21653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1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15036" y="2717213"/>
            <a:ext cx="2701230" cy="2359612"/>
          </a:xfrm>
          <a:prstGeom prst="roundRect">
            <a:avLst/>
          </a:prstGeom>
          <a:solidFill>
            <a:srgbClr val="FFFFFF"/>
          </a:solidFill>
        </p:spPr>
      </p:pic>
      <p:sp>
        <p:nvSpPr>
          <p:cNvPr id="8" name="圆角矩形 8"/>
          <p:cNvSpPr/>
          <p:nvPr>
            <p:custDataLst>
              <p:tags r:id="rId11"/>
            </p:custDataLst>
          </p:nvPr>
        </p:nvSpPr>
        <p:spPr>
          <a:xfrm>
            <a:off x="4736633" y="1548307"/>
            <a:ext cx="2058035" cy="593090"/>
          </a:xfrm>
          <a:prstGeom prst="roundRect">
            <a:avLst>
              <a:gd name="adj" fmla="val 50000"/>
            </a:avLst>
          </a:prstGeom>
          <a:solidFill>
            <a:schemeClr val="lt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</a:rPr>
              <a:t>近义词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4" name="矩形: 圆角 13"/>
          <p:cNvSpPr/>
          <p:nvPr>
            <p:custDataLst>
              <p:tags r:id="rId12"/>
            </p:custDataLst>
          </p:nvPr>
        </p:nvSpPr>
        <p:spPr>
          <a:xfrm>
            <a:off x="2191842" y="3560297"/>
            <a:ext cx="1194239" cy="670856"/>
          </a:xfrm>
          <a:prstGeom prst="roundRect">
            <a:avLst/>
          </a:prstGeom>
          <a:solidFill>
            <a:schemeClr val="lt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charset="-122"/>
              <a:cs typeface="幼圆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352887" y="3572255"/>
            <a:ext cx="1923906" cy="5708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时候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13"/>
            </p:custDataLst>
          </p:nvPr>
        </p:nvSpPr>
        <p:spPr>
          <a:xfrm>
            <a:off x="8027965" y="3537918"/>
            <a:ext cx="1096773" cy="650875"/>
          </a:xfrm>
          <a:prstGeom prst="rect">
            <a:avLst/>
          </a:prstGeom>
          <a:solidFill>
            <a:schemeClr val="lt2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时间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5750" y="21653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/>
      <p:bldP spid="16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</p:grpSp>
      <p:sp>
        <p:nvSpPr>
          <p:cNvPr id="10" name="文本框 9"/>
          <p:cNvSpPr txBox="1"/>
          <p:nvPr>
            <p:custDataLst>
              <p:tags r:id="rId10"/>
            </p:custDataLst>
          </p:nvPr>
        </p:nvSpPr>
        <p:spPr>
          <a:xfrm>
            <a:off x="1861141" y="3274852"/>
            <a:ext cx="1167809" cy="583565"/>
          </a:xfrm>
          <a:prstGeom prst="rect">
            <a:avLst/>
          </a:prstGeom>
          <a:solidFill>
            <a:schemeClr val="lt2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希望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1" name="文本框 10"/>
          <p:cNvSpPr txBox="1"/>
          <p:nvPr>
            <p:custDataLst>
              <p:tags r:id="rId11"/>
            </p:custDataLst>
          </p:nvPr>
        </p:nvSpPr>
        <p:spPr>
          <a:xfrm>
            <a:off x="8742340" y="3127578"/>
            <a:ext cx="1154135" cy="583565"/>
          </a:xfrm>
          <a:prstGeom prst="rect">
            <a:avLst/>
          </a:prstGeom>
          <a:solidFill>
            <a:schemeClr val="lt2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盼望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74103" y="1976160"/>
            <a:ext cx="3335925" cy="3182160"/>
          </a:xfrm>
          <a:prstGeom prst="roundRect">
            <a:avLst/>
          </a:prstGeom>
        </p:spPr>
      </p:pic>
      <p:sp>
        <p:nvSpPr>
          <p:cNvPr id="8" name="圆角矩形 8"/>
          <p:cNvSpPr/>
          <p:nvPr>
            <p:custDataLst>
              <p:tags r:id="rId13"/>
            </p:custDataLst>
          </p:nvPr>
        </p:nvSpPr>
        <p:spPr>
          <a:xfrm>
            <a:off x="5140325" y="738505"/>
            <a:ext cx="1572895" cy="593090"/>
          </a:xfrm>
          <a:prstGeom prst="roundRect">
            <a:avLst>
              <a:gd name="adj" fmla="val 50000"/>
            </a:avLst>
          </a:prstGeom>
          <a:solidFill>
            <a:schemeClr val="lt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</a:rPr>
              <a:t>近义词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5750" y="21653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</p:grpSp>
      <p:sp>
        <p:nvSpPr>
          <p:cNvPr id="5" name="文本框 4"/>
          <p:cNvSpPr txBox="1"/>
          <p:nvPr>
            <p:custDataLst>
              <p:tags r:id="rId10"/>
            </p:custDataLst>
          </p:nvPr>
        </p:nvSpPr>
        <p:spPr>
          <a:xfrm>
            <a:off x="3071495" y="1920875"/>
            <a:ext cx="1247775" cy="1528362"/>
          </a:xfrm>
          <a:prstGeom prst="roundRect">
            <a:avLst/>
          </a:prstGeom>
          <a:solidFill>
            <a:schemeClr val="lt2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Times New Roman" panose="02020603050405020304" charset="0"/>
                <a:cs typeface="幼圆" charset="0"/>
              </a:rPr>
              <a:t>  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黑体" panose="02010609060101010101" charset="-122"/>
                <a:cs typeface="幼圆" charset="0"/>
              </a:rPr>
              <a:t>快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11"/>
            </p:custDataLst>
          </p:nvPr>
        </p:nvSpPr>
        <p:spPr>
          <a:xfrm>
            <a:off x="7642141" y="1921174"/>
            <a:ext cx="1831043" cy="851480"/>
          </a:xfrm>
          <a:prstGeom prst="roundRect">
            <a:avLst/>
          </a:prstGeom>
          <a:solidFill>
            <a:schemeClr val="lt2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Times New Roman" panose="02020603050405020304" charset="0"/>
                <a:cs typeface="幼圆" charset="0"/>
              </a:rPr>
              <a:t>  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黑体" panose="02010609060101010101" charset="-122"/>
                <a:cs typeface="幼圆" charset="0"/>
              </a:rPr>
              <a:t>慢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24278" y="3403307"/>
            <a:ext cx="2743273" cy="1787658"/>
          </a:xfrm>
          <a:prstGeom prst="round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3"/>
          <a:srcRect t="2909"/>
          <a:stretch>
            <a:fillRect/>
          </a:stretch>
        </p:blipFill>
        <p:spPr>
          <a:xfrm>
            <a:off x="7245903" y="3403307"/>
            <a:ext cx="2623658" cy="1787658"/>
          </a:xfrm>
          <a:prstGeom prst="roundRect">
            <a:avLst/>
          </a:prstGeom>
        </p:spPr>
      </p:pic>
      <p:sp>
        <p:nvSpPr>
          <p:cNvPr id="10" name="圆角矩形 10"/>
          <p:cNvSpPr/>
          <p:nvPr>
            <p:custDataLst>
              <p:tags r:id="rId14"/>
            </p:custDataLst>
          </p:nvPr>
        </p:nvSpPr>
        <p:spPr>
          <a:xfrm>
            <a:off x="5067020" y="669916"/>
            <a:ext cx="2058035" cy="593090"/>
          </a:xfrm>
          <a:prstGeom prst="roundRect">
            <a:avLst>
              <a:gd name="adj" fmla="val 50000"/>
            </a:avLst>
          </a:prstGeom>
          <a:solidFill>
            <a:schemeClr val="lt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</a:rPr>
              <a:t>反义词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5750" y="21653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5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</p:grpSp>
      <p:sp>
        <p:nvSpPr>
          <p:cNvPr id="5" name="文本框 4"/>
          <p:cNvSpPr txBox="1"/>
          <p:nvPr>
            <p:custDataLst>
              <p:tags r:id="rId10"/>
            </p:custDataLst>
          </p:nvPr>
        </p:nvSpPr>
        <p:spPr>
          <a:xfrm>
            <a:off x="3081655" y="2156101"/>
            <a:ext cx="1204595" cy="646751"/>
          </a:xfrm>
          <a:prstGeom prst="roundRect">
            <a:avLst/>
          </a:prstGeom>
          <a:solidFill>
            <a:schemeClr val="lt2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希望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6" name="文本框 5"/>
          <p:cNvSpPr txBox="1"/>
          <p:nvPr>
            <p:custDataLst>
              <p:tags r:id="rId11"/>
            </p:custDataLst>
          </p:nvPr>
        </p:nvSpPr>
        <p:spPr>
          <a:xfrm>
            <a:off x="8034655" y="2160905"/>
            <a:ext cx="1099185" cy="64670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失望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218472" y="3355707"/>
            <a:ext cx="2924682" cy="1919990"/>
          </a:xfrm>
          <a:prstGeom prst="round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310143" y="3355829"/>
            <a:ext cx="2547601" cy="1975113"/>
          </a:xfrm>
          <a:prstGeom prst="roundRect">
            <a:avLst/>
          </a:prstGeom>
        </p:spPr>
      </p:pic>
      <p:sp>
        <p:nvSpPr>
          <p:cNvPr id="10" name="圆角矩形 10"/>
          <p:cNvSpPr/>
          <p:nvPr>
            <p:custDataLst>
              <p:tags r:id="rId14"/>
            </p:custDataLst>
          </p:nvPr>
        </p:nvSpPr>
        <p:spPr>
          <a:xfrm>
            <a:off x="5309235" y="925195"/>
            <a:ext cx="1572895" cy="593090"/>
          </a:xfrm>
          <a:prstGeom prst="roundRect">
            <a:avLst>
              <a:gd name="adj" fmla="val 50000"/>
            </a:avLst>
          </a:prstGeom>
          <a:solidFill>
            <a:schemeClr val="lt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</a:rPr>
              <a:t>反义词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5750" y="21653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5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-535305" y="2220000"/>
            <a:ext cx="121920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10.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大还是小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21653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新课导入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13318" name="Picture 4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89400" y="2803525"/>
            <a:ext cx="3286125" cy="227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2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1213802" y="1202608"/>
            <a:ext cx="7264866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1.</a:t>
            </a: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课文一共有几个自然段？标出序号。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11"/>
            </p:custDataLst>
          </p:nvPr>
        </p:nvSpPr>
        <p:spPr>
          <a:xfrm>
            <a:off x="1427905" y="1841568"/>
            <a:ext cx="4836370" cy="441932"/>
          </a:xfrm>
          <a:prstGeom prst="roundRect">
            <a:avLst/>
          </a:prstGeom>
          <a:solidFill>
            <a:schemeClr val="lt2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0000"/>
                </a:solidFill>
                <a:latin typeface="幼圆" charset="0"/>
                <a:cs typeface="幼圆" charset="0"/>
              </a:rPr>
              <a:t>答案：课文一共有</a:t>
            </a:r>
            <a:r>
              <a:rPr lang="en-US" altLang="zh-CN" sz="2000" dirty="0">
                <a:solidFill>
                  <a:srgbClr val="000000"/>
                </a:solidFill>
                <a:latin typeface="幼圆" charset="0"/>
                <a:cs typeface="幼圆" charset="0"/>
              </a:rPr>
              <a:t>6</a:t>
            </a:r>
            <a:r>
              <a:rPr lang="zh-CN" altLang="en-US" sz="2000" dirty="0">
                <a:solidFill>
                  <a:srgbClr val="000000"/>
                </a:solidFill>
                <a:latin typeface="幼圆" charset="0"/>
                <a:cs typeface="幼圆" charset="0"/>
              </a:rPr>
              <a:t>个自然段。</a:t>
            </a:r>
            <a:endParaRPr lang="zh-CN" altLang="en-US" sz="2000" dirty="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12"/>
            </p:custDataLst>
          </p:nvPr>
        </p:nvSpPr>
        <p:spPr>
          <a:xfrm>
            <a:off x="1216977" y="2537460"/>
            <a:ext cx="1061487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2.</a:t>
            </a: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课文里哪几个自然段写自己很大，哪几个自然段写自己很小，哪几个自然段写自己不想长大，还盼望着自己快点儿长大？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13"/>
            </p:custDataLst>
          </p:nvPr>
        </p:nvSpPr>
        <p:spPr>
          <a:xfrm>
            <a:off x="1216519" y="3748582"/>
            <a:ext cx="10348170" cy="987396"/>
          </a:xfrm>
          <a:prstGeom prst="roundRect">
            <a:avLst/>
          </a:prstGeom>
          <a:solidFill>
            <a:schemeClr val="lt2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幼圆" charset="0"/>
                <a:cs typeface="幼圆" charset="0"/>
              </a:rPr>
              <a:t>答案：第</a:t>
            </a:r>
            <a:r>
              <a:rPr lang="en-US" altLang="zh-CN" sz="2000" dirty="0">
                <a:solidFill>
                  <a:srgbClr val="000000"/>
                </a:solidFill>
                <a:latin typeface="幼圆" charset="0"/>
                <a:cs typeface="幼圆" charset="0"/>
              </a:rPr>
              <a:t>1</a:t>
            </a:r>
            <a:r>
              <a:rPr lang="zh-CN" altLang="en-US" sz="2000" dirty="0">
                <a:solidFill>
                  <a:srgbClr val="000000"/>
                </a:solidFill>
                <a:latin typeface="幼圆" charset="0"/>
                <a:cs typeface="幼圆" charset="0"/>
              </a:rPr>
              <a:t>、</a:t>
            </a:r>
            <a:r>
              <a:rPr lang="en-US" altLang="zh-CN" sz="2000" dirty="0">
                <a:solidFill>
                  <a:srgbClr val="000000"/>
                </a:solidFill>
                <a:latin typeface="幼圆" charset="0"/>
                <a:cs typeface="幼圆" charset="0"/>
              </a:rPr>
              <a:t>2</a:t>
            </a:r>
            <a:r>
              <a:rPr lang="zh-CN" altLang="en-US" sz="2000" dirty="0">
                <a:solidFill>
                  <a:srgbClr val="000000"/>
                </a:solidFill>
                <a:latin typeface="幼圆" charset="0"/>
                <a:cs typeface="幼圆" charset="0"/>
              </a:rPr>
              <a:t>自然段写自己很大，</a:t>
            </a:r>
            <a:r>
              <a:rPr lang="en-US" altLang="zh-CN" sz="2000" dirty="0">
                <a:solidFill>
                  <a:srgbClr val="000000"/>
                </a:solidFill>
                <a:latin typeface="幼圆" charset="0"/>
                <a:cs typeface="幼圆" charset="0"/>
              </a:rPr>
              <a:t>3</a:t>
            </a:r>
            <a:r>
              <a:rPr lang="zh-CN" altLang="en-US" sz="2000" dirty="0">
                <a:solidFill>
                  <a:srgbClr val="000000"/>
                </a:solidFill>
                <a:latin typeface="幼圆" charset="0"/>
                <a:cs typeface="幼圆" charset="0"/>
              </a:rPr>
              <a:t>、</a:t>
            </a:r>
            <a:r>
              <a:rPr lang="en-US" altLang="zh-CN" sz="2000" dirty="0">
                <a:solidFill>
                  <a:srgbClr val="000000"/>
                </a:solidFill>
                <a:latin typeface="幼圆" charset="0"/>
                <a:cs typeface="幼圆" charset="0"/>
              </a:rPr>
              <a:t>4</a:t>
            </a:r>
            <a:r>
              <a:rPr lang="zh-CN" altLang="en-US" sz="2000" dirty="0">
                <a:solidFill>
                  <a:srgbClr val="000000"/>
                </a:solidFill>
                <a:latin typeface="幼圆" charset="0"/>
                <a:cs typeface="幼圆" charset="0"/>
              </a:rPr>
              <a:t>自然段写自己很小，</a:t>
            </a:r>
            <a:r>
              <a:rPr lang="en-US" altLang="zh-CN" sz="2000" dirty="0">
                <a:solidFill>
                  <a:srgbClr val="000000"/>
                </a:solidFill>
                <a:latin typeface="幼圆" charset="0"/>
                <a:cs typeface="幼圆" charset="0"/>
              </a:rPr>
              <a:t>5</a:t>
            </a:r>
            <a:r>
              <a:rPr lang="zh-CN" altLang="en-US" sz="2000" dirty="0">
                <a:solidFill>
                  <a:srgbClr val="000000"/>
                </a:solidFill>
                <a:latin typeface="幼圆" charset="0"/>
                <a:cs typeface="幼圆" charset="0"/>
              </a:rPr>
              <a:t>、</a:t>
            </a:r>
            <a:r>
              <a:rPr lang="en-US" altLang="zh-CN" sz="2000" dirty="0">
                <a:solidFill>
                  <a:srgbClr val="000000"/>
                </a:solidFill>
                <a:latin typeface="幼圆" charset="0"/>
                <a:cs typeface="幼圆" charset="0"/>
              </a:rPr>
              <a:t>6</a:t>
            </a:r>
            <a:r>
              <a:rPr lang="zh-CN" altLang="en-US" sz="2000" dirty="0">
                <a:solidFill>
                  <a:srgbClr val="000000"/>
                </a:solidFill>
                <a:latin typeface="幼圆" charset="0"/>
                <a:cs typeface="幼圆" charset="0"/>
              </a:rPr>
              <a:t>自然段写自己不想长大，还盼望着自己快点儿长大。</a:t>
            </a:r>
            <a:endParaRPr lang="zh-CN" altLang="en-US" sz="2000" dirty="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5750" y="21653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ldLvl="0" animBg="1"/>
      <p:bldP spid="8" grpId="0"/>
      <p:bldP spid="9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1247163" y="2905780"/>
            <a:ext cx="9697673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cs typeface="幼圆" charset="0"/>
              </a:rPr>
              <a:t>（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cs typeface="幼圆" charset="0"/>
              </a:rPr>
              <a:t>1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cs typeface="幼圆" charset="0"/>
              </a:rPr>
              <a:t>）                        ，我觉得自己很大。                                                                                                 </a:t>
            </a:r>
            <a:endParaRPr lang="zh-CN" altLang="en-US" sz="2800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50770" y="3509364"/>
            <a:ext cx="366847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>
            <p:custDataLst>
              <p:tags r:id="rId11"/>
            </p:custDataLst>
          </p:nvPr>
        </p:nvSpPr>
        <p:spPr>
          <a:xfrm>
            <a:off x="3101363" y="1378912"/>
            <a:ext cx="3548543" cy="578444"/>
          </a:xfrm>
          <a:prstGeom prst="roundRect">
            <a:avLst/>
          </a:prstGeom>
          <a:solidFill>
            <a:schemeClr val="lt2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选择正确的词语填空。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12"/>
            </p:custDataLst>
          </p:nvPr>
        </p:nvSpPr>
        <p:spPr>
          <a:xfrm>
            <a:off x="1785476" y="4457747"/>
            <a:ext cx="18496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dk1"/>
                </a:solidFill>
                <a:latin typeface="幼圆" charset="0"/>
                <a:cs typeface="幼圆" charset="0"/>
              </a:rPr>
              <a:t>A.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cs typeface="幼圆" charset="0"/>
              </a:rPr>
              <a:t>穿衣服</a:t>
            </a:r>
            <a:endParaRPr lang="zh-CN" altLang="en-US" sz="2800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2" name="矩形 11"/>
          <p:cNvSpPr/>
          <p:nvPr>
            <p:custDataLst>
              <p:tags r:id="rId13"/>
            </p:custDataLst>
          </p:nvPr>
        </p:nvSpPr>
        <p:spPr>
          <a:xfrm>
            <a:off x="5590338" y="4457747"/>
            <a:ext cx="231648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dk1"/>
                </a:solidFill>
                <a:latin typeface="幼圆" charset="0"/>
                <a:cs typeface="幼圆" charset="0"/>
              </a:rPr>
              <a:t>B.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cs typeface="幼圆" charset="0"/>
              </a:rPr>
              <a:t>够不到按钮</a:t>
            </a:r>
            <a:endParaRPr lang="zh-CN" altLang="en-US" sz="2800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5750" y="21653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0200005" y="2335530"/>
            <a:ext cx="1189355" cy="1967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4.44444E-6 L 0.11744 -0.224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72" y="-11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8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1516105" y="1919662"/>
            <a:ext cx="9697673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（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2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）                        ，我觉得自己很小。                                              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Times New Roman" panose="02020603050405020304" charset="0"/>
                <a:cs typeface="幼圆" charset="0"/>
              </a:rPr>
              <a:t>                                                   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Times New Roman" panose="02020603050405020304" charset="0"/>
              <a:cs typeface="幼圆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619712" y="2523246"/>
            <a:ext cx="366847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>
            <p:custDataLst>
              <p:tags r:id="rId11"/>
            </p:custDataLst>
          </p:nvPr>
        </p:nvSpPr>
        <p:spPr>
          <a:xfrm>
            <a:off x="2054418" y="3471629"/>
            <a:ext cx="18496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A.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系鞋带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5" name="矩形 4"/>
          <p:cNvSpPr/>
          <p:nvPr>
            <p:custDataLst>
              <p:tags r:id="rId12"/>
            </p:custDataLst>
          </p:nvPr>
        </p:nvSpPr>
        <p:spPr>
          <a:xfrm>
            <a:off x="5859280" y="3471629"/>
            <a:ext cx="231648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B.够不到按钮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85750" y="21653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0552430" y="2018665"/>
            <a:ext cx="1189355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2.96296E-6 L -0.22721 -0.2238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67" y="-11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393429" y="1442199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</p:grpSp>
      <p:sp>
        <p:nvSpPr>
          <p:cNvPr id="5" name="文本框 5"/>
          <p:cNvSpPr txBox="1">
            <a:spLocks noChangeArrowheads="1"/>
          </p:cNvSpPr>
          <p:nvPr/>
        </p:nvSpPr>
        <p:spPr bwMode="auto">
          <a:xfrm>
            <a:off x="902524" y="1930918"/>
            <a:ext cx="10386965" cy="2515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ts val="1800"/>
              </a:spcBef>
            </a:pPr>
            <a:r>
              <a:rPr lang="en-US" altLang="zh-CN" sz="3200" dirty="0">
                <a:solidFill>
                  <a:srgbClr val="000000"/>
                </a:solidFill>
                <a:latin typeface="幼圆" charset="0"/>
                <a:cs typeface="幼圆" charset="0"/>
              </a:rPr>
              <a:t>1.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cs typeface="幼圆" charset="0"/>
              </a:rPr>
              <a:t>认识“时、候”等</a:t>
            </a:r>
            <a:r>
              <a:rPr lang="en-US" altLang="zh-CN" sz="3200" dirty="0">
                <a:solidFill>
                  <a:srgbClr val="000000"/>
                </a:solidFill>
                <a:latin typeface="幼圆" charset="0"/>
                <a:cs typeface="幼圆" charset="0"/>
              </a:rPr>
              <a:t>11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cs typeface="幼圆" charset="0"/>
              </a:rPr>
              <a:t>个生字和双人旁、竖心旁</a:t>
            </a:r>
            <a:r>
              <a:rPr lang="en-US" altLang="zh-CN" sz="3200" dirty="0">
                <a:solidFill>
                  <a:srgbClr val="000000"/>
                </a:solidFill>
                <a:latin typeface="幼圆" charset="0"/>
                <a:cs typeface="幼圆" charset="0"/>
              </a:rPr>
              <a:t>2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cs typeface="幼圆" charset="0"/>
              </a:rPr>
              <a:t>个偏旁。会写“自、己”等</a:t>
            </a:r>
            <a:r>
              <a:rPr lang="en-US" altLang="zh-CN" sz="3200" dirty="0">
                <a:solidFill>
                  <a:srgbClr val="000000"/>
                </a:solidFill>
                <a:latin typeface="幼圆" charset="0"/>
                <a:cs typeface="幼圆" charset="0"/>
              </a:rPr>
              <a:t>3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cs typeface="幼圆" charset="0"/>
              </a:rPr>
              <a:t>个字。</a:t>
            </a:r>
            <a:endParaRPr lang="zh-CN" altLang="en-US" sz="3200" dirty="0">
              <a:solidFill>
                <a:srgbClr val="000000"/>
              </a:solidFill>
              <a:latin typeface="幼圆" charset="0"/>
              <a:cs typeface="幼圆" charset="0"/>
            </a:endParaRPr>
          </a:p>
          <a:p>
            <a:pPr marL="457200" indent="-457200">
              <a:lnSpc>
                <a:spcPct val="150000"/>
              </a:lnSpc>
              <a:spcBef>
                <a:spcPts val="1800"/>
              </a:spcBef>
            </a:pPr>
            <a:r>
              <a:rPr lang="en-US" altLang="zh-CN" sz="3200" dirty="0">
                <a:solidFill>
                  <a:srgbClr val="000000"/>
                </a:solidFill>
                <a:latin typeface="幼圆" charset="0"/>
                <a:cs typeface="幼圆" charset="0"/>
              </a:rPr>
              <a:t>2.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cs typeface="幼圆" charset="0"/>
              </a:rPr>
              <a:t>读课文，理解课文内容</a:t>
            </a:r>
            <a:endParaRPr lang="zh-CN" altLang="en-US" sz="3200" dirty="0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21653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14347" name="Picture 2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868920" y="2794635"/>
            <a:ext cx="1143635" cy="2071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1649730" y="1428750"/>
            <a:ext cx="8978900" cy="578444"/>
          </a:xfrm>
          <a:prstGeom prst="roundRect">
            <a:avLst/>
          </a:prstGeom>
          <a:solidFill>
            <a:schemeClr val="lt2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同学们，你们认为自己长大了还是没长大？举例说一说。 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39729" y="2928926"/>
            <a:ext cx="2968074" cy="2463913"/>
          </a:xfrm>
          <a:prstGeom prst="round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41127" y="2770485"/>
            <a:ext cx="3106470" cy="2779527"/>
          </a:xfrm>
          <a:prstGeom prst="round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85750" y="21653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4286644" y="1222841"/>
            <a:ext cx="2961092" cy="646703"/>
          </a:xfrm>
          <a:prstGeom prst="roundRect">
            <a:avLst/>
          </a:prstGeom>
          <a:solidFill>
            <a:schemeClr val="lt2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长大的表现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43724" y="2522184"/>
            <a:ext cx="2571782" cy="2311158"/>
          </a:xfrm>
          <a:prstGeom prst="round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589965" y="2522099"/>
            <a:ext cx="3013340" cy="2311158"/>
          </a:xfrm>
          <a:prstGeom prst="roundRect">
            <a:avLst/>
          </a:prstGeom>
          <a:effectLst/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180267" y="2522357"/>
            <a:ext cx="3502016" cy="2185255"/>
          </a:xfrm>
          <a:prstGeom prst="roundRect">
            <a:avLst/>
          </a:prstGeom>
          <a:effectLst/>
        </p:spPr>
      </p:pic>
      <p:sp>
        <p:nvSpPr>
          <p:cNvPr id="4" name="文本框 3"/>
          <p:cNvSpPr txBox="1"/>
          <p:nvPr/>
        </p:nvSpPr>
        <p:spPr>
          <a:xfrm>
            <a:off x="285750" y="21653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4801234" y="1026734"/>
            <a:ext cx="2952823" cy="646703"/>
          </a:xfrm>
          <a:prstGeom prst="roundRect">
            <a:avLst/>
          </a:prstGeom>
          <a:solidFill>
            <a:schemeClr val="lt2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没长大的表现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12132" y="2142191"/>
            <a:ext cx="3935264" cy="2832536"/>
          </a:xfrm>
          <a:prstGeom prst="round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6853" y="2142188"/>
            <a:ext cx="3643511" cy="2832537"/>
          </a:xfrm>
          <a:prstGeom prst="round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85750" y="21653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2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7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8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9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</p:grpSp>
      <p:sp>
        <p:nvSpPr>
          <p:cNvPr id="42" name="矩形: 圆角 41"/>
          <p:cNvSpPr/>
          <p:nvPr>
            <p:custDataLst>
              <p:tags r:id="rId10"/>
            </p:custDataLst>
          </p:nvPr>
        </p:nvSpPr>
        <p:spPr>
          <a:xfrm>
            <a:off x="805746" y="2743062"/>
            <a:ext cx="1988281" cy="664623"/>
          </a:xfrm>
          <a:prstGeom prst="roundRect">
            <a:avLst/>
          </a:prstGeom>
          <a:solidFill>
            <a:schemeClr val="lt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43051" y="2743062"/>
            <a:ext cx="1967782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双立人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</a:rPr>
              <a:t>旁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  <p:sp>
        <p:nvSpPr>
          <p:cNvPr id="43" name="箭头: 右 42"/>
          <p:cNvSpPr/>
          <p:nvPr>
            <p:custDataLst>
              <p:tags r:id="rId11"/>
            </p:custDataLst>
          </p:nvPr>
        </p:nvSpPr>
        <p:spPr>
          <a:xfrm>
            <a:off x="3147648" y="2915090"/>
            <a:ext cx="496692" cy="246770"/>
          </a:xfrm>
          <a:prstGeom prst="rightArrow">
            <a:avLst/>
          </a:prstGeom>
          <a:solidFill>
            <a:srgbClr val="A1C45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5" name="Rectangle 29"/>
          <p:cNvSpPr>
            <a:spLocks noChangeArrowheads="1"/>
          </p:cNvSpPr>
          <p:nvPr/>
        </p:nvSpPr>
        <p:spPr bwMode="auto">
          <a:xfrm>
            <a:off x="5475288" y="2828925"/>
            <a:ext cx="69850" cy="168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黑体" panose="02010609060101010101" charset="-122"/>
                <a:cs typeface="幼圆" charset="0"/>
              </a:rPr>
              <a:t> </a:t>
            </a:r>
            <a:endParaRPr kumimoji="0" lang="zh-CN" altLang="zh-CN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8" name="文本框 17"/>
          <p:cNvSpPr txBox="1"/>
          <p:nvPr>
            <p:custDataLst>
              <p:tags r:id="rId12"/>
            </p:custDataLst>
          </p:nvPr>
        </p:nvSpPr>
        <p:spPr>
          <a:xfrm>
            <a:off x="852879" y="4392856"/>
            <a:ext cx="1967782" cy="646703"/>
          </a:xfrm>
          <a:prstGeom prst="roundRect">
            <a:avLst/>
          </a:prstGeom>
          <a:solidFill>
            <a:schemeClr val="lt2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 竖心旁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</p:txBody>
      </p:sp>
      <p:sp>
        <p:nvSpPr>
          <p:cNvPr id="34" name="箭头: 右 33"/>
          <p:cNvSpPr/>
          <p:nvPr>
            <p:custDataLst>
              <p:tags r:id="rId13"/>
            </p:custDataLst>
          </p:nvPr>
        </p:nvSpPr>
        <p:spPr>
          <a:xfrm>
            <a:off x="3143548" y="4515424"/>
            <a:ext cx="496692" cy="246770"/>
          </a:xfrm>
          <a:prstGeom prst="rightArrow">
            <a:avLst/>
          </a:prstGeom>
          <a:solidFill>
            <a:srgbClr val="A1C45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14"/>
            </p:custDataLst>
          </p:nvPr>
        </p:nvSpPr>
        <p:spPr>
          <a:xfrm>
            <a:off x="2794027" y="1223741"/>
            <a:ext cx="8220752" cy="714050"/>
          </a:xfrm>
          <a:prstGeom prst="roundRect">
            <a:avLst/>
          </a:prstGeom>
          <a:solidFill>
            <a:schemeClr val="lt2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    </a:t>
            </a: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在左边整体要窄长，两撇起笔上下相对，第二撇稍长</a:t>
            </a: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,</a:t>
            </a:r>
            <a:r>
              <a:rPr lang="zh-CN" altLang="en-US" sz="2000" dirty="0">
                <a:solidFill>
                  <a:srgbClr val="000000"/>
                </a:solidFill>
                <a:latin typeface="幼圆" charset="0"/>
                <a:cs typeface="幼圆" charset="0"/>
              </a:rPr>
              <a:t>整体瘦长。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</p:txBody>
      </p:sp>
      <p:sp>
        <p:nvSpPr>
          <p:cNvPr id="21" name="文本框 20"/>
          <p:cNvSpPr txBox="1"/>
          <p:nvPr>
            <p:custDataLst>
              <p:tags r:id="rId15"/>
            </p:custDataLst>
          </p:nvPr>
        </p:nvSpPr>
        <p:spPr>
          <a:xfrm>
            <a:off x="2146849" y="5446104"/>
            <a:ext cx="6739786" cy="1075365"/>
          </a:xfrm>
          <a:prstGeom prst="roundRect">
            <a:avLst/>
          </a:prstGeom>
          <a:solidFill>
            <a:schemeClr val="lt2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    </a:t>
            </a: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cs typeface="幼圆" charset="0"/>
              </a:rPr>
              <a:t>第一笔竖点，第二笔右点，稍高，第三笔竖，和右点相接，整体瘦长。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cs typeface="幼圆" charset="0"/>
            </a:endParaRPr>
          </a:p>
        </p:txBody>
      </p:sp>
      <p:sp>
        <p:nvSpPr>
          <p:cNvPr id="26" name="Rectangle 39"/>
          <p:cNvSpPr>
            <a:spLocks noChangeArrowheads="1"/>
          </p:cNvSpPr>
          <p:nvPr/>
        </p:nvSpPr>
        <p:spPr bwMode="auto">
          <a:xfrm>
            <a:off x="6915151" y="2781300"/>
            <a:ext cx="69850" cy="168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黑体" panose="02010609060101010101" charset="-122"/>
                <a:cs typeface="幼圆" charset="0"/>
              </a:rPr>
              <a:t> </a:t>
            </a:r>
            <a:endParaRPr kumimoji="0" lang="zh-CN" altLang="zh-CN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60" name="箭头: 右 59"/>
          <p:cNvSpPr/>
          <p:nvPr>
            <p:custDataLst>
              <p:tags r:id="rId16"/>
            </p:custDataLst>
          </p:nvPr>
        </p:nvSpPr>
        <p:spPr>
          <a:xfrm>
            <a:off x="6477323" y="2891440"/>
            <a:ext cx="1110621" cy="283085"/>
          </a:xfrm>
          <a:prstGeom prst="rightArrow">
            <a:avLst/>
          </a:prstGeom>
          <a:solidFill>
            <a:srgbClr val="A1C45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61" name="箭头: 右 60"/>
          <p:cNvSpPr/>
          <p:nvPr>
            <p:custDataLst>
              <p:tags r:id="rId17"/>
            </p:custDataLst>
          </p:nvPr>
        </p:nvSpPr>
        <p:spPr>
          <a:xfrm>
            <a:off x="6477323" y="4479109"/>
            <a:ext cx="1110621" cy="283085"/>
          </a:xfrm>
          <a:prstGeom prst="rightArrow">
            <a:avLst/>
          </a:prstGeom>
          <a:solidFill>
            <a:srgbClr val="A1C45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70" name="Rectangle 52"/>
          <p:cNvSpPr>
            <a:spLocks noChangeArrowheads="1"/>
          </p:cNvSpPr>
          <p:nvPr/>
        </p:nvSpPr>
        <p:spPr bwMode="auto">
          <a:xfrm>
            <a:off x="5959476" y="3311525"/>
            <a:ext cx="69850" cy="168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黑体" panose="02010609060101010101" charset="-122"/>
                <a:cs typeface="幼圆" charset="0"/>
              </a:rPr>
              <a:t> </a:t>
            </a:r>
            <a:endParaRPr kumimoji="0" lang="zh-CN" altLang="zh-CN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8" name="矩形 47"/>
          <p:cNvSpPr/>
          <p:nvPr>
            <p:custDataLst>
              <p:tags r:id="rId18"/>
            </p:custDataLst>
          </p:nvPr>
        </p:nvSpPr>
        <p:spPr>
          <a:xfrm>
            <a:off x="4371340" y="2240915"/>
            <a:ext cx="1483360" cy="1347470"/>
          </a:xfrm>
          <a:prstGeom prst="rect">
            <a:avLst/>
          </a:prstGeom>
          <a:noFill/>
          <a:ln w="31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charset="-122"/>
              <a:cs typeface="幼圆" charset="0"/>
            </a:endParaRPr>
          </a:p>
        </p:txBody>
      </p:sp>
      <p:cxnSp>
        <p:nvCxnSpPr>
          <p:cNvPr id="49" name="直接连接符 48"/>
          <p:cNvCxnSpPr>
            <a:stCxn id="48" idx="0"/>
            <a:endCxn id="48" idx="2"/>
          </p:cNvCxnSpPr>
          <p:nvPr>
            <p:custDataLst>
              <p:tags r:id="rId19"/>
            </p:custDataLst>
          </p:nvPr>
        </p:nvCxnSpPr>
        <p:spPr>
          <a:xfrm rot="16200000" flipH="1">
            <a:off x="4439285" y="2914650"/>
            <a:ext cx="1347470" cy="3175"/>
          </a:xfrm>
          <a:prstGeom prst="line">
            <a:avLst/>
          </a:prstGeom>
          <a:ln>
            <a:solidFill>
              <a:schemeClr val="dk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>
            <a:stCxn id="48" idx="1"/>
            <a:endCxn id="48" idx="3"/>
          </p:cNvCxnSpPr>
          <p:nvPr>
            <p:custDataLst>
              <p:tags r:id="rId20"/>
            </p:custDataLst>
          </p:nvPr>
        </p:nvCxnSpPr>
        <p:spPr>
          <a:xfrm rot="10800000" flipH="1">
            <a:off x="4371340" y="2914650"/>
            <a:ext cx="1483360" cy="3175"/>
          </a:xfrm>
          <a:prstGeom prst="line">
            <a:avLst/>
          </a:prstGeom>
          <a:ln>
            <a:solidFill>
              <a:schemeClr val="dk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>
            <p:custDataLst>
              <p:tags r:id="rId21"/>
            </p:custDataLst>
          </p:nvPr>
        </p:nvSpPr>
        <p:spPr>
          <a:xfrm>
            <a:off x="8210550" y="2258060"/>
            <a:ext cx="1480185" cy="1370965"/>
          </a:xfrm>
          <a:prstGeom prst="rect">
            <a:avLst/>
          </a:prstGeom>
          <a:noFill/>
          <a:ln w="31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charset="-122"/>
              <a:cs typeface="幼圆" charset="0"/>
            </a:endParaRPr>
          </a:p>
        </p:txBody>
      </p:sp>
      <p:cxnSp>
        <p:nvCxnSpPr>
          <p:cNvPr id="58" name="直接连接符 57"/>
          <p:cNvCxnSpPr>
            <a:stCxn id="57" idx="0"/>
            <a:endCxn id="57" idx="2"/>
          </p:cNvCxnSpPr>
          <p:nvPr>
            <p:custDataLst>
              <p:tags r:id="rId22"/>
            </p:custDataLst>
          </p:nvPr>
        </p:nvCxnSpPr>
        <p:spPr>
          <a:xfrm rot="16200000" flipH="1">
            <a:off x="8265160" y="2943225"/>
            <a:ext cx="1370965" cy="3175"/>
          </a:xfrm>
          <a:prstGeom prst="line">
            <a:avLst/>
          </a:prstGeom>
          <a:ln>
            <a:solidFill>
              <a:schemeClr val="dk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>
            <a:stCxn id="57" idx="1"/>
            <a:endCxn id="57" idx="3"/>
          </p:cNvCxnSpPr>
          <p:nvPr>
            <p:custDataLst>
              <p:tags r:id="rId23"/>
            </p:custDataLst>
          </p:nvPr>
        </p:nvCxnSpPr>
        <p:spPr>
          <a:xfrm rot="10800000" flipH="1">
            <a:off x="8210550" y="2943225"/>
            <a:ext cx="1480185" cy="3175"/>
          </a:xfrm>
          <a:prstGeom prst="line">
            <a:avLst/>
          </a:prstGeom>
          <a:ln>
            <a:solidFill>
              <a:schemeClr val="dk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矩形 51"/>
          <p:cNvSpPr/>
          <p:nvPr>
            <p:custDataLst>
              <p:tags r:id="rId24"/>
            </p:custDataLst>
          </p:nvPr>
        </p:nvSpPr>
        <p:spPr>
          <a:xfrm>
            <a:off x="4363085" y="3843655"/>
            <a:ext cx="1480185" cy="1370965"/>
          </a:xfrm>
          <a:prstGeom prst="rect">
            <a:avLst/>
          </a:prstGeom>
          <a:noFill/>
          <a:ln w="31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charset="-122"/>
              <a:cs typeface="幼圆" charset="0"/>
            </a:endParaRPr>
          </a:p>
        </p:txBody>
      </p:sp>
      <p:cxnSp>
        <p:nvCxnSpPr>
          <p:cNvPr id="53" name="直接连接符 52"/>
          <p:cNvCxnSpPr>
            <a:stCxn id="52" idx="0"/>
            <a:endCxn id="52" idx="2"/>
          </p:cNvCxnSpPr>
          <p:nvPr>
            <p:custDataLst>
              <p:tags r:id="rId25"/>
            </p:custDataLst>
          </p:nvPr>
        </p:nvCxnSpPr>
        <p:spPr>
          <a:xfrm rot="16200000" flipH="1">
            <a:off x="4418330" y="4529455"/>
            <a:ext cx="1370965" cy="3175"/>
          </a:xfrm>
          <a:prstGeom prst="line">
            <a:avLst/>
          </a:prstGeom>
          <a:ln>
            <a:solidFill>
              <a:schemeClr val="dk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>
            <a:stCxn id="52" idx="1"/>
            <a:endCxn id="52" idx="3"/>
          </p:cNvCxnSpPr>
          <p:nvPr>
            <p:custDataLst>
              <p:tags r:id="rId26"/>
            </p:custDataLst>
          </p:nvPr>
        </p:nvCxnSpPr>
        <p:spPr>
          <a:xfrm rot="10800000" flipH="1">
            <a:off x="4363085" y="4529455"/>
            <a:ext cx="1480185" cy="3175"/>
          </a:xfrm>
          <a:prstGeom prst="line">
            <a:avLst/>
          </a:prstGeom>
          <a:ln>
            <a:solidFill>
              <a:schemeClr val="dk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矩形 62"/>
          <p:cNvSpPr/>
          <p:nvPr>
            <p:custDataLst>
              <p:tags r:id="rId27"/>
            </p:custDataLst>
          </p:nvPr>
        </p:nvSpPr>
        <p:spPr>
          <a:xfrm>
            <a:off x="8199755" y="3847465"/>
            <a:ext cx="1480185" cy="1370965"/>
          </a:xfrm>
          <a:prstGeom prst="rect">
            <a:avLst/>
          </a:prstGeom>
          <a:noFill/>
          <a:ln w="31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charset="-122"/>
              <a:cs typeface="幼圆" charset="0"/>
            </a:endParaRPr>
          </a:p>
        </p:txBody>
      </p:sp>
      <p:cxnSp>
        <p:nvCxnSpPr>
          <p:cNvPr id="64" name="直接连接符 63"/>
          <p:cNvCxnSpPr>
            <a:stCxn id="63" idx="0"/>
            <a:endCxn id="63" idx="2"/>
          </p:cNvCxnSpPr>
          <p:nvPr>
            <p:custDataLst>
              <p:tags r:id="rId28"/>
            </p:custDataLst>
          </p:nvPr>
        </p:nvCxnSpPr>
        <p:spPr>
          <a:xfrm rot="16200000" flipH="1">
            <a:off x="8254365" y="4532630"/>
            <a:ext cx="1370965" cy="3175"/>
          </a:xfrm>
          <a:prstGeom prst="line">
            <a:avLst/>
          </a:prstGeom>
          <a:ln>
            <a:solidFill>
              <a:schemeClr val="dk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>
            <a:stCxn id="63" idx="1"/>
            <a:endCxn id="63" idx="3"/>
          </p:cNvCxnSpPr>
          <p:nvPr>
            <p:custDataLst>
              <p:tags r:id="rId29"/>
            </p:custDataLst>
          </p:nvPr>
        </p:nvCxnSpPr>
        <p:spPr>
          <a:xfrm rot="10800000" flipH="1">
            <a:off x="8199755" y="4532630"/>
            <a:ext cx="1480185" cy="3175"/>
          </a:xfrm>
          <a:prstGeom prst="line">
            <a:avLst/>
          </a:prstGeom>
          <a:ln>
            <a:solidFill>
              <a:schemeClr val="dk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Freeform 7"/>
          <p:cNvSpPr/>
          <p:nvPr/>
        </p:nvSpPr>
        <p:spPr bwMode="auto">
          <a:xfrm>
            <a:off x="4521835" y="2658745"/>
            <a:ext cx="463550" cy="462280"/>
          </a:xfrm>
          <a:custGeom>
            <a:avLst/>
            <a:gdLst>
              <a:gd name="T0" fmla="*/ 138 w 585"/>
              <a:gd name="T1" fmla="*/ 638 h 699"/>
              <a:gd name="T2" fmla="*/ 109 w 585"/>
              <a:gd name="T3" fmla="*/ 655 h 699"/>
              <a:gd name="T4" fmla="*/ 86 w 585"/>
              <a:gd name="T5" fmla="*/ 670 h 699"/>
              <a:gd name="T6" fmla="*/ 65 w 585"/>
              <a:gd name="T7" fmla="*/ 682 h 699"/>
              <a:gd name="T8" fmla="*/ 48 w 585"/>
              <a:gd name="T9" fmla="*/ 689 h 699"/>
              <a:gd name="T10" fmla="*/ 33 w 585"/>
              <a:gd name="T11" fmla="*/ 695 h 699"/>
              <a:gd name="T12" fmla="*/ 21 w 585"/>
              <a:gd name="T13" fmla="*/ 699 h 699"/>
              <a:gd name="T14" fmla="*/ 12 w 585"/>
              <a:gd name="T15" fmla="*/ 699 h 699"/>
              <a:gd name="T16" fmla="*/ 4 w 585"/>
              <a:gd name="T17" fmla="*/ 695 h 699"/>
              <a:gd name="T18" fmla="*/ 0 w 585"/>
              <a:gd name="T19" fmla="*/ 691 h 699"/>
              <a:gd name="T20" fmla="*/ 0 w 585"/>
              <a:gd name="T21" fmla="*/ 686 h 699"/>
              <a:gd name="T22" fmla="*/ 4 w 585"/>
              <a:gd name="T23" fmla="*/ 678 h 699"/>
              <a:gd name="T24" fmla="*/ 10 w 585"/>
              <a:gd name="T25" fmla="*/ 668 h 699"/>
              <a:gd name="T26" fmla="*/ 17 w 585"/>
              <a:gd name="T27" fmla="*/ 657 h 699"/>
              <a:gd name="T28" fmla="*/ 29 w 585"/>
              <a:gd name="T29" fmla="*/ 644 h 699"/>
              <a:gd name="T30" fmla="*/ 44 w 585"/>
              <a:gd name="T31" fmla="*/ 628 h 699"/>
              <a:gd name="T32" fmla="*/ 59 w 585"/>
              <a:gd name="T33" fmla="*/ 611 h 699"/>
              <a:gd name="T34" fmla="*/ 88 w 585"/>
              <a:gd name="T35" fmla="*/ 582 h 699"/>
              <a:gd name="T36" fmla="*/ 130 w 585"/>
              <a:gd name="T37" fmla="*/ 538 h 699"/>
              <a:gd name="T38" fmla="*/ 178 w 585"/>
              <a:gd name="T39" fmla="*/ 485 h 699"/>
              <a:gd name="T40" fmla="*/ 203 w 585"/>
              <a:gd name="T41" fmla="*/ 456 h 699"/>
              <a:gd name="T42" fmla="*/ 228 w 585"/>
              <a:gd name="T43" fmla="*/ 426 h 699"/>
              <a:gd name="T44" fmla="*/ 275 w 585"/>
              <a:gd name="T45" fmla="*/ 365 h 699"/>
              <a:gd name="T46" fmla="*/ 318 w 585"/>
              <a:gd name="T47" fmla="*/ 309 h 699"/>
              <a:gd name="T48" fmla="*/ 352 w 585"/>
              <a:gd name="T49" fmla="*/ 254 h 699"/>
              <a:gd name="T50" fmla="*/ 373 w 585"/>
              <a:gd name="T51" fmla="*/ 214 h 699"/>
              <a:gd name="T52" fmla="*/ 384 w 585"/>
              <a:gd name="T53" fmla="*/ 187 h 699"/>
              <a:gd name="T54" fmla="*/ 394 w 585"/>
              <a:gd name="T55" fmla="*/ 164 h 699"/>
              <a:gd name="T56" fmla="*/ 404 w 585"/>
              <a:gd name="T57" fmla="*/ 141 h 699"/>
              <a:gd name="T58" fmla="*/ 411 w 585"/>
              <a:gd name="T59" fmla="*/ 122 h 699"/>
              <a:gd name="T60" fmla="*/ 419 w 585"/>
              <a:gd name="T61" fmla="*/ 95 h 699"/>
              <a:gd name="T62" fmla="*/ 423 w 585"/>
              <a:gd name="T63" fmla="*/ 80 h 699"/>
              <a:gd name="T64" fmla="*/ 423 w 585"/>
              <a:gd name="T65" fmla="*/ 64 h 699"/>
              <a:gd name="T66" fmla="*/ 423 w 585"/>
              <a:gd name="T67" fmla="*/ 53 h 699"/>
              <a:gd name="T68" fmla="*/ 421 w 585"/>
              <a:gd name="T69" fmla="*/ 34 h 699"/>
              <a:gd name="T70" fmla="*/ 426 w 585"/>
              <a:gd name="T71" fmla="*/ 19 h 699"/>
              <a:gd name="T72" fmla="*/ 438 w 585"/>
              <a:gd name="T73" fmla="*/ 7 h 699"/>
              <a:gd name="T74" fmla="*/ 453 w 585"/>
              <a:gd name="T75" fmla="*/ 1 h 699"/>
              <a:gd name="T76" fmla="*/ 470 w 585"/>
              <a:gd name="T77" fmla="*/ 0 h 699"/>
              <a:gd name="T78" fmla="*/ 490 w 585"/>
              <a:gd name="T79" fmla="*/ 5 h 699"/>
              <a:gd name="T80" fmla="*/ 512 w 585"/>
              <a:gd name="T81" fmla="*/ 19 h 699"/>
              <a:gd name="T82" fmla="*/ 535 w 585"/>
              <a:gd name="T83" fmla="*/ 40 h 699"/>
              <a:gd name="T84" fmla="*/ 556 w 585"/>
              <a:gd name="T85" fmla="*/ 63 h 699"/>
              <a:gd name="T86" fmla="*/ 570 w 585"/>
              <a:gd name="T87" fmla="*/ 84 h 699"/>
              <a:gd name="T88" fmla="*/ 579 w 585"/>
              <a:gd name="T89" fmla="*/ 101 h 699"/>
              <a:gd name="T90" fmla="*/ 585 w 585"/>
              <a:gd name="T91" fmla="*/ 116 h 699"/>
              <a:gd name="T92" fmla="*/ 583 w 585"/>
              <a:gd name="T93" fmla="*/ 126 h 699"/>
              <a:gd name="T94" fmla="*/ 576 w 585"/>
              <a:gd name="T95" fmla="*/ 141 h 699"/>
              <a:gd name="T96" fmla="*/ 564 w 585"/>
              <a:gd name="T97" fmla="*/ 160 h 699"/>
              <a:gd name="T98" fmla="*/ 547 w 585"/>
              <a:gd name="T99" fmla="*/ 185 h 699"/>
              <a:gd name="T100" fmla="*/ 524 w 585"/>
              <a:gd name="T101" fmla="*/ 215 h 699"/>
              <a:gd name="T102" fmla="*/ 497 w 585"/>
              <a:gd name="T103" fmla="*/ 252 h 699"/>
              <a:gd name="T104" fmla="*/ 467 w 585"/>
              <a:gd name="T105" fmla="*/ 294 h 699"/>
              <a:gd name="T106" fmla="*/ 428 w 585"/>
              <a:gd name="T107" fmla="*/ 342 h 699"/>
              <a:gd name="T108" fmla="*/ 390 w 585"/>
              <a:gd name="T109" fmla="*/ 391 h 699"/>
              <a:gd name="T110" fmla="*/ 352 w 585"/>
              <a:gd name="T111" fmla="*/ 435 h 699"/>
              <a:gd name="T112" fmla="*/ 316 w 585"/>
              <a:gd name="T113" fmla="*/ 477 h 699"/>
              <a:gd name="T114" fmla="*/ 281 w 585"/>
              <a:gd name="T115" fmla="*/ 514 h 699"/>
              <a:gd name="T116" fmla="*/ 247 w 585"/>
              <a:gd name="T117" fmla="*/ 546 h 699"/>
              <a:gd name="T118" fmla="*/ 214 w 585"/>
              <a:gd name="T119" fmla="*/ 577 h 699"/>
              <a:gd name="T120" fmla="*/ 184 w 585"/>
              <a:gd name="T121" fmla="*/ 603 h 699"/>
              <a:gd name="T122" fmla="*/ 151 w 585"/>
              <a:gd name="T123" fmla="*/ 626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85" h="699">
                <a:moveTo>
                  <a:pt x="151" y="626"/>
                </a:moveTo>
                <a:lnTo>
                  <a:pt x="138" y="638"/>
                </a:lnTo>
                <a:lnTo>
                  <a:pt x="123" y="647"/>
                </a:lnTo>
                <a:lnTo>
                  <a:pt x="109" y="655"/>
                </a:lnTo>
                <a:lnTo>
                  <a:pt x="98" y="663"/>
                </a:lnTo>
                <a:lnTo>
                  <a:pt x="86" y="670"/>
                </a:lnTo>
                <a:lnTo>
                  <a:pt x="75" y="676"/>
                </a:lnTo>
                <a:lnTo>
                  <a:pt x="65" y="682"/>
                </a:lnTo>
                <a:lnTo>
                  <a:pt x="56" y="686"/>
                </a:lnTo>
                <a:lnTo>
                  <a:pt x="48" y="689"/>
                </a:lnTo>
                <a:lnTo>
                  <a:pt x="40" y="693"/>
                </a:lnTo>
                <a:lnTo>
                  <a:pt x="33" y="695"/>
                </a:lnTo>
                <a:lnTo>
                  <a:pt x="27" y="697"/>
                </a:lnTo>
                <a:lnTo>
                  <a:pt x="21" y="699"/>
                </a:lnTo>
                <a:lnTo>
                  <a:pt x="15" y="699"/>
                </a:lnTo>
                <a:lnTo>
                  <a:pt x="12" y="699"/>
                </a:lnTo>
                <a:lnTo>
                  <a:pt x="8" y="697"/>
                </a:lnTo>
                <a:lnTo>
                  <a:pt x="4" y="695"/>
                </a:lnTo>
                <a:lnTo>
                  <a:pt x="2" y="693"/>
                </a:lnTo>
                <a:lnTo>
                  <a:pt x="0" y="691"/>
                </a:lnTo>
                <a:lnTo>
                  <a:pt x="0" y="689"/>
                </a:lnTo>
                <a:lnTo>
                  <a:pt x="0" y="686"/>
                </a:lnTo>
                <a:lnTo>
                  <a:pt x="2" y="682"/>
                </a:lnTo>
                <a:lnTo>
                  <a:pt x="4" y="678"/>
                </a:lnTo>
                <a:lnTo>
                  <a:pt x="6" y="674"/>
                </a:lnTo>
                <a:lnTo>
                  <a:pt x="10" y="668"/>
                </a:lnTo>
                <a:lnTo>
                  <a:pt x="14" y="663"/>
                </a:lnTo>
                <a:lnTo>
                  <a:pt x="17" y="657"/>
                </a:lnTo>
                <a:lnTo>
                  <a:pt x="23" y="651"/>
                </a:lnTo>
                <a:lnTo>
                  <a:pt x="29" y="644"/>
                </a:lnTo>
                <a:lnTo>
                  <a:pt x="37" y="636"/>
                </a:lnTo>
                <a:lnTo>
                  <a:pt x="44" y="628"/>
                </a:lnTo>
                <a:lnTo>
                  <a:pt x="52" y="621"/>
                </a:lnTo>
                <a:lnTo>
                  <a:pt x="59" y="611"/>
                </a:lnTo>
                <a:lnTo>
                  <a:pt x="69" y="601"/>
                </a:lnTo>
                <a:lnTo>
                  <a:pt x="88" y="582"/>
                </a:lnTo>
                <a:lnTo>
                  <a:pt x="107" y="561"/>
                </a:lnTo>
                <a:lnTo>
                  <a:pt x="130" y="538"/>
                </a:lnTo>
                <a:lnTo>
                  <a:pt x="153" y="514"/>
                </a:lnTo>
                <a:lnTo>
                  <a:pt x="178" y="485"/>
                </a:lnTo>
                <a:lnTo>
                  <a:pt x="189" y="472"/>
                </a:lnTo>
                <a:lnTo>
                  <a:pt x="203" y="456"/>
                </a:lnTo>
                <a:lnTo>
                  <a:pt x="214" y="443"/>
                </a:lnTo>
                <a:lnTo>
                  <a:pt x="228" y="426"/>
                </a:lnTo>
                <a:lnTo>
                  <a:pt x="253" y="395"/>
                </a:lnTo>
                <a:lnTo>
                  <a:pt x="275" y="365"/>
                </a:lnTo>
                <a:lnTo>
                  <a:pt x="296" y="336"/>
                </a:lnTo>
                <a:lnTo>
                  <a:pt x="318" y="309"/>
                </a:lnTo>
                <a:lnTo>
                  <a:pt x="335" y="280"/>
                </a:lnTo>
                <a:lnTo>
                  <a:pt x="352" y="254"/>
                </a:lnTo>
                <a:lnTo>
                  <a:pt x="365" y="227"/>
                </a:lnTo>
                <a:lnTo>
                  <a:pt x="373" y="214"/>
                </a:lnTo>
                <a:lnTo>
                  <a:pt x="379" y="200"/>
                </a:lnTo>
                <a:lnTo>
                  <a:pt x="384" y="187"/>
                </a:lnTo>
                <a:lnTo>
                  <a:pt x="390" y="175"/>
                </a:lnTo>
                <a:lnTo>
                  <a:pt x="394" y="164"/>
                </a:lnTo>
                <a:lnTo>
                  <a:pt x="400" y="152"/>
                </a:lnTo>
                <a:lnTo>
                  <a:pt x="404" y="141"/>
                </a:lnTo>
                <a:lnTo>
                  <a:pt x="407" y="131"/>
                </a:lnTo>
                <a:lnTo>
                  <a:pt x="411" y="122"/>
                </a:lnTo>
                <a:lnTo>
                  <a:pt x="415" y="112"/>
                </a:lnTo>
                <a:lnTo>
                  <a:pt x="419" y="95"/>
                </a:lnTo>
                <a:lnTo>
                  <a:pt x="421" y="86"/>
                </a:lnTo>
                <a:lnTo>
                  <a:pt x="423" y="80"/>
                </a:lnTo>
                <a:lnTo>
                  <a:pt x="423" y="72"/>
                </a:lnTo>
                <a:lnTo>
                  <a:pt x="423" y="64"/>
                </a:lnTo>
                <a:lnTo>
                  <a:pt x="423" y="59"/>
                </a:lnTo>
                <a:lnTo>
                  <a:pt x="423" y="53"/>
                </a:lnTo>
                <a:lnTo>
                  <a:pt x="421" y="43"/>
                </a:lnTo>
                <a:lnTo>
                  <a:pt x="421" y="34"/>
                </a:lnTo>
                <a:lnTo>
                  <a:pt x="423" y="26"/>
                </a:lnTo>
                <a:lnTo>
                  <a:pt x="426" y="19"/>
                </a:lnTo>
                <a:lnTo>
                  <a:pt x="430" y="13"/>
                </a:lnTo>
                <a:lnTo>
                  <a:pt x="438" y="7"/>
                </a:lnTo>
                <a:lnTo>
                  <a:pt x="446" y="3"/>
                </a:lnTo>
                <a:lnTo>
                  <a:pt x="453" y="1"/>
                </a:lnTo>
                <a:lnTo>
                  <a:pt x="461" y="0"/>
                </a:lnTo>
                <a:lnTo>
                  <a:pt x="470" y="0"/>
                </a:lnTo>
                <a:lnTo>
                  <a:pt x="480" y="1"/>
                </a:lnTo>
                <a:lnTo>
                  <a:pt x="490" y="5"/>
                </a:lnTo>
                <a:lnTo>
                  <a:pt x="501" y="11"/>
                </a:lnTo>
                <a:lnTo>
                  <a:pt x="512" y="19"/>
                </a:lnTo>
                <a:lnTo>
                  <a:pt x="524" y="28"/>
                </a:lnTo>
                <a:lnTo>
                  <a:pt x="535" y="40"/>
                </a:lnTo>
                <a:lnTo>
                  <a:pt x="547" y="51"/>
                </a:lnTo>
                <a:lnTo>
                  <a:pt x="556" y="63"/>
                </a:lnTo>
                <a:lnTo>
                  <a:pt x="564" y="72"/>
                </a:lnTo>
                <a:lnTo>
                  <a:pt x="570" y="84"/>
                </a:lnTo>
                <a:lnTo>
                  <a:pt x="576" y="93"/>
                </a:lnTo>
                <a:lnTo>
                  <a:pt x="579" y="101"/>
                </a:lnTo>
                <a:lnTo>
                  <a:pt x="583" y="108"/>
                </a:lnTo>
                <a:lnTo>
                  <a:pt x="585" y="116"/>
                </a:lnTo>
                <a:lnTo>
                  <a:pt x="585" y="120"/>
                </a:lnTo>
                <a:lnTo>
                  <a:pt x="583" y="126"/>
                </a:lnTo>
                <a:lnTo>
                  <a:pt x="581" y="133"/>
                </a:lnTo>
                <a:lnTo>
                  <a:pt x="576" y="141"/>
                </a:lnTo>
                <a:lnTo>
                  <a:pt x="570" y="150"/>
                </a:lnTo>
                <a:lnTo>
                  <a:pt x="564" y="160"/>
                </a:lnTo>
                <a:lnTo>
                  <a:pt x="556" y="172"/>
                </a:lnTo>
                <a:lnTo>
                  <a:pt x="547" y="185"/>
                </a:lnTo>
                <a:lnTo>
                  <a:pt x="537" y="200"/>
                </a:lnTo>
                <a:lnTo>
                  <a:pt x="524" y="215"/>
                </a:lnTo>
                <a:lnTo>
                  <a:pt x="512" y="233"/>
                </a:lnTo>
                <a:lnTo>
                  <a:pt x="497" y="252"/>
                </a:lnTo>
                <a:lnTo>
                  <a:pt x="482" y="273"/>
                </a:lnTo>
                <a:lnTo>
                  <a:pt x="467" y="294"/>
                </a:lnTo>
                <a:lnTo>
                  <a:pt x="447" y="317"/>
                </a:lnTo>
                <a:lnTo>
                  <a:pt x="428" y="342"/>
                </a:lnTo>
                <a:lnTo>
                  <a:pt x="409" y="368"/>
                </a:lnTo>
                <a:lnTo>
                  <a:pt x="390" y="391"/>
                </a:lnTo>
                <a:lnTo>
                  <a:pt x="371" y="414"/>
                </a:lnTo>
                <a:lnTo>
                  <a:pt x="352" y="435"/>
                </a:lnTo>
                <a:lnTo>
                  <a:pt x="335" y="456"/>
                </a:lnTo>
                <a:lnTo>
                  <a:pt x="316" y="477"/>
                </a:lnTo>
                <a:lnTo>
                  <a:pt x="298" y="496"/>
                </a:lnTo>
                <a:lnTo>
                  <a:pt x="281" y="514"/>
                </a:lnTo>
                <a:lnTo>
                  <a:pt x="264" y="531"/>
                </a:lnTo>
                <a:lnTo>
                  <a:pt x="247" y="546"/>
                </a:lnTo>
                <a:lnTo>
                  <a:pt x="231" y="561"/>
                </a:lnTo>
                <a:lnTo>
                  <a:pt x="214" y="577"/>
                </a:lnTo>
                <a:lnTo>
                  <a:pt x="199" y="590"/>
                </a:lnTo>
                <a:lnTo>
                  <a:pt x="184" y="603"/>
                </a:lnTo>
                <a:lnTo>
                  <a:pt x="166" y="615"/>
                </a:lnTo>
                <a:lnTo>
                  <a:pt x="151" y="626"/>
                </a:lnTo>
                <a:lnTo>
                  <a:pt x="151" y="626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74" name="Freeform 10"/>
          <p:cNvSpPr/>
          <p:nvPr/>
        </p:nvSpPr>
        <p:spPr bwMode="auto">
          <a:xfrm>
            <a:off x="4626610" y="2444750"/>
            <a:ext cx="349250" cy="300990"/>
          </a:xfrm>
          <a:custGeom>
            <a:avLst/>
            <a:gdLst>
              <a:gd name="T0" fmla="*/ 258 w 442"/>
              <a:gd name="T1" fmla="*/ 154 h 456"/>
              <a:gd name="T2" fmla="*/ 268 w 442"/>
              <a:gd name="T3" fmla="*/ 137 h 456"/>
              <a:gd name="T4" fmla="*/ 275 w 442"/>
              <a:gd name="T5" fmla="*/ 120 h 456"/>
              <a:gd name="T6" fmla="*/ 283 w 442"/>
              <a:gd name="T7" fmla="*/ 97 h 456"/>
              <a:gd name="T8" fmla="*/ 287 w 442"/>
              <a:gd name="T9" fmla="*/ 72 h 456"/>
              <a:gd name="T10" fmla="*/ 285 w 442"/>
              <a:gd name="T11" fmla="*/ 55 h 456"/>
              <a:gd name="T12" fmla="*/ 281 w 442"/>
              <a:gd name="T13" fmla="*/ 42 h 456"/>
              <a:gd name="T14" fmla="*/ 281 w 442"/>
              <a:gd name="T15" fmla="*/ 30 h 456"/>
              <a:gd name="T16" fmla="*/ 287 w 442"/>
              <a:gd name="T17" fmla="*/ 19 h 456"/>
              <a:gd name="T18" fmla="*/ 296 w 442"/>
              <a:gd name="T19" fmla="*/ 9 h 456"/>
              <a:gd name="T20" fmla="*/ 308 w 442"/>
              <a:gd name="T21" fmla="*/ 2 h 456"/>
              <a:gd name="T22" fmla="*/ 319 w 442"/>
              <a:gd name="T23" fmla="*/ 0 h 456"/>
              <a:gd name="T24" fmla="*/ 337 w 442"/>
              <a:gd name="T25" fmla="*/ 0 h 456"/>
              <a:gd name="T26" fmla="*/ 354 w 442"/>
              <a:gd name="T27" fmla="*/ 3 h 456"/>
              <a:gd name="T28" fmla="*/ 373 w 442"/>
              <a:gd name="T29" fmla="*/ 13 h 456"/>
              <a:gd name="T30" fmla="*/ 390 w 442"/>
              <a:gd name="T31" fmla="*/ 26 h 456"/>
              <a:gd name="T32" fmla="*/ 407 w 442"/>
              <a:gd name="T33" fmla="*/ 44 h 456"/>
              <a:gd name="T34" fmla="*/ 423 w 442"/>
              <a:gd name="T35" fmla="*/ 61 h 456"/>
              <a:gd name="T36" fmla="*/ 434 w 442"/>
              <a:gd name="T37" fmla="*/ 84 h 456"/>
              <a:gd name="T38" fmla="*/ 440 w 442"/>
              <a:gd name="T39" fmla="*/ 105 h 456"/>
              <a:gd name="T40" fmla="*/ 442 w 442"/>
              <a:gd name="T41" fmla="*/ 122 h 456"/>
              <a:gd name="T42" fmla="*/ 436 w 442"/>
              <a:gd name="T43" fmla="*/ 139 h 456"/>
              <a:gd name="T44" fmla="*/ 423 w 442"/>
              <a:gd name="T45" fmla="*/ 156 h 456"/>
              <a:gd name="T46" fmla="*/ 401 w 442"/>
              <a:gd name="T47" fmla="*/ 181 h 456"/>
              <a:gd name="T48" fmla="*/ 375 w 442"/>
              <a:gd name="T49" fmla="*/ 214 h 456"/>
              <a:gd name="T50" fmla="*/ 350 w 442"/>
              <a:gd name="T51" fmla="*/ 244 h 456"/>
              <a:gd name="T52" fmla="*/ 319 w 442"/>
              <a:gd name="T53" fmla="*/ 277 h 456"/>
              <a:gd name="T54" fmla="*/ 273 w 442"/>
              <a:gd name="T55" fmla="*/ 315 h 456"/>
              <a:gd name="T56" fmla="*/ 224 w 442"/>
              <a:gd name="T57" fmla="*/ 351 h 456"/>
              <a:gd name="T58" fmla="*/ 168 w 442"/>
              <a:gd name="T59" fmla="*/ 386 h 456"/>
              <a:gd name="T60" fmla="*/ 124 w 442"/>
              <a:gd name="T61" fmla="*/ 411 h 456"/>
              <a:gd name="T62" fmla="*/ 98 w 442"/>
              <a:gd name="T63" fmla="*/ 426 h 456"/>
              <a:gd name="T64" fmla="*/ 73 w 442"/>
              <a:gd name="T65" fmla="*/ 437 h 456"/>
              <a:gd name="T66" fmla="*/ 52 w 442"/>
              <a:gd name="T67" fmla="*/ 447 h 456"/>
              <a:gd name="T68" fmla="*/ 34 w 442"/>
              <a:gd name="T69" fmla="*/ 453 h 456"/>
              <a:gd name="T70" fmla="*/ 19 w 442"/>
              <a:gd name="T71" fmla="*/ 456 h 456"/>
              <a:gd name="T72" fmla="*/ 10 w 442"/>
              <a:gd name="T73" fmla="*/ 454 h 456"/>
              <a:gd name="T74" fmla="*/ 2 w 442"/>
              <a:gd name="T75" fmla="*/ 451 h 456"/>
              <a:gd name="T76" fmla="*/ 0 w 442"/>
              <a:gd name="T77" fmla="*/ 445 h 456"/>
              <a:gd name="T78" fmla="*/ 2 w 442"/>
              <a:gd name="T79" fmla="*/ 437 h 456"/>
              <a:gd name="T80" fmla="*/ 6 w 442"/>
              <a:gd name="T81" fmla="*/ 428 h 456"/>
              <a:gd name="T82" fmla="*/ 15 w 442"/>
              <a:gd name="T83" fmla="*/ 416 h 456"/>
              <a:gd name="T84" fmla="*/ 27 w 442"/>
              <a:gd name="T85" fmla="*/ 403 h 456"/>
              <a:gd name="T86" fmla="*/ 44 w 442"/>
              <a:gd name="T87" fmla="*/ 386 h 456"/>
              <a:gd name="T88" fmla="*/ 63 w 442"/>
              <a:gd name="T89" fmla="*/ 367 h 456"/>
              <a:gd name="T90" fmla="*/ 88 w 442"/>
              <a:gd name="T91" fmla="*/ 344 h 456"/>
              <a:gd name="T92" fmla="*/ 126 w 442"/>
              <a:gd name="T93" fmla="*/ 307 h 456"/>
              <a:gd name="T94" fmla="*/ 172 w 442"/>
              <a:gd name="T95" fmla="*/ 261 h 456"/>
              <a:gd name="T96" fmla="*/ 208 w 442"/>
              <a:gd name="T97" fmla="*/ 219 h 456"/>
              <a:gd name="T98" fmla="*/ 241 w 442"/>
              <a:gd name="T99" fmla="*/ 181 h 456"/>
              <a:gd name="T100" fmla="*/ 252 w 442"/>
              <a:gd name="T101" fmla="*/ 164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42" h="456">
                <a:moveTo>
                  <a:pt x="252" y="164"/>
                </a:moveTo>
                <a:lnTo>
                  <a:pt x="258" y="154"/>
                </a:lnTo>
                <a:lnTo>
                  <a:pt x="264" y="145"/>
                </a:lnTo>
                <a:lnTo>
                  <a:pt x="268" y="137"/>
                </a:lnTo>
                <a:lnTo>
                  <a:pt x="272" y="128"/>
                </a:lnTo>
                <a:lnTo>
                  <a:pt x="275" y="120"/>
                </a:lnTo>
                <a:lnTo>
                  <a:pt x="277" y="112"/>
                </a:lnTo>
                <a:lnTo>
                  <a:pt x="283" y="97"/>
                </a:lnTo>
                <a:lnTo>
                  <a:pt x="285" y="84"/>
                </a:lnTo>
                <a:lnTo>
                  <a:pt x="287" y="72"/>
                </a:lnTo>
                <a:lnTo>
                  <a:pt x="285" y="63"/>
                </a:lnTo>
                <a:lnTo>
                  <a:pt x="285" y="55"/>
                </a:lnTo>
                <a:lnTo>
                  <a:pt x="283" y="47"/>
                </a:lnTo>
                <a:lnTo>
                  <a:pt x="281" y="42"/>
                </a:lnTo>
                <a:lnTo>
                  <a:pt x="281" y="36"/>
                </a:lnTo>
                <a:lnTo>
                  <a:pt x="281" y="30"/>
                </a:lnTo>
                <a:lnTo>
                  <a:pt x="283" y="24"/>
                </a:lnTo>
                <a:lnTo>
                  <a:pt x="287" y="19"/>
                </a:lnTo>
                <a:lnTo>
                  <a:pt x="291" y="15"/>
                </a:lnTo>
                <a:lnTo>
                  <a:pt x="296" y="9"/>
                </a:lnTo>
                <a:lnTo>
                  <a:pt x="302" y="5"/>
                </a:lnTo>
                <a:lnTo>
                  <a:pt x="308" y="2"/>
                </a:lnTo>
                <a:lnTo>
                  <a:pt x="314" y="0"/>
                </a:lnTo>
                <a:lnTo>
                  <a:pt x="319" y="0"/>
                </a:lnTo>
                <a:lnTo>
                  <a:pt x="327" y="0"/>
                </a:lnTo>
                <a:lnTo>
                  <a:pt x="337" y="0"/>
                </a:lnTo>
                <a:lnTo>
                  <a:pt x="344" y="2"/>
                </a:lnTo>
                <a:lnTo>
                  <a:pt x="354" y="3"/>
                </a:lnTo>
                <a:lnTo>
                  <a:pt x="363" y="7"/>
                </a:lnTo>
                <a:lnTo>
                  <a:pt x="373" y="13"/>
                </a:lnTo>
                <a:lnTo>
                  <a:pt x="380" y="21"/>
                </a:lnTo>
                <a:lnTo>
                  <a:pt x="390" y="26"/>
                </a:lnTo>
                <a:lnTo>
                  <a:pt x="400" y="34"/>
                </a:lnTo>
                <a:lnTo>
                  <a:pt x="407" y="44"/>
                </a:lnTo>
                <a:lnTo>
                  <a:pt x="415" y="51"/>
                </a:lnTo>
                <a:lnTo>
                  <a:pt x="423" y="61"/>
                </a:lnTo>
                <a:lnTo>
                  <a:pt x="428" y="72"/>
                </a:lnTo>
                <a:lnTo>
                  <a:pt x="434" y="84"/>
                </a:lnTo>
                <a:lnTo>
                  <a:pt x="438" y="95"/>
                </a:lnTo>
                <a:lnTo>
                  <a:pt x="440" y="105"/>
                </a:lnTo>
                <a:lnTo>
                  <a:pt x="442" y="114"/>
                </a:lnTo>
                <a:lnTo>
                  <a:pt x="442" y="122"/>
                </a:lnTo>
                <a:lnTo>
                  <a:pt x="440" y="132"/>
                </a:lnTo>
                <a:lnTo>
                  <a:pt x="436" y="139"/>
                </a:lnTo>
                <a:lnTo>
                  <a:pt x="430" y="147"/>
                </a:lnTo>
                <a:lnTo>
                  <a:pt x="423" y="156"/>
                </a:lnTo>
                <a:lnTo>
                  <a:pt x="413" y="168"/>
                </a:lnTo>
                <a:lnTo>
                  <a:pt x="401" y="181"/>
                </a:lnTo>
                <a:lnTo>
                  <a:pt x="390" y="196"/>
                </a:lnTo>
                <a:lnTo>
                  <a:pt x="375" y="214"/>
                </a:lnTo>
                <a:lnTo>
                  <a:pt x="359" y="233"/>
                </a:lnTo>
                <a:lnTo>
                  <a:pt x="350" y="244"/>
                </a:lnTo>
                <a:lnTo>
                  <a:pt x="340" y="254"/>
                </a:lnTo>
                <a:lnTo>
                  <a:pt x="319" y="277"/>
                </a:lnTo>
                <a:lnTo>
                  <a:pt x="296" y="296"/>
                </a:lnTo>
                <a:lnTo>
                  <a:pt x="273" y="315"/>
                </a:lnTo>
                <a:lnTo>
                  <a:pt x="250" y="334"/>
                </a:lnTo>
                <a:lnTo>
                  <a:pt x="224" y="351"/>
                </a:lnTo>
                <a:lnTo>
                  <a:pt x="197" y="368"/>
                </a:lnTo>
                <a:lnTo>
                  <a:pt x="168" y="386"/>
                </a:lnTo>
                <a:lnTo>
                  <a:pt x="140" y="403"/>
                </a:lnTo>
                <a:lnTo>
                  <a:pt x="124" y="411"/>
                </a:lnTo>
                <a:lnTo>
                  <a:pt x="111" y="418"/>
                </a:lnTo>
                <a:lnTo>
                  <a:pt x="98" y="426"/>
                </a:lnTo>
                <a:lnTo>
                  <a:pt x="84" y="432"/>
                </a:lnTo>
                <a:lnTo>
                  <a:pt x="73" y="437"/>
                </a:lnTo>
                <a:lnTo>
                  <a:pt x="61" y="443"/>
                </a:lnTo>
                <a:lnTo>
                  <a:pt x="52" y="447"/>
                </a:lnTo>
                <a:lnTo>
                  <a:pt x="42" y="451"/>
                </a:lnTo>
                <a:lnTo>
                  <a:pt x="34" y="453"/>
                </a:lnTo>
                <a:lnTo>
                  <a:pt x="27" y="454"/>
                </a:lnTo>
                <a:lnTo>
                  <a:pt x="19" y="456"/>
                </a:lnTo>
                <a:lnTo>
                  <a:pt x="13" y="456"/>
                </a:lnTo>
                <a:lnTo>
                  <a:pt x="10" y="454"/>
                </a:lnTo>
                <a:lnTo>
                  <a:pt x="6" y="454"/>
                </a:lnTo>
                <a:lnTo>
                  <a:pt x="2" y="451"/>
                </a:lnTo>
                <a:lnTo>
                  <a:pt x="0" y="449"/>
                </a:lnTo>
                <a:lnTo>
                  <a:pt x="0" y="445"/>
                </a:lnTo>
                <a:lnTo>
                  <a:pt x="0" y="443"/>
                </a:lnTo>
                <a:lnTo>
                  <a:pt x="2" y="437"/>
                </a:lnTo>
                <a:lnTo>
                  <a:pt x="4" y="433"/>
                </a:lnTo>
                <a:lnTo>
                  <a:pt x="6" y="428"/>
                </a:lnTo>
                <a:lnTo>
                  <a:pt x="10" y="422"/>
                </a:lnTo>
                <a:lnTo>
                  <a:pt x="15" y="416"/>
                </a:lnTo>
                <a:lnTo>
                  <a:pt x="21" y="411"/>
                </a:lnTo>
                <a:lnTo>
                  <a:pt x="27" y="403"/>
                </a:lnTo>
                <a:lnTo>
                  <a:pt x="34" y="393"/>
                </a:lnTo>
                <a:lnTo>
                  <a:pt x="44" y="386"/>
                </a:lnTo>
                <a:lnTo>
                  <a:pt x="54" y="376"/>
                </a:lnTo>
                <a:lnTo>
                  <a:pt x="63" y="367"/>
                </a:lnTo>
                <a:lnTo>
                  <a:pt x="77" y="355"/>
                </a:lnTo>
                <a:lnTo>
                  <a:pt x="88" y="344"/>
                </a:lnTo>
                <a:lnTo>
                  <a:pt x="101" y="332"/>
                </a:lnTo>
                <a:lnTo>
                  <a:pt x="126" y="307"/>
                </a:lnTo>
                <a:lnTo>
                  <a:pt x="149" y="284"/>
                </a:lnTo>
                <a:lnTo>
                  <a:pt x="172" y="261"/>
                </a:lnTo>
                <a:lnTo>
                  <a:pt x="191" y="240"/>
                </a:lnTo>
                <a:lnTo>
                  <a:pt x="208" y="219"/>
                </a:lnTo>
                <a:lnTo>
                  <a:pt x="226" y="200"/>
                </a:lnTo>
                <a:lnTo>
                  <a:pt x="241" y="181"/>
                </a:lnTo>
                <a:lnTo>
                  <a:pt x="252" y="164"/>
                </a:lnTo>
                <a:lnTo>
                  <a:pt x="252" y="164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75" name="Freeform 17"/>
          <p:cNvSpPr/>
          <p:nvPr/>
        </p:nvSpPr>
        <p:spPr bwMode="auto">
          <a:xfrm>
            <a:off x="4745990" y="2872740"/>
            <a:ext cx="131445" cy="503555"/>
          </a:xfrm>
          <a:custGeom>
            <a:avLst/>
            <a:gdLst>
              <a:gd name="T0" fmla="*/ 15 w 166"/>
              <a:gd name="T1" fmla="*/ 681 h 763"/>
              <a:gd name="T2" fmla="*/ 8 w 166"/>
              <a:gd name="T3" fmla="*/ 654 h 763"/>
              <a:gd name="T4" fmla="*/ 4 w 166"/>
              <a:gd name="T5" fmla="*/ 635 h 763"/>
              <a:gd name="T6" fmla="*/ 2 w 166"/>
              <a:gd name="T7" fmla="*/ 620 h 763"/>
              <a:gd name="T8" fmla="*/ 2 w 166"/>
              <a:gd name="T9" fmla="*/ 610 h 763"/>
              <a:gd name="T10" fmla="*/ 4 w 166"/>
              <a:gd name="T11" fmla="*/ 599 h 763"/>
              <a:gd name="T12" fmla="*/ 8 w 166"/>
              <a:gd name="T13" fmla="*/ 580 h 763"/>
              <a:gd name="T14" fmla="*/ 12 w 166"/>
              <a:gd name="T15" fmla="*/ 553 h 763"/>
              <a:gd name="T16" fmla="*/ 15 w 166"/>
              <a:gd name="T17" fmla="*/ 520 h 763"/>
              <a:gd name="T18" fmla="*/ 23 w 166"/>
              <a:gd name="T19" fmla="*/ 486 h 763"/>
              <a:gd name="T20" fmla="*/ 29 w 166"/>
              <a:gd name="T21" fmla="*/ 442 h 763"/>
              <a:gd name="T22" fmla="*/ 36 w 166"/>
              <a:gd name="T23" fmla="*/ 394 h 763"/>
              <a:gd name="T24" fmla="*/ 40 w 166"/>
              <a:gd name="T25" fmla="*/ 354 h 763"/>
              <a:gd name="T26" fmla="*/ 42 w 166"/>
              <a:gd name="T27" fmla="*/ 323 h 763"/>
              <a:gd name="T28" fmla="*/ 42 w 166"/>
              <a:gd name="T29" fmla="*/ 287 h 763"/>
              <a:gd name="T30" fmla="*/ 44 w 166"/>
              <a:gd name="T31" fmla="*/ 245 h 763"/>
              <a:gd name="T32" fmla="*/ 44 w 166"/>
              <a:gd name="T33" fmla="*/ 199 h 763"/>
              <a:gd name="T34" fmla="*/ 44 w 166"/>
              <a:gd name="T35" fmla="*/ 150 h 763"/>
              <a:gd name="T36" fmla="*/ 44 w 166"/>
              <a:gd name="T37" fmla="*/ 94 h 763"/>
              <a:gd name="T38" fmla="*/ 46 w 166"/>
              <a:gd name="T39" fmla="*/ 33 h 763"/>
              <a:gd name="T40" fmla="*/ 57 w 166"/>
              <a:gd name="T41" fmla="*/ 8 h 763"/>
              <a:gd name="T42" fmla="*/ 80 w 166"/>
              <a:gd name="T43" fmla="*/ 21 h 763"/>
              <a:gd name="T44" fmla="*/ 101 w 166"/>
              <a:gd name="T45" fmla="*/ 35 h 763"/>
              <a:gd name="T46" fmla="*/ 121 w 166"/>
              <a:gd name="T47" fmla="*/ 48 h 763"/>
              <a:gd name="T48" fmla="*/ 136 w 166"/>
              <a:gd name="T49" fmla="*/ 60 h 763"/>
              <a:gd name="T50" fmla="*/ 147 w 166"/>
              <a:gd name="T51" fmla="*/ 69 h 763"/>
              <a:gd name="T52" fmla="*/ 157 w 166"/>
              <a:gd name="T53" fmla="*/ 79 h 763"/>
              <a:gd name="T54" fmla="*/ 163 w 166"/>
              <a:gd name="T55" fmla="*/ 88 h 763"/>
              <a:gd name="T56" fmla="*/ 166 w 166"/>
              <a:gd name="T57" fmla="*/ 96 h 763"/>
              <a:gd name="T58" fmla="*/ 166 w 166"/>
              <a:gd name="T59" fmla="*/ 111 h 763"/>
              <a:gd name="T60" fmla="*/ 166 w 166"/>
              <a:gd name="T61" fmla="*/ 132 h 763"/>
              <a:gd name="T62" fmla="*/ 166 w 166"/>
              <a:gd name="T63" fmla="*/ 161 h 763"/>
              <a:gd name="T64" fmla="*/ 164 w 166"/>
              <a:gd name="T65" fmla="*/ 195 h 763"/>
              <a:gd name="T66" fmla="*/ 164 w 166"/>
              <a:gd name="T67" fmla="*/ 237 h 763"/>
              <a:gd name="T68" fmla="*/ 163 w 166"/>
              <a:gd name="T69" fmla="*/ 285 h 763"/>
              <a:gd name="T70" fmla="*/ 159 w 166"/>
              <a:gd name="T71" fmla="*/ 339 h 763"/>
              <a:gd name="T72" fmla="*/ 157 w 166"/>
              <a:gd name="T73" fmla="*/ 398 h 763"/>
              <a:gd name="T74" fmla="*/ 151 w 166"/>
              <a:gd name="T75" fmla="*/ 453 h 763"/>
              <a:gd name="T76" fmla="*/ 147 w 166"/>
              <a:gd name="T77" fmla="*/ 505 h 763"/>
              <a:gd name="T78" fmla="*/ 142 w 166"/>
              <a:gd name="T79" fmla="*/ 551 h 763"/>
              <a:gd name="T80" fmla="*/ 138 w 166"/>
              <a:gd name="T81" fmla="*/ 591 h 763"/>
              <a:gd name="T82" fmla="*/ 132 w 166"/>
              <a:gd name="T83" fmla="*/ 625 h 763"/>
              <a:gd name="T84" fmla="*/ 128 w 166"/>
              <a:gd name="T85" fmla="*/ 656 h 763"/>
              <a:gd name="T86" fmla="*/ 122 w 166"/>
              <a:gd name="T87" fmla="*/ 681 h 763"/>
              <a:gd name="T88" fmla="*/ 117 w 166"/>
              <a:gd name="T89" fmla="*/ 708 h 763"/>
              <a:gd name="T90" fmla="*/ 111 w 166"/>
              <a:gd name="T91" fmla="*/ 721 h 763"/>
              <a:gd name="T92" fmla="*/ 105 w 166"/>
              <a:gd name="T93" fmla="*/ 734 h 763"/>
              <a:gd name="T94" fmla="*/ 101 w 166"/>
              <a:gd name="T95" fmla="*/ 744 h 763"/>
              <a:gd name="T96" fmla="*/ 96 w 166"/>
              <a:gd name="T97" fmla="*/ 751 h 763"/>
              <a:gd name="T98" fmla="*/ 90 w 166"/>
              <a:gd name="T99" fmla="*/ 757 h 763"/>
              <a:gd name="T100" fmla="*/ 84 w 166"/>
              <a:gd name="T101" fmla="*/ 761 h 763"/>
              <a:gd name="T102" fmla="*/ 77 w 166"/>
              <a:gd name="T103" fmla="*/ 763 h 763"/>
              <a:gd name="T104" fmla="*/ 65 w 166"/>
              <a:gd name="T105" fmla="*/ 761 h 763"/>
              <a:gd name="T106" fmla="*/ 59 w 166"/>
              <a:gd name="T107" fmla="*/ 757 h 763"/>
              <a:gd name="T108" fmla="*/ 52 w 166"/>
              <a:gd name="T109" fmla="*/ 751 h 763"/>
              <a:gd name="T110" fmla="*/ 44 w 166"/>
              <a:gd name="T111" fmla="*/ 742 h 763"/>
              <a:gd name="T112" fmla="*/ 38 w 166"/>
              <a:gd name="T113" fmla="*/ 732 h 763"/>
              <a:gd name="T114" fmla="*/ 31 w 166"/>
              <a:gd name="T115" fmla="*/ 721 h 763"/>
              <a:gd name="T116" fmla="*/ 23 w 166"/>
              <a:gd name="T117" fmla="*/ 706 h 763"/>
              <a:gd name="T118" fmla="*/ 19 w 166"/>
              <a:gd name="T119" fmla="*/ 698 h 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6" h="763">
                <a:moveTo>
                  <a:pt x="19" y="698"/>
                </a:moveTo>
                <a:lnTo>
                  <a:pt x="15" y="681"/>
                </a:lnTo>
                <a:lnTo>
                  <a:pt x="12" y="667"/>
                </a:lnTo>
                <a:lnTo>
                  <a:pt x="8" y="654"/>
                </a:lnTo>
                <a:lnTo>
                  <a:pt x="6" y="644"/>
                </a:lnTo>
                <a:lnTo>
                  <a:pt x="4" y="635"/>
                </a:lnTo>
                <a:lnTo>
                  <a:pt x="2" y="625"/>
                </a:lnTo>
                <a:lnTo>
                  <a:pt x="2" y="620"/>
                </a:lnTo>
                <a:lnTo>
                  <a:pt x="0" y="614"/>
                </a:lnTo>
                <a:lnTo>
                  <a:pt x="2" y="610"/>
                </a:lnTo>
                <a:lnTo>
                  <a:pt x="2" y="606"/>
                </a:lnTo>
                <a:lnTo>
                  <a:pt x="4" y="599"/>
                </a:lnTo>
                <a:lnTo>
                  <a:pt x="6" y="589"/>
                </a:lnTo>
                <a:lnTo>
                  <a:pt x="8" y="580"/>
                </a:lnTo>
                <a:lnTo>
                  <a:pt x="10" y="566"/>
                </a:lnTo>
                <a:lnTo>
                  <a:pt x="12" y="553"/>
                </a:lnTo>
                <a:lnTo>
                  <a:pt x="13" y="536"/>
                </a:lnTo>
                <a:lnTo>
                  <a:pt x="15" y="520"/>
                </a:lnTo>
                <a:lnTo>
                  <a:pt x="19" y="503"/>
                </a:lnTo>
                <a:lnTo>
                  <a:pt x="23" y="486"/>
                </a:lnTo>
                <a:lnTo>
                  <a:pt x="27" y="465"/>
                </a:lnTo>
                <a:lnTo>
                  <a:pt x="29" y="442"/>
                </a:lnTo>
                <a:lnTo>
                  <a:pt x="33" y="419"/>
                </a:lnTo>
                <a:lnTo>
                  <a:pt x="36" y="394"/>
                </a:lnTo>
                <a:lnTo>
                  <a:pt x="38" y="369"/>
                </a:lnTo>
                <a:lnTo>
                  <a:pt x="40" y="354"/>
                </a:lnTo>
                <a:lnTo>
                  <a:pt x="40" y="341"/>
                </a:lnTo>
                <a:lnTo>
                  <a:pt x="42" y="323"/>
                </a:lnTo>
                <a:lnTo>
                  <a:pt x="42" y="306"/>
                </a:lnTo>
                <a:lnTo>
                  <a:pt x="42" y="287"/>
                </a:lnTo>
                <a:lnTo>
                  <a:pt x="44" y="268"/>
                </a:lnTo>
                <a:lnTo>
                  <a:pt x="44" y="245"/>
                </a:lnTo>
                <a:lnTo>
                  <a:pt x="44" y="224"/>
                </a:lnTo>
                <a:lnTo>
                  <a:pt x="44" y="199"/>
                </a:lnTo>
                <a:lnTo>
                  <a:pt x="44" y="174"/>
                </a:lnTo>
                <a:lnTo>
                  <a:pt x="44" y="150"/>
                </a:lnTo>
                <a:lnTo>
                  <a:pt x="44" y="123"/>
                </a:lnTo>
                <a:lnTo>
                  <a:pt x="44" y="94"/>
                </a:lnTo>
                <a:lnTo>
                  <a:pt x="46" y="64"/>
                </a:lnTo>
                <a:lnTo>
                  <a:pt x="46" y="33"/>
                </a:lnTo>
                <a:lnTo>
                  <a:pt x="46" y="0"/>
                </a:lnTo>
                <a:lnTo>
                  <a:pt x="57" y="8"/>
                </a:lnTo>
                <a:lnTo>
                  <a:pt x="69" y="16"/>
                </a:lnTo>
                <a:lnTo>
                  <a:pt x="80" y="21"/>
                </a:lnTo>
                <a:lnTo>
                  <a:pt x="92" y="29"/>
                </a:lnTo>
                <a:lnTo>
                  <a:pt x="101" y="35"/>
                </a:lnTo>
                <a:lnTo>
                  <a:pt x="111" y="43"/>
                </a:lnTo>
                <a:lnTo>
                  <a:pt x="121" y="48"/>
                </a:lnTo>
                <a:lnTo>
                  <a:pt x="128" y="54"/>
                </a:lnTo>
                <a:lnTo>
                  <a:pt x="136" y="60"/>
                </a:lnTo>
                <a:lnTo>
                  <a:pt x="142" y="65"/>
                </a:lnTo>
                <a:lnTo>
                  <a:pt x="147" y="69"/>
                </a:lnTo>
                <a:lnTo>
                  <a:pt x="153" y="75"/>
                </a:lnTo>
                <a:lnTo>
                  <a:pt x="157" y="79"/>
                </a:lnTo>
                <a:lnTo>
                  <a:pt x="161" y="83"/>
                </a:lnTo>
                <a:lnTo>
                  <a:pt x="163" y="88"/>
                </a:lnTo>
                <a:lnTo>
                  <a:pt x="164" y="92"/>
                </a:lnTo>
                <a:lnTo>
                  <a:pt x="166" y="96"/>
                </a:lnTo>
                <a:lnTo>
                  <a:pt x="166" y="102"/>
                </a:lnTo>
                <a:lnTo>
                  <a:pt x="166" y="111"/>
                </a:lnTo>
                <a:lnTo>
                  <a:pt x="166" y="121"/>
                </a:lnTo>
                <a:lnTo>
                  <a:pt x="166" y="132"/>
                </a:lnTo>
                <a:lnTo>
                  <a:pt x="166" y="146"/>
                </a:lnTo>
                <a:lnTo>
                  <a:pt x="166" y="161"/>
                </a:lnTo>
                <a:lnTo>
                  <a:pt x="166" y="176"/>
                </a:lnTo>
                <a:lnTo>
                  <a:pt x="164" y="195"/>
                </a:lnTo>
                <a:lnTo>
                  <a:pt x="164" y="215"/>
                </a:lnTo>
                <a:lnTo>
                  <a:pt x="164" y="237"/>
                </a:lnTo>
                <a:lnTo>
                  <a:pt x="163" y="260"/>
                </a:lnTo>
                <a:lnTo>
                  <a:pt x="163" y="285"/>
                </a:lnTo>
                <a:lnTo>
                  <a:pt x="161" y="312"/>
                </a:lnTo>
                <a:lnTo>
                  <a:pt x="159" y="339"/>
                </a:lnTo>
                <a:lnTo>
                  <a:pt x="159" y="369"/>
                </a:lnTo>
                <a:lnTo>
                  <a:pt x="157" y="398"/>
                </a:lnTo>
                <a:lnTo>
                  <a:pt x="153" y="427"/>
                </a:lnTo>
                <a:lnTo>
                  <a:pt x="151" y="453"/>
                </a:lnTo>
                <a:lnTo>
                  <a:pt x="149" y="480"/>
                </a:lnTo>
                <a:lnTo>
                  <a:pt x="147" y="505"/>
                </a:lnTo>
                <a:lnTo>
                  <a:pt x="143" y="528"/>
                </a:lnTo>
                <a:lnTo>
                  <a:pt x="142" y="551"/>
                </a:lnTo>
                <a:lnTo>
                  <a:pt x="140" y="572"/>
                </a:lnTo>
                <a:lnTo>
                  <a:pt x="138" y="591"/>
                </a:lnTo>
                <a:lnTo>
                  <a:pt x="134" y="608"/>
                </a:lnTo>
                <a:lnTo>
                  <a:pt x="132" y="625"/>
                </a:lnTo>
                <a:lnTo>
                  <a:pt x="130" y="643"/>
                </a:lnTo>
                <a:lnTo>
                  <a:pt x="128" y="656"/>
                </a:lnTo>
                <a:lnTo>
                  <a:pt x="124" y="669"/>
                </a:lnTo>
                <a:lnTo>
                  <a:pt x="122" y="681"/>
                </a:lnTo>
                <a:lnTo>
                  <a:pt x="121" y="690"/>
                </a:lnTo>
                <a:lnTo>
                  <a:pt x="117" y="708"/>
                </a:lnTo>
                <a:lnTo>
                  <a:pt x="113" y="715"/>
                </a:lnTo>
                <a:lnTo>
                  <a:pt x="111" y="721"/>
                </a:lnTo>
                <a:lnTo>
                  <a:pt x="109" y="729"/>
                </a:lnTo>
                <a:lnTo>
                  <a:pt x="105" y="734"/>
                </a:lnTo>
                <a:lnTo>
                  <a:pt x="103" y="738"/>
                </a:lnTo>
                <a:lnTo>
                  <a:pt x="101" y="744"/>
                </a:lnTo>
                <a:lnTo>
                  <a:pt x="98" y="748"/>
                </a:lnTo>
                <a:lnTo>
                  <a:pt x="96" y="751"/>
                </a:lnTo>
                <a:lnTo>
                  <a:pt x="92" y="755"/>
                </a:lnTo>
                <a:lnTo>
                  <a:pt x="90" y="757"/>
                </a:lnTo>
                <a:lnTo>
                  <a:pt x="86" y="759"/>
                </a:lnTo>
                <a:lnTo>
                  <a:pt x="84" y="761"/>
                </a:lnTo>
                <a:lnTo>
                  <a:pt x="80" y="761"/>
                </a:lnTo>
                <a:lnTo>
                  <a:pt x="77" y="763"/>
                </a:lnTo>
                <a:lnTo>
                  <a:pt x="69" y="761"/>
                </a:lnTo>
                <a:lnTo>
                  <a:pt x="65" y="761"/>
                </a:lnTo>
                <a:lnTo>
                  <a:pt x="63" y="759"/>
                </a:lnTo>
                <a:lnTo>
                  <a:pt x="59" y="757"/>
                </a:lnTo>
                <a:lnTo>
                  <a:pt x="56" y="753"/>
                </a:lnTo>
                <a:lnTo>
                  <a:pt x="52" y="751"/>
                </a:lnTo>
                <a:lnTo>
                  <a:pt x="48" y="748"/>
                </a:lnTo>
                <a:lnTo>
                  <a:pt x="44" y="742"/>
                </a:lnTo>
                <a:lnTo>
                  <a:pt x="40" y="738"/>
                </a:lnTo>
                <a:lnTo>
                  <a:pt x="38" y="732"/>
                </a:lnTo>
                <a:lnTo>
                  <a:pt x="35" y="727"/>
                </a:lnTo>
                <a:lnTo>
                  <a:pt x="31" y="721"/>
                </a:lnTo>
                <a:lnTo>
                  <a:pt x="27" y="713"/>
                </a:lnTo>
                <a:lnTo>
                  <a:pt x="23" y="706"/>
                </a:lnTo>
                <a:lnTo>
                  <a:pt x="19" y="698"/>
                </a:lnTo>
                <a:lnTo>
                  <a:pt x="19" y="698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77" name="Freeform 7"/>
          <p:cNvSpPr/>
          <p:nvPr/>
        </p:nvSpPr>
        <p:spPr bwMode="auto">
          <a:xfrm>
            <a:off x="8354695" y="2632710"/>
            <a:ext cx="427355" cy="505460"/>
          </a:xfrm>
          <a:custGeom>
            <a:avLst/>
            <a:gdLst>
              <a:gd name="T0" fmla="*/ 138 w 585"/>
              <a:gd name="T1" fmla="*/ 638 h 699"/>
              <a:gd name="T2" fmla="*/ 109 w 585"/>
              <a:gd name="T3" fmla="*/ 655 h 699"/>
              <a:gd name="T4" fmla="*/ 86 w 585"/>
              <a:gd name="T5" fmla="*/ 670 h 699"/>
              <a:gd name="T6" fmla="*/ 65 w 585"/>
              <a:gd name="T7" fmla="*/ 682 h 699"/>
              <a:gd name="T8" fmla="*/ 48 w 585"/>
              <a:gd name="T9" fmla="*/ 689 h 699"/>
              <a:gd name="T10" fmla="*/ 33 w 585"/>
              <a:gd name="T11" fmla="*/ 695 h 699"/>
              <a:gd name="T12" fmla="*/ 21 w 585"/>
              <a:gd name="T13" fmla="*/ 699 h 699"/>
              <a:gd name="T14" fmla="*/ 12 w 585"/>
              <a:gd name="T15" fmla="*/ 699 h 699"/>
              <a:gd name="T16" fmla="*/ 4 w 585"/>
              <a:gd name="T17" fmla="*/ 695 h 699"/>
              <a:gd name="T18" fmla="*/ 0 w 585"/>
              <a:gd name="T19" fmla="*/ 691 h 699"/>
              <a:gd name="T20" fmla="*/ 0 w 585"/>
              <a:gd name="T21" fmla="*/ 686 h 699"/>
              <a:gd name="T22" fmla="*/ 4 w 585"/>
              <a:gd name="T23" fmla="*/ 678 h 699"/>
              <a:gd name="T24" fmla="*/ 10 w 585"/>
              <a:gd name="T25" fmla="*/ 668 h 699"/>
              <a:gd name="T26" fmla="*/ 17 w 585"/>
              <a:gd name="T27" fmla="*/ 657 h 699"/>
              <a:gd name="T28" fmla="*/ 29 w 585"/>
              <a:gd name="T29" fmla="*/ 644 h 699"/>
              <a:gd name="T30" fmla="*/ 44 w 585"/>
              <a:gd name="T31" fmla="*/ 628 h 699"/>
              <a:gd name="T32" fmla="*/ 59 w 585"/>
              <a:gd name="T33" fmla="*/ 611 h 699"/>
              <a:gd name="T34" fmla="*/ 88 w 585"/>
              <a:gd name="T35" fmla="*/ 582 h 699"/>
              <a:gd name="T36" fmla="*/ 130 w 585"/>
              <a:gd name="T37" fmla="*/ 538 h 699"/>
              <a:gd name="T38" fmla="*/ 178 w 585"/>
              <a:gd name="T39" fmla="*/ 485 h 699"/>
              <a:gd name="T40" fmla="*/ 203 w 585"/>
              <a:gd name="T41" fmla="*/ 456 h 699"/>
              <a:gd name="T42" fmla="*/ 228 w 585"/>
              <a:gd name="T43" fmla="*/ 426 h 699"/>
              <a:gd name="T44" fmla="*/ 275 w 585"/>
              <a:gd name="T45" fmla="*/ 365 h 699"/>
              <a:gd name="T46" fmla="*/ 318 w 585"/>
              <a:gd name="T47" fmla="*/ 309 h 699"/>
              <a:gd name="T48" fmla="*/ 352 w 585"/>
              <a:gd name="T49" fmla="*/ 254 h 699"/>
              <a:gd name="T50" fmla="*/ 373 w 585"/>
              <a:gd name="T51" fmla="*/ 214 h 699"/>
              <a:gd name="T52" fmla="*/ 384 w 585"/>
              <a:gd name="T53" fmla="*/ 187 h 699"/>
              <a:gd name="T54" fmla="*/ 394 w 585"/>
              <a:gd name="T55" fmla="*/ 164 h 699"/>
              <a:gd name="T56" fmla="*/ 404 w 585"/>
              <a:gd name="T57" fmla="*/ 141 h 699"/>
              <a:gd name="T58" fmla="*/ 411 w 585"/>
              <a:gd name="T59" fmla="*/ 122 h 699"/>
              <a:gd name="T60" fmla="*/ 419 w 585"/>
              <a:gd name="T61" fmla="*/ 95 h 699"/>
              <a:gd name="T62" fmla="*/ 423 w 585"/>
              <a:gd name="T63" fmla="*/ 80 h 699"/>
              <a:gd name="T64" fmla="*/ 423 w 585"/>
              <a:gd name="T65" fmla="*/ 64 h 699"/>
              <a:gd name="T66" fmla="*/ 423 w 585"/>
              <a:gd name="T67" fmla="*/ 53 h 699"/>
              <a:gd name="T68" fmla="*/ 421 w 585"/>
              <a:gd name="T69" fmla="*/ 34 h 699"/>
              <a:gd name="T70" fmla="*/ 426 w 585"/>
              <a:gd name="T71" fmla="*/ 19 h 699"/>
              <a:gd name="T72" fmla="*/ 438 w 585"/>
              <a:gd name="T73" fmla="*/ 7 h 699"/>
              <a:gd name="T74" fmla="*/ 453 w 585"/>
              <a:gd name="T75" fmla="*/ 1 h 699"/>
              <a:gd name="T76" fmla="*/ 470 w 585"/>
              <a:gd name="T77" fmla="*/ 0 h 699"/>
              <a:gd name="T78" fmla="*/ 490 w 585"/>
              <a:gd name="T79" fmla="*/ 5 h 699"/>
              <a:gd name="T80" fmla="*/ 512 w 585"/>
              <a:gd name="T81" fmla="*/ 19 h 699"/>
              <a:gd name="T82" fmla="*/ 535 w 585"/>
              <a:gd name="T83" fmla="*/ 40 h 699"/>
              <a:gd name="T84" fmla="*/ 556 w 585"/>
              <a:gd name="T85" fmla="*/ 63 h 699"/>
              <a:gd name="T86" fmla="*/ 570 w 585"/>
              <a:gd name="T87" fmla="*/ 84 h 699"/>
              <a:gd name="T88" fmla="*/ 579 w 585"/>
              <a:gd name="T89" fmla="*/ 101 h 699"/>
              <a:gd name="T90" fmla="*/ 585 w 585"/>
              <a:gd name="T91" fmla="*/ 116 h 699"/>
              <a:gd name="T92" fmla="*/ 583 w 585"/>
              <a:gd name="T93" fmla="*/ 126 h 699"/>
              <a:gd name="T94" fmla="*/ 576 w 585"/>
              <a:gd name="T95" fmla="*/ 141 h 699"/>
              <a:gd name="T96" fmla="*/ 564 w 585"/>
              <a:gd name="T97" fmla="*/ 160 h 699"/>
              <a:gd name="T98" fmla="*/ 547 w 585"/>
              <a:gd name="T99" fmla="*/ 185 h 699"/>
              <a:gd name="T100" fmla="*/ 524 w 585"/>
              <a:gd name="T101" fmla="*/ 215 h 699"/>
              <a:gd name="T102" fmla="*/ 497 w 585"/>
              <a:gd name="T103" fmla="*/ 252 h 699"/>
              <a:gd name="T104" fmla="*/ 467 w 585"/>
              <a:gd name="T105" fmla="*/ 294 h 699"/>
              <a:gd name="T106" fmla="*/ 428 w 585"/>
              <a:gd name="T107" fmla="*/ 342 h 699"/>
              <a:gd name="T108" fmla="*/ 390 w 585"/>
              <a:gd name="T109" fmla="*/ 391 h 699"/>
              <a:gd name="T110" fmla="*/ 352 w 585"/>
              <a:gd name="T111" fmla="*/ 435 h 699"/>
              <a:gd name="T112" fmla="*/ 316 w 585"/>
              <a:gd name="T113" fmla="*/ 477 h 699"/>
              <a:gd name="T114" fmla="*/ 281 w 585"/>
              <a:gd name="T115" fmla="*/ 514 h 699"/>
              <a:gd name="T116" fmla="*/ 247 w 585"/>
              <a:gd name="T117" fmla="*/ 546 h 699"/>
              <a:gd name="T118" fmla="*/ 214 w 585"/>
              <a:gd name="T119" fmla="*/ 577 h 699"/>
              <a:gd name="T120" fmla="*/ 184 w 585"/>
              <a:gd name="T121" fmla="*/ 603 h 699"/>
              <a:gd name="T122" fmla="*/ 151 w 585"/>
              <a:gd name="T123" fmla="*/ 626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85" h="699">
                <a:moveTo>
                  <a:pt x="151" y="626"/>
                </a:moveTo>
                <a:lnTo>
                  <a:pt x="138" y="638"/>
                </a:lnTo>
                <a:lnTo>
                  <a:pt x="123" y="647"/>
                </a:lnTo>
                <a:lnTo>
                  <a:pt x="109" y="655"/>
                </a:lnTo>
                <a:lnTo>
                  <a:pt x="98" y="663"/>
                </a:lnTo>
                <a:lnTo>
                  <a:pt x="86" y="670"/>
                </a:lnTo>
                <a:lnTo>
                  <a:pt x="75" y="676"/>
                </a:lnTo>
                <a:lnTo>
                  <a:pt x="65" y="682"/>
                </a:lnTo>
                <a:lnTo>
                  <a:pt x="56" y="686"/>
                </a:lnTo>
                <a:lnTo>
                  <a:pt x="48" y="689"/>
                </a:lnTo>
                <a:lnTo>
                  <a:pt x="40" y="693"/>
                </a:lnTo>
                <a:lnTo>
                  <a:pt x="33" y="695"/>
                </a:lnTo>
                <a:lnTo>
                  <a:pt x="27" y="697"/>
                </a:lnTo>
                <a:lnTo>
                  <a:pt x="21" y="699"/>
                </a:lnTo>
                <a:lnTo>
                  <a:pt x="15" y="699"/>
                </a:lnTo>
                <a:lnTo>
                  <a:pt x="12" y="699"/>
                </a:lnTo>
                <a:lnTo>
                  <a:pt x="8" y="697"/>
                </a:lnTo>
                <a:lnTo>
                  <a:pt x="4" y="695"/>
                </a:lnTo>
                <a:lnTo>
                  <a:pt x="2" y="693"/>
                </a:lnTo>
                <a:lnTo>
                  <a:pt x="0" y="691"/>
                </a:lnTo>
                <a:lnTo>
                  <a:pt x="0" y="689"/>
                </a:lnTo>
                <a:lnTo>
                  <a:pt x="0" y="686"/>
                </a:lnTo>
                <a:lnTo>
                  <a:pt x="2" y="682"/>
                </a:lnTo>
                <a:lnTo>
                  <a:pt x="4" y="678"/>
                </a:lnTo>
                <a:lnTo>
                  <a:pt x="6" y="674"/>
                </a:lnTo>
                <a:lnTo>
                  <a:pt x="10" y="668"/>
                </a:lnTo>
                <a:lnTo>
                  <a:pt x="14" y="663"/>
                </a:lnTo>
                <a:lnTo>
                  <a:pt x="17" y="657"/>
                </a:lnTo>
                <a:lnTo>
                  <a:pt x="23" y="651"/>
                </a:lnTo>
                <a:lnTo>
                  <a:pt x="29" y="644"/>
                </a:lnTo>
                <a:lnTo>
                  <a:pt x="37" y="636"/>
                </a:lnTo>
                <a:lnTo>
                  <a:pt x="44" y="628"/>
                </a:lnTo>
                <a:lnTo>
                  <a:pt x="52" y="621"/>
                </a:lnTo>
                <a:lnTo>
                  <a:pt x="59" y="611"/>
                </a:lnTo>
                <a:lnTo>
                  <a:pt x="69" y="601"/>
                </a:lnTo>
                <a:lnTo>
                  <a:pt x="88" y="582"/>
                </a:lnTo>
                <a:lnTo>
                  <a:pt x="107" y="561"/>
                </a:lnTo>
                <a:lnTo>
                  <a:pt x="130" y="538"/>
                </a:lnTo>
                <a:lnTo>
                  <a:pt x="153" y="514"/>
                </a:lnTo>
                <a:lnTo>
                  <a:pt x="178" y="485"/>
                </a:lnTo>
                <a:lnTo>
                  <a:pt x="189" y="472"/>
                </a:lnTo>
                <a:lnTo>
                  <a:pt x="203" y="456"/>
                </a:lnTo>
                <a:lnTo>
                  <a:pt x="214" y="443"/>
                </a:lnTo>
                <a:lnTo>
                  <a:pt x="228" y="426"/>
                </a:lnTo>
                <a:lnTo>
                  <a:pt x="253" y="395"/>
                </a:lnTo>
                <a:lnTo>
                  <a:pt x="275" y="365"/>
                </a:lnTo>
                <a:lnTo>
                  <a:pt x="296" y="336"/>
                </a:lnTo>
                <a:lnTo>
                  <a:pt x="318" y="309"/>
                </a:lnTo>
                <a:lnTo>
                  <a:pt x="335" y="280"/>
                </a:lnTo>
                <a:lnTo>
                  <a:pt x="352" y="254"/>
                </a:lnTo>
                <a:lnTo>
                  <a:pt x="365" y="227"/>
                </a:lnTo>
                <a:lnTo>
                  <a:pt x="373" y="214"/>
                </a:lnTo>
                <a:lnTo>
                  <a:pt x="379" y="200"/>
                </a:lnTo>
                <a:lnTo>
                  <a:pt x="384" y="187"/>
                </a:lnTo>
                <a:lnTo>
                  <a:pt x="390" y="175"/>
                </a:lnTo>
                <a:lnTo>
                  <a:pt x="394" y="164"/>
                </a:lnTo>
                <a:lnTo>
                  <a:pt x="400" y="152"/>
                </a:lnTo>
                <a:lnTo>
                  <a:pt x="404" y="141"/>
                </a:lnTo>
                <a:lnTo>
                  <a:pt x="407" y="131"/>
                </a:lnTo>
                <a:lnTo>
                  <a:pt x="411" y="122"/>
                </a:lnTo>
                <a:lnTo>
                  <a:pt x="415" y="112"/>
                </a:lnTo>
                <a:lnTo>
                  <a:pt x="419" y="95"/>
                </a:lnTo>
                <a:lnTo>
                  <a:pt x="421" y="86"/>
                </a:lnTo>
                <a:lnTo>
                  <a:pt x="423" y="80"/>
                </a:lnTo>
                <a:lnTo>
                  <a:pt x="423" y="72"/>
                </a:lnTo>
                <a:lnTo>
                  <a:pt x="423" y="64"/>
                </a:lnTo>
                <a:lnTo>
                  <a:pt x="423" y="59"/>
                </a:lnTo>
                <a:lnTo>
                  <a:pt x="423" y="53"/>
                </a:lnTo>
                <a:lnTo>
                  <a:pt x="421" y="43"/>
                </a:lnTo>
                <a:lnTo>
                  <a:pt x="421" y="34"/>
                </a:lnTo>
                <a:lnTo>
                  <a:pt x="423" y="26"/>
                </a:lnTo>
                <a:lnTo>
                  <a:pt x="426" y="19"/>
                </a:lnTo>
                <a:lnTo>
                  <a:pt x="430" y="13"/>
                </a:lnTo>
                <a:lnTo>
                  <a:pt x="438" y="7"/>
                </a:lnTo>
                <a:lnTo>
                  <a:pt x="446" y="3"/>
                </a:lnTo>
                <a:lnTo>
                  <a:pt x="453" y="1"/>
                </a:lnTo>
                <a:lnTo>
                  <a:pt x="461" y="0"/>
                </a:lnTo>
                <a:lnTo>
                  <a:pt x="470" y="0"/>
                </a:lnTo>
                <a:lnTo>
                  <a:pt x="480" y="1"/>
                </a:lnTo>
                <a:lnTo>
                  <a:pt x="490" y="5"/>
                </a:lnTo>
                <a:lnTo>
                  <a:pt x="501" y="11"/>
                </a:lnTo>
                <a:lnTo>
                  <a:pt x="512" y="19"/>
                </a:lnTo>
                <a:lnTo>
                  <a:pt x="524" y="28"/>
                </a:lnTo>
                <a:lnTo>
                  <a:pt x="535" y="40"/>
                </a:lnTo>
                <a:lnTo>
                  <a:pt x="547" y="51"/>
                </a:lnTo>
                <a:lnTo>
                  <a:pt x="556" y="63"/>
                </a:lnTo>
                <a:lnTo>
                  <a:pt x="564" y="72"/>
                </a:lnTo>
                <a:lnTo>
                  <a:pt x="570" y="84"/>
                </a:lnTo>
                <a:lnTo>
                  <a:pt x="576" y="93"/>
                </a:lnTo>
                <a:lnTo>
                  <a:pt x="579" y="101"/>
                </a:lnTo>
                <a:lnTo>
                  <a:pt x="583" y="108"/>
                </a:lnTo>
                <a:lnTo>
                  <a:pt x="585" y="116"/>
                </a:lnTo>
                <a:lnTo>
                  <a:pt x="585" y="120"/>
                </a:lnTo>
                <a:lnTo>
                  <a:pt x="583" y="126"/>
                </a:lnTo>
                <a:lnTo>
                  <a:pt x="581" y="133"/>
                </a:lnTo>
                <a:lnTo>
                  <a:pt x="576" y="141"/>
                </a:lnTo>
                <a:lnTo>
                  <a:pt x="570" y="150"/>
                </a:lnTo>
                <a:lnTo>
                  <a:pt x="564" y="160"/>
                </a:lnTo>
                <a:lnTo>
                  <a:pt x="556" y="172"/>
                </a:lnTo>
                <a:lnTo>
                  <a:pt x="547" y="185"/>
                </a:lnTo>
                <a:lnTo>
                  <a:pt x="537" y="200"/>
                </a:lnTo>
                <a:lnTo>
                  <a:pt x="524" y="215"/>
                </a:lnTo>
                <a:lnTo>
                  <a:pt x="512" y="233"/>
                </a:lnTo>
                <a:lnTo>
                  <a:pt x="497" y="252"/>
                </a:lnTo>
                <a:lnTo>
                  <a:pt x="482" y="273"/>
                </a:lnTo>
                <a:lnTo>
                  <a:pt x="467" y="294"/>
                </a:lnTo>
                <a:lnTo>
                  <a:pt x="447" y="317"/>
                </a:lnTo>
                <a:lnTo>
                  <a:pt x="428" y="342"/>
                </a:lnTo>
                <a:lnTo>
                  <a:pt x="409" y="368"/>
                </a:lnTo>
                <a:lnTo>
                  <a:pt x="390" y="391"/>
                </a:lnTo>
                <a:lnTo>
                  <a:pt x="371" y="414"/>
                </a:lnTo>
                <a:lnTo>
                  <a:pt x="352" y="435"/>
                </a:lnTo>
                <a:lnTo>
                  <a:pt x="335" y="456"/>
                </a:lnTo>
                <a:lnTo>
                  <a:pt x="316" y="477"/>
                </a:lnTo>
                <a:lnTo>
                  <a:pt x="298" y="496"/>
                </a:lnTo>
                <a:lnTo>
                  <a:pt x="281" y="514"/>
                </a:lnTo>
                <a:lnTo>
                  <a:pt x="264" y="531"/>
                </a:lnTo>
                <a:lnTo>
                  <a:pt x="247" y="546"/>
                </a:lnTo>
                <a:lnTo>
                  <a:pt x="231" y="561"/>
                </a:lnTo>
                <a:lnTo>
                  <a:pt x="214" y="577"/>
                </a:lnTo>
                <a:lnTo>
                  <a:pt x="199" y="590"/>
                </a:lnTo>
                <a:lnTo>
                  <a:pt x="184" y="603"/>
                </a:lnTo>
                <a:lnTo>
                  <a:pt x="166" y="615"/>
                </a:lnTo>
                <a:lnTo>
                  <a:pt x="151" y="626"/>
                </a:lnTo>
                <a:lnTo>
                  <a:pt x="151" y="626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78" name="Freeform 8"/>
          <p:cNvSpPr/>
          <p:nvPr/>
        </p:nvSpPr>
        <p:spPr bwMode="auto">
          <a:xfrm>
            <a:off x="8870315" y="2399030"/>
            <a:ext cx="488950" cy="337820"/>
          </a:xfrm>
          <a:custGeom>
            <a:avLst/>
            <a:gdLst>
              <a:gd name="T0" fmla="*/ 462 w 667"/>
              <a:gd name="T1" fmla="*/ 5 h 468"/>
              <a:gd name="T2" fmla="*/ 481 w 667"/>
              <a:gd name="T3" fmla="*/ 0 h 468"/>
              <a:gd name="T4" fmla="*/ 502 w 667"/>
              <a:gd name="T5" fmla="*/ 3 h 468"/>
              <a:gd name="T6" fmla="*/ 529 w 667"/>
              <a:gd name="T7" fmla="*/ 15 h 468"/>
              <a:gd name="T8" fmla="*/ 567 w 667"/>
              <a:gd name="T9" fmla="*/ 34 h 468"/>
              <a:gd name="T10" fmla="*/ 605 w 667"/>
              <a:gd name="T11" fmla="*/ 51 h 468"/>
              <a:gd name="T12" fmla="*/ 625 w 667"/>
              <a:gd name="T13" fmla="*/ 63 h 468"/>
              <a:gd name="T14" fmla="*/ 646 w 667"/>
              <a:gd name="T15" fmla="*/ 78 h 468"/>
              <a:gd name="T16" fmla="*/ 663 w 667"/>
              <a:gd name="T17" fmla="*/ 99 h 468"/>
              <a:gd name="T18" fmla="*/ 665 w 667"/>
              <a:gd name="T19" fmla="*/ 120 h 468"/>
              <a:gd name="T20" fmla="*/ 653 w 667"/>
              <a:gd name="T21" fmla="*/ 143 h 468"/>
              <a:gd name="T22" fmla="*/ 634 w 667"/>
              <a:gd name="T23" fmla="*/ 164 h 468"/>
              <a:gd name="T24" fmla="*/ 621 w 667"/>
              <a:gd name="T25" fmla="*/ 179 h 468"/>
              <a:gd name="T26" fmla="*/ 604 w 667"/>
              <a:gd name="T27" fmla="*/ 200 h 468"/>
              <a:gd name="T28" fmla="*/ 586 w 667"/>
              <a:gd name="T29" fmla="*/ 229 h 468"/>
              <a:gd name="T30" fmla="*/ 567 w 667"/>
              <a:gd name="T31" fmla="*/ 265 h 468"/>
              <a:gd name="T32" fmla="*/ 548 w 667"/>
              <a:gd name="T33" fmla="*/ 309 h 468"/>
              <a:gd name="T34" fmla="*/ 527 w 667"/>
              <a:gd name="T35" fmla="*/ 359 h 468"/>
              <a:gd name="T36" fmla="*/ 508 w 667"/>
              <a:gd name="T37" fmla="*/ 401 h 468"/>
              <a:gd name="T38" fmla="*/ 493 w 667"/>
              <a:gd name="T39" fmla="*/ 433 h 468"/>
              <a:gd name="T40" fmla="*/ 479 w 667"/>
              <a:gd name="T41" fmla="*/ 454 h 468"/>
              <a:gd name="T42" fmla="*/ 466 w 667"/>
              <a:gd name="T43" fmla="*/ 466 h 468"/>
              <a:gd name="T44" fmla="*/ 453 w 667"/>
              <a:gd name="T45" fmla="*/ 468 h 468"/>
              <a:gd name="T46" fmla="*/ 435 w 667"/>
              <a:gd name="T47" fmla="*/ 462 h 468"/>
              <a:gd name="T48" fmla="*/ 424 w 667"/>
              <a:gd name="T49" fmla="*/ 453 h 468"/>
              <a:gd name="T50" fmla="*/ 416 w 667"/>
              <a:gd name="T51" fmla="*/ 443 h 468"/>
              <a:gd name="T52" fmla="*/ 414 w 667"/>
              <a:gd name="T53" fmla="*/ 428 h 468"/>
              <a:gd name="T54" fmla="*/ 418 w 667"/>
              <a:gd name="T55" fmla="*/ 401 h 468"/>
              <a:gd name="T56" fmla="*/ 424 w 667"/>
              <a:gd name="T57" fmla="*/ 365 h 468"/>
              <a:gd name="T58" fmla="*/ 435 w 667"/>
              <a:gd name="T59" fmla="*/ 317 h 468"/>
              <a:gd name="T60" fmla="*/ 451 w 667"/>
              <a:gd name="T61" fmla="*/ 263 h 468"/>
              <a:gd name="T62" fmla="*/ 462 w 667"/>
              <a:gd name="T63" fmla="*/ 216 h 468"/>
              <a:gd name="T64" fmla="*/ 468 w 667"/>
              <a:gd name="T65" fmla="*/ 177 h 468"/>
              <a:gd name="T66" fmla="*/ 472 w 667"/>
              <a:gd name="T67" fmla="*/ 147 h 468"/>
              <a:gd name="T68" fmla="*/ 474 w 667"/>
              <a:gd name="T69" fmla="*/ 128 h 468"/>
              <a:gd name="T70" fmla="*/ 472 w 667"/>
              <a:gd name="T71" fmla="*/ 120 h 468"/>
              <a:gd name="T72" fmla="*/ 462 w 667"/>
              <a:gd name="T73" fmla="*/ 114 h 468"/>
              <a:gd name="T74" fmla="*/ 447 w 667"/>
              <a:gd name="T75" fmla="*/ 112 h 468"/>
              <a:gd name="T76" fmla="*/ 432 w 667"/>
              <a:gd name="T77" fmla="*/ 112 h 468"/>
              <a:gd name="T78" fmla="*/ 420 w 667"/>
              <a:gd name="T79" fmla="*/ 114 h 468"/>
              <a:gd name="T80" fmla="*/ 403 w 667"/>
              <a:gd name="T81" fmla="*/ 116 h 468"/>
              <a:gd name="T82" fmla="*/ 380 w 667"/>
              <a:gd name="T83" fmla="*/ 120 h 468"/>
              <a:gd name="T84" fmla="*/ 349 w 667"/>
              <a:gd name="T85" fmla="*/ 126 h 468"/>
              <a:gd name="T86" fmla="*/ 313 w 667"/>
              <a:gd name="T87" fmla="*/ 132 h 468"/>
              <a:gd name="T88" fmla="*/ 269 w 667"/>
              <a:gd name="T89" fmla="*/ 139 h 468"/>
              <a:gd name="T90" fmla="*/ 219 w 667"/>
              <a:gd name="T91" fmla="*/ 149 h 468"/>
              <a:gd name="T92" fmla="*/ 164 w 667"/>
              <a:gd name="T93" fmla="*/ 160 h 468"/>
              <a:gd name="T94" fmla="*/ 103 w 667"/>
              <a:gd name="T95" fmla="*/ 172 h 468"/>
              <a:gd name="T96" fmla="*/ 36 w 667"/>
              <a:gd name="T97" fmla="*/ 185 h 468"/>
              <a:gd name="T98" fmla="*/ 19 w 667"/>
              <a:gd name="T99" fmla="*/ 103 h 468"/>
              <a:gd name="T100" fmla="*/ 112 w 667"/>
              <a:gd name="T101" fmla="*/ 86 h 468"/>
              <a:gd name="T102" fmla="*/ 168 w 667"/>
              <a:gd name="T103" fmla="*/ 78 h 468"/>
              <a:gd name="T104" fmla="*/ 229 w 667"/>
              <a:gd name="T105" fmla="*/ 68 h 468"/>
              <a:gd name="T106" fmla="*/ 302 w 667"/>
              <a:gd name="T107" fmla="*/ 55 h 468"/>
              <a:gd name="T108" fmla="*/ 351 w 667"/>
              <a:gd name="T109" fmla="*/ 44 h 468"/>
              <a:gd name="T110" fmla="*/ 384 w 667"/>
              <a:gd name="T111" fmla="*/ 36 h 468"/>
              <a:gd name="T112" fmla="*/ 410 w 667"/>
              <a:gd name="T113" fmla="*/ 28 h 468"/>
              <a:gd name="T114" fmla="*/ 432 w 667"/>
              <a:gd name="T115" fmla="*/ 21 h 468"/>
              <a:gd name="T116" fmla="*/ 447 w 667"/>
              <a:gd name="T117" fmla="*/ 15 h 468"/>
              <a:gd name="T118" fmla="*/ 453 w 667"/>
              <a:gd name="T119" fmla="*/ 9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67" h="468">
                <a:moveTo>
                  <a:pt x="453" y="9"/>
                </a:moveTo>
                <a:lnTo>
                  <a:pt x="458" y="7"/>
                </a:lnTo>
                <a:lnTo>
                  <a:pt x="462" y="5"/>
                </a:lnTo>
                <a:lnTo>
                  <a:pt x="470" y="3"/>
                </a:lnTo>
                <a:lnTo>
                  <a:pt x="475" y="2"/>
                </a:lnTo>
                <a:lnTo>
                  <a:pt x="481" y="0"/>
                </a:lnTo>
                <a:lnTo>
                  <a:pt x="489" y="0"/>
                </a:lnTo>
                <a:lnTo>
                  <a:pt x="496" y="2"/>
                </a:lnTo>
                <a:lnTo>
                  <a:pt x="502" y="3"/>
                </a:lnTo>
                <a:lnTo>
                  <a:pt x="510" y="5"/>
                </a:lnTo>
                <a:lnTo>
                  <a:pt x="519" y="9"/>
                </a:lnTo>
                <a:lnTo>
                  <a:pt x="529" y="15"/>
                </a:lnTo>
                <a:lnTo>
                  <a:pt x="540" y="21"/>
                </a:lnTo>
                <a:lnTo>
                  <a:pt x="552" y="26"/>
                </a:lnTo>
                <a:lnTo>
                  <a:pt x="567" y="34"/>
                </a:lnTo>
                <a:lnTo>
                  <a:pt x="581" y="42"/>
                </a:lnTo>
                <a:lnTo>
                  <a:pt x="598" y="47"/>
                </a:lnTo>
                <a:lnTo>
                  <a:pt x="605" y="51"/>
                </a:lnTo>
                <a:lnTo>
                  <a:pt x="613" y="55"/>
                </a:lnTo>
                <a:lnTo>
                  <a:pt x="619" y="59"/>
                </a:lnTo>
                <a:lnTo>
                  <a:pt x="625" y="63"/>
                </a:lnTo>
                <a:lnTo>
                  <a:pt x="630" y="67"/>
                </a:lnTo>
                <a:lnTo>
                  <a:pt x="636" y="70"/>
                </a:lnTo>
                <a:lnTo>
                  <a:pt x="646" y="78"/>
                </a:lnTo>
                <a:lnTo>
                  <a:pt x="653" y="84"/>
                </a:lnTo>
                <a:lnTo>
                  <a:pt x="659" y="91"/>
                </a:lnTo>
                <a:lnTo>
                  <a:pt x="663" y="99"/>
                </a:lnTo>
                <a:lnTo>
                  <a:pt x="667" y="107"/>
                </a:lnTo>
                <a:lnTo>
                  <a:pt x="665" y="114"/>
                </a:lnTo>
                <a:lnTo>
                  <a:pt x="665" y="120"/>
                </a:lnTo>
                <a:lnTo>
                  <a:pt x="661" y="128"/>
                </a:lnTo>
                <a:lnTo>
                  <a:pt x="657" y="135"/>
                </a:lnTo>
                <a:lnTo>
                  <a:pt x="653" y="143"/>
                </a:lnTo>
                <a:lnTo>
                  <a:pt x="648" y="149"/>
                </a:lnTo>
                <a:lnTo>
                  <a:pt x="642" y="156"/>
                </a:lnTo>
                <a:lnTo>
                  <a:pt x="634" y="164"/>
                </a:lnTo>
                <a:lnTo>
                  <a:pt x="630" y="168"/>
                </a:lnTo>
                <a:lnTo>
                  <a:pt x="625" y="174"/>
                </a:lnTo>
                <a:lnTo>
                  <a:pt x="621" y="179"/>
                </a:lnTo>
                <a:lnTo>
                  <a:pt x="615" y="185"/>
                </a:lnTo>
                <a:lnTo>
                  <a:pt x="609" y="193"/>
                </a:lnTo>
                <a:lnTo>
                  <a:pt x="604" y="200"/>
                </a:lnTo>
                <a:lnTo>
                  <a:pt x="598" y="208"/>
                </a:lnTo>
                <a:lnTo>
                  <a:pt x="592" y="217"/>
                </a:lnTo>
                <a:lnTo>
                  <a:pt x="586" y="229"/>
                </a:lnTo>
                <a:lnTo>
                  <a:pt x="581" y="240"/>
                </a:lnTo>
                <a:lnTo>
                  <a:pt x="573" y="252"/>
                </a:lnTo>
                <a:lnTo>
                  <a:pt x="567" y="265"/>
                </a:lnTo>
                <a:lnTo>
                  <a:pt x="561" y="279"/>
                </a:lnTo>
                <a:lnTo>
                  <a:pt x="554" y="294"/>
                </a:lnTo>
                <a:lnTo>
                  <a:pt x="548" y="309"/>
                </a:lnTo>
                <a:lnTo>
                  <a:pt x="540" y="326"/>
                </a:lnTo>
                <a:lnTo>
                  <a:pt x="533" y="344"/>
                </a:lnTo>
                <a:lnTo>
                  <a:pt x="527" y="359"/>
                </a:lnTo>
                <a:lnTo>
                  <a:pt x="521" y="374"/>
                </a:lnTo>
                <a:lnTo>
                  <a:pt x="516" y="389"/>
                </a:lnTo>
                <a:lnTo>
                  <a:pt x="508" y="401"/>
                </a:lnTo>
                <a:lnTo>
                  <a:pt x="504" y="412"/>
                </a:lnTo>
                <a:lnTo>
                  <a:pt x="498" y="424"/>
                </a:lnTo>
                <a:lnTo>
                  <a:pt x="493" y="433"/>
                </a:lnTo>
                <a:lnTo>
                  <a:pt x="487" y="441"/>
                </a:lnTo>
                <a:lnTo>
                  <a:pt x="483" y="449"/>
                </a:lnTo>
                <a:lnTo>
                  <a:pt x="479" y="454"/>
                </a:lnTo>
                <a:lnTo>
                  <a:pt x="474" y="458"/>
                </a:lnTo>
                <a:lnTo>
                  <a:pt x="470" y="462"/>
                </a:lnTo>
                <a:lnTo>
                  <a:pt x="466" y="466"/>
                </a:lnTo>
                <a:lnTo>
                  <a:pt x="462" y="466"/>
                </a:lnTo>
                <a:lnTo>
                  <a:pt x="458" y="468"/>
                </a:lnTo>
                <a:lnTo>
                  <a:pt x="453" y="468"/>
                </a:lnTo>
                <a:lnTo>
                  <a:pt x="445" y="466"/>
                </a:lnTo>
                <a:lnTo>
                  <a:pt x="439" y="464"/>
                </a:lnTo>
                <a:lnTo>
                  <a:pt x="435" y="462"/>
                </a:lnTo>
                <a:lnTo>
                  <a:pt x="430" y="460"/>
                </a:lnTo>
                <a:lnTo>
                  <a:pt x="428" y="456"/>
                </a:lnTo>
                <a:lnTo>
                  <a:pt x="424" y="453"/>
                </a:lnTo>
                <a:lnTo>
                  <a:pt x="420" y="449"/>
                </a:lnTo>
                <a:lnTo>
                  <a:pt x="418" y="447"/>
                </a:lnTo>
                <a:lnTo>
                  <a:pt x="416" y="443"/>
                </a:lnTo>
                <a:lnTo>
                  <a:pt x="416" y="439"/>
                </a:lnTo>
                <a:lnTo>
                  <a:pt x="414" y="433"/>
                </a:lnTo>
                <a:lnTo>
                  <a:pt x="414" y="428"/>
                </a:lnTo>
                <a:lnTo>
                  <a:pt x="414" y="420"/>
                </a:lnTo>
                <a:lnTo>
                  <a:pt x="416" y="411"/>
                </a:lnTo>
                <a:lnTo>
                  <a:pt x="418" y="401"/>
                </a:lnTo>
                <a:lnTo>
                  <a:pt x="418" y="389"/>
                </a:lnTo>
                <a:lnTo>
                  <a:pt x="422" y="378"/>
                </a:lnTo>
                <a:lnTo>
                  <a:pt x="424" y="365"/>
                </a:lnTo>
                <a:lnTo>
                  <a:pt x="428" y="349"/>
                </a:lnTo>
                <a:lnTo>
                  <a:pt x="432" y="334"/>
                </a:lnTo>
                <a:lnTo>
                  <a:pt x="435" y="317"/>
                </a:lnTo>
                <a:lnTo>
                  <a:pt x="441" y="300"/>
                </a:lnTo>
                <a:lnTo>
                  <a:pt x="447" y="281"/>
                </a:lnTo>
                <a:lnTo>
                  <a:pt x="451" y="263"/>
                </a:lnTo>
                <a:lnTo>
                  <a:pt x="454" y="246"/>
                </a:lnTo>
                <a:lnTo>
                  <a:pt x="458" y="231"/>
                </a:lnTo>
                <a:lnTo>
                  <a:pt x="462" y="216"/>
                </a:lnTo>
                <a:lnTo>
                  <a:pt x="464" y="202"/>
                </a:lnTo>
                <a:lnTo>
                  <a:pt x="466" y="189"/>
                </a:lnTo>
                <a:lnTo>
                  <a:pt x="468" y="177"/>
                </a:lnTo>
                <a:lnTo>
                  <a:pt x="470" y="166"/>
                </a:lnTo>
                <a:lnTo>
                  <a:pt x="472" y="156"/>
                </a:lnTo>
                <a:lnTo>
                  <a:pt x="472" y="147"/>
                </a:lnTo>
                <a:lnTo>
                  <a:pt x="474" y="139"/>
                </a:lnTo>
                <a:lnTo>
                  <a:pt x="474" y="133"/>
                </a:lnTo>
                <a:lnTo>
                  <a:pt x="474" y="128"/>
                </a:lnTo>
                <a:lnTo>
                  <a:pt x="474" y="124"/>
                </a:lnTo>
                <a:lnTo>
                  <a:pt x="472" y="120"/>
                </a:lnTo>
                <a:lnTo>
                  <a:pt x="472" y="120"/>
                </a:lnTo>
                <a:lnTo>
                  <a:pt x="468" y="116"/>
                </a:lnTo>
                <a:lnTo>
                  <a:pt x="466" y="116"/>
                </a:lnTo>
                <a:lnTo>
                  <a:pt x="462" y="114"/>
                </a:lnTo>
                <a:lnTo>
                  <a:pt x="456" y="114"/>
                </a:lnTo>
                <a:lnTo>
                  <a:pt x="453" y="112"/>
                </a:lnTo>
                <a:lnTo>
                  <a:pt x="447" y="112"/>
                </a:lnTo>
                <a:lnTo>
                  <a:pt x="441" y="112"/>
                </a:lnTo>
                <a:lnTo>
                  <a:pt x="433" y="112"/>
                </a:lnTo>
                <a:lnTo>
                  <a:pt x="432" y="112"/>
                </a:lnTo>
                <a:lnTo>
                  <a:pt x="428" y="112"/>
                </a:lnTo>
                <a:lnTo>
                  <a:pt x="426" y="112"/>
                </a:lnTo>
                <a:lnTo>
                  <a:pt x="420" y="114"/>
                </a:lnTo>
                <a:lnTo>
                  <a:pt x="416" y="114"/>
                </a:lnTo>
                <a:lnTo>
                  <a:pt x="410" y="116"/>
                </a:lnTo>
                <a:lnTo>
                  <a:pt x="403" y="116"/>
                </a:lnTo>
                <a:lnTo>
                  <a:pt x="395" y="118"/>
                </a:lnTo>
                <a:lnTo>
                  <a:pt x="388" y="118"/>
                </a:lnTo>
                <a:lnTo>
                  <a:pt x="380" y="120"/>
                </a:lnTo>
                <a:lnTo>
                  <a:pt x="370" y="122"/>
                </a:lnTo>
                <a:lnTo>
                  <a:pt x="359" y="124"/>
                </a:lnTo>
                <a:lnTo>
                  <a:pt x="349" y="126"/>
                </a:lnTo>
                <a:lnTo>
                  <a:pt x="338" y="128"/>
                </a:lnTo>
                <a:lnTo>
                  <a:pt x="324" y="130"/>
                </a:lnTo>
                <a:lnTo>
                  <a:pt x="313" y="132"/>
                </a:lnTo>
                <a:lnTo>
                  <a:pt x="300" y="133"/>
                </a:lnTo>
                <a:lnTo>
                  <a:pt x="284" y="137"/>
                </a:lnTo>
                <a:lnTo>
                  <a:pt x="269" y="139"/>
                </a:lnTo>
                <a:lnTo>
                  <a:pt x="254" y="143"/>
                </a:lnTo>
                <a:lnTo>
                  <a:pt x="237" y="145"/>
                </a:lnTo>
                <a:lnTo>
                  <a:pt x="219" y="149"/>
                </a:lnTo>
                <a:lnTo>
                  <a:pt x="202" y="153"/>
                </a:lnTo>
                <a:lnTo>
                  <a:pt x="183" y="156"/>
                </a:lnTo>
                <a:lnTo>
                  <a:pt x="164" y="160"/>
                </a:lnTo>
                <a:lnTo>
                  <a:pt x="145" y="164"/>
                </a:lnTo>
                <a:lnTo>
                  <a:pt x="124" y="168"/>
                </a:lnTo>
                <a:lnTo>
                  <a:pt x="103" y="172"/>
                </a:lnTo>
                <a:lnTo>
                  <a:pt x="82" y="175"/>
                </a:lnTo>
                <a:lnTo>
                  <a:pt x="59" y="181"/>
                </a:lnTo>
                <a:lnTo>
                  <a:pt x="36" y="185"/>
                </a:lnTo>
                <a:lnTo>
                  <a:pt x="13" y="191"/>
                </a:lnTo>
                <a:lnTo>
                  <a:pt x="0" y="107"/>
                </a:lnTo>
                <a:lnTo>
                  <a:pt x="19" y="103"/>
                </a:lnTo>
                <a:lnTo>
                  <a:pt x="38" y="101"/>
                </a:lnTo>
                <a:lnTo>
                  <a:pt x="74" y="93"/>
                </a:lnTo>
                <a:lnTo>
                  <a:pt x="112" y="86"/>
                </a:lnTo>
                <a:lnTo>
                  <a:pt x="131" y="84"/>
                </a:lnTo>
                <a:lnTo>
                  <a:pt x="151" y="80"/>
                </a:lnTo>
                <a:lnTo>
                  <a:pt x="168" y="78"/>
                </a:lnTo>
                <a:lnTo>
                  <a:pt x="187" y="76"/>
                </a:lnTo>
                <a:lnTo>
                  <a:pt x="208" y="72"/>
                </a:lnTo>
                <a:lnTo>
                  <a:pt x="229" y="68"/>
                </a:lnTo>
                <a:lnTo>
                  <a:pt x="252" y="65"/>
                </a:lnTo>
                <a:lnTo>
                  <a:pt x="277" y="61"/>
                </a:lnTo>
                <a:lnTo>
                  <a:pt x="302" y="55"/>
                </a:lnTo>
                <a:lnTo>
                  <a:pt x="326" y="47"/>
                </a:lnTo>
                <a:lnTo>
                  <a:pt x="340" y="46"/>
                </a:lnTo>
                <a:lnTo>
                  <a:pt x="351" y="44"/>
                </a:lnTo>
                <a:lnTo>
                  <a:pt x="363" y="42"/>
                </a:lnTo>
                <a:lnTo>
                  <a:pt x="374" y="38"/>
                </a:lnTo>
                <a:lnTo>
                  <a:pt x="384" y="36"/>
                </a:lnTo>
                <a:lnTo>
                  <a:pt x="393" y="34"/>
                </a:lnTo>
                <a:lnTo>
                  <a:pt x="403" y="32"/>
                </a:lnTo>
                <a:lnTo>
                  <a:pt x="410" y="28"/>
                </a:lnTo>
                <a:lnTo>
                  <a:pt x="418" y="26"/>
                </a:lnTo>
                <a:lnTo>
                  <a:pt x="426" y="24"/>
                </a:lnTo>
                <a:lnTo>
                  <a:pt x="432" y="21"/>
                </a:lnTo>
                <a:lnTo>
                  <a:pt x="437" y="19"/>
                </a:lnTo>
                <a:lnTo>
                  <a:pt x="443" y="17"/>
                </a:lnTo>
                <a:lnTo>
                  <a:pt x="447" y="15"/>
                </a:lnTo>
                <a:lnTo>
                  <a:pt x="449" y="11"/>
                </a:lnTo>
                <a:lnTo>
                  <a:pt x="453" y="9"/>
                </a:lnTo>
                <a:lnTo>
                  <a:pt x="453" y="9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79" name="Freeform 9"/>
          <p:cNvSpPr/>
          <p:nvPr/>
        </p:nvSpPr>
        <p:spPr bwMode="auto">
          <a:xfrm>
            <a:off x="8912225" y="2554605"/>
            <a:ext cx="257810" cy="93980"/>
          </a:xfrm>
          <a:custGeom>
            <a:avLst/>
            <a:gdLst>
              <a:gd name="T0" fmla="*/ 25 w 352"/>
              <a:gd name="T1" fmla="*/ 51 h 130"/>
              <a:gd name="T2" fmla="*/ 74 w 352"/>
              <a:gd name="T3" fmla="*/ 38 h 130"/>
              <a:gd name="T4" fmla="*/ 120 w 352"/>
              <a:gd name="T5" fmla="*/ 26 h 130"/>
              <a:gd name="T6" fmla="*/ 160 w 352"/>
              <a:gd name="T7" fmla="*/ 19 h 130"/>
              <a:gd name="T8" fmla="*/ 195 w 352"/>
              <a:gd name="T9" fmla="*/ 11 h 130"/>
              <a:gd name="T10" fmla="*/ 225 w 352"/>
              <a:gd name="T11" fmla="*/ 5 h 130"/>
              <a:gd name="T12" fmla="*/ 252 w 352"/>
              <a:gd name="T13" fmla="*/ 1 h 130"/>
              <a:gd name="T14" fmla="*/ 273 w 352"/>
              <a:gd name="T15" fmla="*/ 0 h 130"/>
              <a:gd name="T16" fmla="*/ 298 w 352"/>
              <a:gd name="T17" fmla="*/ 0 h 130"/>
              <a:gd name="T18" fmla="*/ 311 w 352"/>
              <a:gd name="T19" fmla="*/ 1 h 130"/>
              <a:gd name="T20" fmla="*/ 323 w 352"/>
              <a:gd name="T21" fmla="*/ 5 h 130"/>
              <a:gd name="T22" fmla="*/ 332 w 352"/>
              <a:gd name="T23" fmla="*/ 9 h 130"/>
              <a:gd name="T24" fmla="*/ 340 w 352"/>
              <a:gd name="T25" fmla="*/ 13 h 130"/>
              <a:gd name="T26" fmla="*/ 346 w 352"/>
              <a:gd name="T27" fmla="*/ 19 h 130"/>
              <a:gd name="T28" fmla="*/ 350 w 352"/>
              <a:gd name="T29" fmla="*/ 24 h 130"/>
              <a:gd name="T30" fmla="*/ 352 w 352"/>
              <a:gd name="T31" fmla="*/ 32 h 130"/>
              <a:gd name="T32" fmla="*/ 350 w 352"/>
              <a:gd name="T33" fmla="*/ 38 h 130"/>
              <a:gd name="T34" fmla="*/ 346 w 352"/>
              <a:gd name="T35" fmla="*/ 42 h 130"/>
              <a:gd name="T36" fmla="*/ 340 w 352"/>
              <a:gd name="T37" fmla="*/ 47 h 130"/>
              <a:gd name="T38" fmla="*/ 331 w 352"/>
              <a:gd name="T39" fmla="*/ 53 h 130"/>
              <a:gd name="T40" fmla="*/ 319 w 352"/>
              <a:gd name="T41" fmla="*/ 59 h 130"/>
              <a:gd name="T42" fmla="*/ 306 w 352"/>
              <a:gd name="T43" fmla="*/ 65 h 130"/>
              <a:gd name="T44" fmla="*/ 288 w 352"/>
              <a:gd name="T45" fmla="*/ 70 h 130"/>
              <a:gd name="T46" fmla="*/ 269 w 352"/>
              <a:gd name="T47" fmla="*/ 76 h 130"/>
              <a:gd name="T48" fmla="*/ 248 w 352"/>
              <a:gd name="T49" fmla="*/ 82 h 130"/>
              <a:gd name="T50" fmla="*/ 224 w 352"/>
              <a:gd name="T51" fmla="*/ 87 h 130"/>
              <a:gd name="T52" fmla="*/ 197 w 352"/>
              <a:gd name="T53" fmla="*/ 93 h 130"/>
              <a:gd name="T54" fmla="*/ 168 w 352"/>
              <a:gd name="T55" fmla="*/ 101 h 130"/>
              <a:gd name="T56" fmla="*/ 136 w 352"/>
              <a:gd name="T57" fmla="*/ 107 h 130"/>
              <a:gd name="T58" fmla="*/ 101 w 352"/>
              <a:gd name="T59" fmla="*/ 114 h 130"/>
              <a:gd name="T60" fmla="*/ 65 w 352"/>
              <a:gd name="T61" fmla="*/ 122 h 130"/>
              <a:gd name="T62" fmla="*/ 25 w 352"/>
              <a:gd name="T63" fmla="*/ 130 h 130"/>
              <a:gd name="T64" fmla="*/ 0 w 352"/>
              <a:gd name="T65" fmla="*/ 5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2" h="130">
                <a:moveTo>
                  <a:pt x="0" y="59"/>
                </a:moveTo>
                <a:lnTo>
                  <a:pt x="25" y="51"/>
                </a:lnTo>
                <a:lnTo>
                  <a:pt x="51" y="44"/>
                </a:lnTo>
                <a:lnTo>
                  <a:pt x="74" y="38"/>
                </a:lnTo>
                <a:lnTo>
                  <a:pt x="97" y="32"/>
                </a:lnTo>
                <a:lnTo>
                  <a:pt x="120" y="26"/>
                </a:lnTo>
                <a:lnTo>
                  <a:pt x="141" y="23"/>
                </a:lnTo>
                <a:lnTo>
                  <a:pt x="160" y="19"/>
                </a:lnTo>
                <a:lnTo>
                  <a:pt x="178" y="15"/>
                </a:lnTo>
                <a:lnTo>
                  <a:pt x="195" y="11"/>
                </a:lnTo>
                <a:lnTo>
                  <a:pt x="212" y="7"/>
                </a:lnTo>
                <a:lnTo>
                  <a:pt x="225" y="5"/>
                </a:lnTo>
                <a:lnTo>
                  <a:pt x="239" y="3"/>
                </a:lnTo>
                <a:lnTo>
                  <a:pt x="252" y="1"/>
                </a:lnTo>
                <a:lnTo>
                  <a:pt x="264" y="1"/>
                </a:lnTo>
                <a:lnTo>
                  <a:pt x="273" y="0"/>
                </a:lnTo>
                <a:lnTo>
                  <a:pt x="283" y="0"/>
                </a:lnTo>
                <a:lnTo>
                  <a:pt x="298" y="0"/>
                </a:lnTo>
                <a:lnTo>
                  <a:pt x="306" y="1"/>
                </a:lnTo>
                <a:lnTo>
                  <a:pt x="311" y="1"/>
                </a:lnTo>
                <a:lnTo>
                  <a:pt x="317" y="3"/>
                </a:lnTo>
                <a:lnTo>
                  <a:pt x="323" y="5"/>
                </a:lnTo>
                <a:lnTo>
                  <a:pt x="329" y="7"/>
                </a:lnTo>
                <a:lnTo>
                  <a:pt x="332" y="9"/>
                </a:lnTo>
                <a:lnTo>
                  <a:pt x="338" y="11"/>
                </a:lnTo>
                <a:lnTo>
                  <a:pt x="340" y="13"/>
                </a:lnTo>
                <a:lnTo>
                  <a:pt x="344" y="17"/>
                </a:lnTo>
                <a:lnTo>
                  <a:pt x="346" y="19"/>
                </a:lnTo>
                <a:lnTo>
                  <a:pt x="348" y="23"/>
                </a:lnTo>
                <a:lnTo>
                  <a:pt x="350" y="24"/>
                </a:lnTo>
                <a:lnTo>
                  <a:pt x="352" y="28"/>
                </a:lnTo>
                <a:lnTo>
                  <a:pt x="352" y="32"/>
                </a:lnTo>
                <a:lnTo>
                  <a:pt x="352" y="34"/>
                </a:lnTo>
                <a:lnTo>
                  <a:pt x="350" y="38"/>
                </a:lnTo>
                <a:lnTo>
                  <a:pt x="348" y="40"/>
                </a:lnTo>
                <a:lnTo>
                  <a:pt x="346" y="42"/>
                </a:lnTo>
                <a:lnTo>
                  <a:pt x="344" y="45"/>
                </a:lnTo>
                <a:lnTo>
                  <a:pt x="340" y="47"/>
                </a:lnTo>
                <a:lnTo>
                  <a:pt x="336" y="49"/>
                </a:lnTo>
                <a:lnTo>
                  <a:pt x="331" y="53"/>
                </a:lnTo>
                <a:lnTo>
                  <a:pt x="325" y="55"/>
                </a:lnTo>
                <a:lnTo>
                  <a:pt x="319" y="59"/>
                </a:lnTo>
                <a:lnTo>
                  <a:pt x="313" y="61"/>
                </a:lnTo>
                <a:lnTo>
                  <a:pt x="306" y="65"/>
                </a:lnTo>
                <a:lnTo>
                  <a:pt x="298" y="66"/>
                </a:lnTo>
                <a:lnTo>
                  <a:pt x="288" y="70"/>
                </a:lnTo>
                <a:lnTo>
                  <a:pt x="281" y="72"/>
                </a:lnTo>
                <a:lnTo>
                  <a:pt x="269" y="76"/>
                </a:lnTo>
                <a:lnTo>
                  <a:pt x="260" y="78"/>
                </a:lnTo>
                <a:lnTo>
                  <a:pt x="248" y="82"/>
                </a:lnTo>
                <a:lnTo>
                  <a:pt x="237" y="84"/>
                </a:lnTo>
                <a:lnTo>
                  <a:pt x="224" y="87"/>
                </a:lnTo>
                <a:lnTo>
                  <a:pt x="212" y="91"/>
                </a:lnTo>
                <a:lnTo>
                  <a:pt x="197" y="93"/>
                </a:lnTo>
                <a:lnTo>
                  <a:pt x="183" y="97"/>
                </a:lnTo>
                <a:lnTo>
                  <a:pt x="168" y="101"/>
                </a:lnTo>
                <a:lnTo>
                  <a:pt x="153" y="105"/>
                </a:lnTo>
                <a:lnTo>
                  <a:pt x="136" y="107"/>
                </a:lnTo>
                <a:lnTo>
                  <a:pt x="118" y="110"/>
                </a:lnTo>
                <a:lnTo>
                  <a:pt x="101" y="114"/>
                </a:lnTo>
                <a:lnTo>
                  <a:pt x="84" y="118"/>
                </a:lnTo>
                <a:lnTo>
                  <a:pt x="65" y="122"/>
                </a:lnTo>
                <a:lnTo>
                  <a:pt x="44" y="126"/>
                </a:lnTo>
                <a:lnTo>
                  <a:pt x="25" y="130"/>
                </a:lnTo>
                <a:lnTo>
                  <a:pt x="11" y="93"/>
                </a:lnTo>
                <a:lnTo>
                  <a:pt x="0" y="59"/>
                </a:lnTo>
                <a:lnTo>
                  <a:pt x="0" y="59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80" name="Freeform 10"/>
          <p:cNvSpPr/>
          <p:nvPr/>
        </p:nvSpPr>
        <p:spPr bwMode="auto">
          <a:xfrm>
            <a:off x="8451215" y="2399030"/>
            <a:ext cx="321945" cy="328930"/>
          </a:xfrm>
          <a:custGeom>
            <a:avLst/>
            <a:gdLst>
              <a:gd name="T0" fmla="*/ 258 w 442"/>
              <a:gd name="T1" fmla="*/ 154 h 456"/>
              <a:gd name="T2" fmla="*/ 268 w 442"/>
              <a:gd name="T3" fmla="*/ 137 h 456"/>
              <a:gd name="T4" fmla="*/ 275 w 442"/>
              <a:gd name="T5" fmla="*/ 120 h 456"/>
              <a:gd name="T6" fmla="*/ 283 w 442"/>
              <a:gd name="T7" fmla="*/ 97 h 456"/>
              <a:gd name="T8" fmla="*/ 287 w 442"/>
              <a:gd name="T9" fmla="*/ 72 h 456"/>
              <a:gd name="T10" fmla="*/ 285 w 442"/>
              <a:gd name="T11" fmla="*/ 55 h 456"/>
              <a:gd name="T12" fmla="*/ 281 w 442"/>
              <a:gd name="T13" fmla="*/ 42 h 456"/>
              <a:gd name="T14" fmla="*/ 281 w 442"/>
              <a:gd name="T15" fmla="*/ 30 h 456"/>
              <a:gd name="T16" fmla="*/ 287 w 442"/>
              <a:gd name="T17" fmla="*/ 19 h 456"/>
              <a:gd name="T18" fmla="*/ 296 w 442"/>
              <a:gd name="T19" fmla="*/ 9 h 456"/>
              <a:gd name="T20" fmla="*/ 308 w 442"/>
              <a:gd name="T21" fmla="*/ 2 h 456"/>
              <a:gd name="T22" fmla="*/ 319 w 442"/>
              <a:gd name="T23" fmla="*/ 0 h 456"/>
              <a:gd name="T24" fmla="*/ 337 w 442"/>
              <a:gd name="T25" fmla="*/ 0 h 456"/>
              <a:gd name="T26" fmla="*/ 354 w 442"/>
              <a:gd name="T27" fmla="*/ 3 h 456"/>
              <a:gd name="T28" fmla="*/ 373 w 442"/>
              <a:gd name="T29" fmla="*/ 13 h 456"/>
              <a:gd name="T30" fmla="*/ 390 w 442"/>
              <a:gd name="T31" fmla="*/ 26 h 456"/>
              <a:gd name="T32" fmla="*/ 407 w 442"/>
              <a:gd name="T33" fmla="*/ 44 h 456"/>
              <a:gd name="T34" fmla="*/ 423 w 442"/>
              <a:gd name="T35" fmla="*/ 61 h 456"/>
              <a:gd name="T36" fmla="*/ 434 w 442"/>
              <a:gd name="T37" fmla="*/ 84 h 456"/>
              <a:gd name="T38" fmla="*/ 440 w 442"/>
              <a:gd name="T39" fmla="*/ 105 h 456"/>
              <a:gd name="T40" fmla="*/ 442 w 442"/>
              <a:gd name="T41" fmla="*/ 122 h 456"/>
              <a:gd name="T42" fmla="*/ 436 w 442"/>
              <a:gd name="T43" fmla="*/ 139 h 456"/>
              <a:gd name="T44" fmla="*/ 423 w 442"/>
              <a:gd name="T45" fmla="*/ 156 h 456"/>
              <a:gd name="T46" fmla="*/ 401 w 442"/>
              <a:gd name="T47" fmla="*/ 181 h 456"/>
              <a:gd name="T48" fmla="*/ 375 w 442"/>
              <a:gd name="T49" fmla="*/ 214 h 456"/>
              <a:gd name="T50" fmla="*/ 350 w 442"/>
              <a:gd name="T51" fmla="*/ 244 h 456"/>
              <a:gd name="T52" fmla="*/ 319 w 442"/>
              <a:gd name="T53" fmla="*/ 277 h 456"/>
              <a:gd name="T54" fmla="*/ 273 w 442"/>
              <a:gd name="T55" fmla="*/ 315 h 456"/>
              <a:gd name="T56" fmla="*/ 224 w 442"/>
              <a:gd name="T57" fmla="*/ 351 h 456"/>
              <a:gd name="T58" fmla="*/ 168 w 442"/>
              <a:gd name="T59" fmla="*/ 386 h 456"/>
              <a:gd name="T60" fmla="*/ 124 w 442"/>
              <a:gd name="T61" fmla="*/ 411 h 456"/>
              <a:gd name="T62" fmla="*/ 98 w 442"/>
              <a:gd name="T63" fmla="*/ 426 h 456"/>
              <a:gd name="T64" fmla="*/ 73 w 442"/>
              <a:gd name="T65" fmla="*/ 437 h 456"/>
              <a:gd name="T66" fmla="*/ 52 w 442"/>
              <a:gd name="T67" fmla="*/ 447 h 456"/>
              <a:gd name="T68" fmla="*/ 34 w 442"/>
              <a:gd name="T69" fmla="*/ 453 h 456"/>
              <a:gd name="T70" fmla="*/ 19 w 442"/>
              <a:gd name="T71" fmla="*/ 456 h 456"/>
              <a:gd name="T72" fmla="*/ 10 w 442"/>
              <a:gd name="T73" fmla="*/ 454 h 456"/>
              <a:gd name="T74" fmla="*/ 2 w 442"/>
              <a:gd name="T75" fmla="*/ 451 h 456"/>
              <a:gd name="T76" fmla="*/ 0 w 442"/>
              <a:gd name="T77" fmla="*/ 445 h 456"/>
              <a:gd name="T78" fmla="*/ 2 w 442"/>
              <a:gd name="T79" fmla="*/ 437 h 456"/>
              <a:gd name="T80" fmla="*/ 6 w 442"/>
              <a:gd name="T81" fmla="*/ 428 h 456"/>
              <a:gd name="T82" fmla="*/ 15 w 442"/>
              <a:gd name="T83" fmla="*/ 416 h 456"/>
              <a:gd name="T84" fmla="*/ 27 w 442"/>
              <a:gd name="T85" fmla="*/ 403 h 456"/>
              <a:gd name="T86" fmla="*/ 44 w 442"/>
              <a:gd name="T87" fmla="*/ 386 h 456"/>
              <a:gd name="T88" fmla="*/ 63 w 442"/>
              <a:gd name="T89" fmla="*/ 367 h 456"/>
              <a:gd name="T90" fmla="*/ 88 w 442"/>
              <a:gd name="T91" fmla="*/ 344 h 456"/>
              <a:gd name="T92" fmla="*/ 126 w 442"/>
              <a:gd name="T93" fmla="*/ 307 h 456"/>
              <a:gd name="T94" fmla="*/ 172 w 442"/>
              <a:gd name="T95" fmla="*/ 261 h 456"/>
              <a:gd name="T96" fmla="*/ 208 w 442"/>
              <a:gd name="T97" fmla="*/ 219 h 456"/>
              <a:gd name="T98" fmla="*/ 241 w 442"/>
              <a:gd name="T99" fmla="*/ 181 h 456"/>
              <a:gd name="T100" fmla="*/ 252 w 442"/>
              <a:gd name="T101" fmla="*/ 164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42" h="456">
                <a:moveTo>
                  <a:pt x="252" y="164"/>
                </a:moveTo>
                <a:lnTo>
                  <a:pt x="258" y="154"/>
                </a:lnTo>
                <a:lnTo>
                  <a:pt x="264" y="145"/>
                </a:lnTo>
                <a:lnTo>
                  <a:pt x="268" y="137"/>
                </a:lnTo>
                <a:lnTo>
                  <a:pt x="272" y="128"/>
                </a:lnTo>
                <a:lnTo>
                  <a:pt x="275" y="120"/>
                </a:lnTo>
                <a:lnTo>
                  <a:pt x="277" y="112"/>
                </a:lnTo>
                <a:lnTo>
                  <a:pt x="283" y="97"/>
                </a:lnTo>
                <a:lnTo>
                  <a:pt x="285" y="84"/>
                </a:lnTo>
                <a:lnTo>
                  <a:pt x="287" y="72"/>
                </a:lnTo>
                <a:lnTo>
                  <a:pt x="285" y="63"/>
                </a:lnTo>
                <a:lnTo>
                  <a:pt x="285" y="55"/>
                </a:lnTo>
                <a:lnTo>
                  <a:pt x="283" y="47"/>
                </a:lnTo>
                <a:lnTo>
                  <a:pt x="281" y="42"/>
                </a:lnTo>
                <a:lnTo>
                  <a:pt x="281" y="36"/>
                </a:lnTo>
                <a:lnTo>
                  <a:pt x="281" y="30"/>
                </a:lnTo>
                <a:lnTo>
                  <a:pt x="283" y="24"/>
                </a:lnTo>
                <a:lnTo>
                  <a:pt x="287" y="19"/>
                </a:lnTo>
                <a:lnTo>
                  <a:pt x="291" y="15"/>
                </a:lnTo>
                <a:lnTo>
                  <a:pt x="296" y="9"/>
                </a:lnTo>
                <a:lnTo>
                  <a:pt x="302" y="5"/>
                </a:lnTo>
                <a:lnTo>
                  <a:pt x="308" y="2"/>
                </a:lnTo>
                <a:lnTo>
                  <a:pt x="314" y="0"/>
                </a:lnTo>
                <a:lnTo>
                  <a:pt x="319" y="0"/>
                </a:lnTo>
                <a:lnTo>
                  <a:pt x="327" y="0"/>
                </a:lnTo>
                <a:lnTo>
                  <a:pt x="337" y="0"/>
                </a:lnTo>
                <a:lnTo>
                  <a:pt x="344" y="2"/>
                </a:lnTo>
                <a:lnTo>
                  <a:pt x="354" y="3"/>
                </a:lnTo>
                <a:lnTo>
                  <a:pt x="363" y="7"/>
                </a:lnTo>
                <a:lnTo>
                  <a:pt x="373" y="13"/>
                </a:lnTo>
                <a:lnTo>
                  <a:pt x="380" y="21"/>
                </a:lnTo>
                <a:lnTo>
                  <a:pt x="390" y="26"/>
                </a:lnTo>
                <a:lnTo>
                  <a:pt x="400" y="34"/>
                </a:lnTo>
                <a:lnTo>
                  <a:pt x="407" y="44"/>
                </a:lnTo>
                <a:lnTo>
                  <a:pt x="415" y="51"/>
                </a:lnTo>
                <a:lnTo>
                  <a:pt x="423" y="61"/>
                </a:lnTo>
                <a:lnTo>
                  <a:pt x="428" y="72"/>
                </a:lnTo>
                <a:lnTo>
                  <a:pt x="434" y="84"/>
                </a:lnTo>
                <a:lnTo>
                  <a:pt x="438" y="95"/>
                </a:lnTo>
                <a:lnTo>
                  <a:pt x="440" y="105"/>
                </a:lnTo>
                <a:lnTo>
                  <a:pt x="442" y="114"/>
                </a:lnTo>
                <a:lnTo>
                  <a:pt x="442" y="122"/>
                </a:lnTo>
                <a:lnTo>
                  <a:pt x="440" y="132"/>
                </a:lnTo>
                <a:lnTo>
                  <a:pt x="436" y="139"/>
                </a:lnTo>
                <a:lnTo>
                  <a:pt x="430" y="147"/>
                </a:lnTo>
                <a:lnTo>
                  <a:pt x="423" y="156"/>
                </a:lnTo>
                <a:lnTo>
                  <a:pt x="413" y="168"/>
                </a:lnTo>
                <a:lnTo>
                  <a:pt x="401" y="181"/>
                </a:lnTo>
                <a:lnTo>
                  <a:pt x="390" y="196"/>
                </a:lnTo>
                <a:lnTo>
                  <a:pt x="375" y="214"/>
                </a:lnTo>
                <a:lnTo>
                  <a:pt x="359" y="233"/>
                </a:lnTo>
                <a:lnTo>
                  <a:pt x="350" y="244"/>
                </a:lnTo>
                <a:lnTo>
                  <a:pt x="340" y="254"/>
                </a:lnTo>
                <a:lnTo>
                  <a:pt x="319" y="277"/>
                </a:lnTo>
                <a:lnTo>
                  <a:pt x="296" y="296"/>
                </a:lnTo>
                <a:lnTo>
                  <a:pt x="273" y="315"/>
                </a:lnTo>
                <a:lnTo>
                  <a:pt x="250" y="334"/>
                </a:lnTo>
                <a:lnTo>
                  <a:pt x="224" y="351"/>
                </a:lnTo>
                <a:lnTo>
                  <a:pt x="197" y="368"/>
                </a:lnTo>
                <a:lnTo>
                  <a:pt x="168" y="386"/>
                </a:lnTo>
                <a:lnTo>
                  <a:pt x="140" y="403"/>
                </a:lnTo>
                <a:lnTo>
                  <a:pt x="124" y="411"/>
                </a:lnTo>
                <a:lnTo>
                  <a:pt x="111" y="418"/>
                </a:lnTo>
                <a:lnTo>
                  <a:pt x="98" y="426"/>
                </a:lnTo>
                <a:lnTo>
                  <a:pt x="84" y="432"/>
                </a:lnTo>
                <a:lnTo>
                  <a:pt x="73" y="437"/>
                </a:lnTo>
                <a:lnTo>
                  <a:pt x="61" y="443"/>
                </a:lnTo>
                <a:lnTo>
                  <a:pt x="52" y="447"/>
                </a:lnTo>
                <a:lnTo>
                  <a:pt x="42" y="451"/>
                </a:lnTo>
                <a:lnTo>
                  <a:pt x="34" y="453"/>
                </a:lnTo>
                <a:lnTo>
                  <a:pt x="27" y="454"/>
                </a:lnTo>
                <a:lnTo>
                  <a:pt x="19" y="456"/>
                </a:lnTo>
                <a:lnTo>
                  <a:pt x="13" y="456"/>
                </a:lnTo>
                <a:lnTo>
                  <a:pt x="10" y="454"/>
                </a:lnTo>
                <a:lnTo>
                  <a:pt x="6" y="454"/>
                </a:lnTo>
                <a:lnTo>
                  <a:pt x="2" y="451"/>
                </a:lnTo>
                <a:lnTo>
                  <a:pt x="0" y="449"/>
                </a:lnTo>
                <a:lnTo>
                  <a:pt x="0" y="445"/>
                </a:lnTo>
                <a:lnTo>
                  <a:pt x="0" y="443"/>
                </a:lnTo>
                <a:lnTo>
                  <a:pt x="2" y="437"/>
                </a:lnTo>
                <a:lnTo>
                  <a:pt x="4" y="433"/>
                </a:lnTo>
                <a:lnTo>
                  <a:pt x="6" y="428"/>
                </a:lnTo>
                <a:lnTo>
                  <a:pt x="10" y="422"/>
                </a:lnTo>
                <a:lnTo>
                  <a:pt x="15" y="416"/>
                </a:lnTo>
                <a:lnTo>
                  <a:pt x="21" y="411"/>
                </a:lnTo>
                <a:lnTo>
                  <a:pt x="27" y="403"/>
                </a:lnTo>
                <a:lnTo>
                  <a:pt x="34" y="393"/>
                </a:lnTo>
                <a:lnTo>
                  <a:pt x="44" y="386"/>
                </a:lnTo>
                <a:lnTo>
                  <a:pt x="54" y="376"/>
                </a:lnTo>
                <a:lnTo>
                  <a:pt x="63" y="367"/>
                </a:lnTo>
                <a:lnTo>
                  <a:pt x="77" y="355"/>
                </a:lnTo>
                <a:lnTo>
                  <a:pt x="88" y="344"/>
                </a:lnTo>
                <a:lnTo>
                  <a:pt x="101" y="332"/>
                </a:lnTo>
                <a:lnTo>
                  <a:pt x="126" y="307"/>
                </a:lnTo>
                <a:lnTo>
                  <a:pt x="149" y="284"/>
                </a:lnTo>
                <a:lnTo>
                  <a:pt x="172" y="261"/>
                </a:lnTo>
                <a:lnTo>
                  <a:pt x="191" y="240"/>
                </a:lnTo>
                <a:lnTo>
                  <a:pt x="208" y="219"/>
                </a:lnTo>
                <a:lnTo>
                  <a:pt x="226" y="200"/>
                </a:lnTo>
                <a:lnTo>
                  <a:pt x="241" y="181"/>
                </a:lnTo>
                <a:lnTo>
                  <a:pt x="252" y="164"/>
                </a:lnTo>
                <a:lnTo>
                  <a:pt x="252" y="164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81" name="Freeform 11"/>
          <p:cNvSpPr/>
          <p:nvPr/>
        </p:nvSpPr>
        <p:spPr bwMode="auto">
          <a:xfrm>
            <a:off x="8863965" y="2774315"/>
            <a:ext cx="424815" cy="121285"/>
          </a:xfrm>
          <a:custGeom>
            <a:avLst/>
            <a:gdLst>
              <a:gd name="T0" fmla="*/ 105 w 579"/>
              <a:gd name="T1" fmla="*/ 167 h 169"/>
              <a:gd name="T2" fmla="*/ 78 w 579"/>
              <a:gd name="T3" fmla="*/ 165 h 169"/>
              <a:gd name="T4" fmla="*/ 53 w 579"/>
              <a:gd name="T5" fmla="*/ 157 h 169"/>
              <a:gd name="T6" fmla="*/ 36 w 579"/>
              <a:gd name="T7" fmla="*/ 153 h 169"/>
              <a:gd name="T8" fmla="*/ 21 w 579"/>
              <a:gd name="T9" fmla="*/ 148 h 169"/>
              <a:gd name="T10" fmla="*/ 11 w 579"/>
              <a:gd name="T11" fmla="*/ 140 h 169"/>
              <a:gd name="T12" fmla="*/ 4 w 579"/>
              <a:gd name="T13" fmla="*/ 128 h 169"/>
              <a:gd name="T14" fmla="*/ 0 w 579"/>
              <a:gd name="T15" fmla="*/ 121 h 169"/>
              <a:gd name="T16" fmla="*/ 2 w 579"/>
              <a:gd name="T17" fmla="*/ 115 h 169"/>
              <a:gd name="T18" fmla="*/ 4 w 579"/>
              <a:gd name="T19" fmla="*/ 111 h 169"/>
              <a:gd name="T20" fmla="*/ 9 w 579"/>
              <a:gd name="T21" fmla="*/ 106 h 169"/>
              <a:gd name="T22" fmla="*/ 19 w 579"/>
              <a:gd name="T23" fmla="*/ 102 h 169"/>
              <a:gd name="T24" fmla="*/ 29 w 579"/>
              <a:gd name="T25" fmla="*/ 98 h 169"/>
              <a:gd name="T26" fmla="*/ 42 w 579"/>
              <a:gd name="T27" fmla="*/ 94 h 169"/>
              <a:gd name="T28" fmla="*/ 55 w 579"/>
              <a:gd name="T29" fmla="*/ 92 h 169"/>
              <a:gd name="T30" fmla="*/ 73 w 579"/>
              <a:gd name="T31" fmla="*/ 88 h 169"/>
              <a:gd name="T32" fmla="*/ 92 w 579"/>
              <a:gd name="T33" fmla="*/ 86 h 169"/>
              <a:gd name="T34" fmla="*/ 115 w 579"/>
              <a:gd name="T35" fmla="*/ 83 h 169"/>
              <a:gd name="T36" fmla="*/ 139 w 579"/>
              <a:gd name="T37" fmla="*/ 77 h 169"/>
              <a:gd name="T38" fmla="*/ 168 w 579"/>
              <a:gd name="T39" fmla="*/ 71 h 169"/>
              <a:gd name="T40" fmla="*/ 199 w 579"/>
              <a:gd name="T41" fmla="*/ 63 h 169"/>
              <a:gd name="T42" fmla="*/ 233 w 579"/>
              <a:gd name="T43" fmla="*/ 56 h 169"/>
              <a:gd name="T44" fmla="*/ 271 w 579"/>
              <a:gd name="T45" fmla="*/ 44 h 169"/>
              <a:gd name="T46" fmla="*/ 310 w 579"/>
              <a:gd name="T47" fmla="*/ 35 h 169"/>
              <a:gd name="T48" fmla="*/ 346 w 579"/>
              <a:gd name="T49" fmla="*/ 25 h 169"/>
              <a:gd name="T50" fmla="*/ 378 w 579"/>
              <a:gd name="T51" fmla="*/ 18 h 169"/>
              <a:gd name="T52" fmla="*/ 409 w 579"/>
              <a:gd name="T53" fmla="*/ 12 h 169"/>
              <a:gd name="T54" fmla="*/ 434 w 579"/>
              <a:gd name="T55" fmla="*/ 8 h 169"/>
              <a:gd name="T56" fmla="*/ 453 w 579"/>
              <a:gd name="T57" fmla="*/ 4 h 169"/>
              <a:gd name="T58" fmla="*/ 470 w 579"/>
              <a:gd name="T59" fmla="*/ 0 h 169"/>
              <a:gd name="T60" fmla="*/ 482 w 579"/>
              <a:gd name="T61" fmla="*/ 0 h 169"/>
              <a:gd name="T62" fmla="*/ 493 w 579"/>
              <a:gd name="T63" fmla="*/ 0 h 169"/>
              <a:gd name="T64" fmla="*/ 508 w 579"/>
              <a:gd name="T65" fmla="*/ 2 h 169"/>
              <a:gd name="T66" fmla="*/ 524 w 579"/>
              <a:gd name="T67" fmla="*/ 8 h 169"/>
              <a:gd name="T68" fmla="*/ 543 w 579"/>
              <a:gd name="T69" fmla="*/ 14 h 169"/>
              <a:gd name="T70" fmla="*/ 564 w 579"/>
              <a:gd name="T71" fmla="*/ 27 h 169"/>
              <a:gd name="T72" fmla="*/ 575 w 579"/>
              <a:gd name="T73" fmla="*/ 39 h 169"/>
              <a:gd name="T74" fmla="*/ 579 w 579"/>
              <a:gd name="T75" fmla="*/ 52 h 169"/>
              <a:gd name="T76" fmla="*/ 577 w 579"/>
              <a:gd name="T77" fmla="*/ 63 h 169"/>
              <a:gd name="T78" fmla="*/ 566 w 579"/>
              <a:gd name="T79" fmla="*/ 79 h 169"/>
              <a:gd name="T80" fmla="*/ 548 w 579"/>
              <a:gd name="T81" fmla="*/ 90 h 169"/>
              <a:gd name="T82" fmla="*/ 527 w 579"/>
              <a:gd name="T83" fmla="*/ 102 h 169"/>
              <a:gd name="T84" fmla="*/ 501 w 579"/>
              <a:gd name="T85" fmla="*/ 111 h 169"/>
              <a:gd name="T86" fmla="*/ 478 w 579"/>
              <a:gd name="T87" fmla="*/ 119 h 169"/>
              <a:gd name="T88" fmla="*/ 459 w 579"/>
              <a:gd name="T89" fmla="*/ 123 h 169"/>
              <a:gd name="T90" fmla="*/ 438 w 579"/>
              <a:gd name="T91" fmla="*/ 128 h 169"/>
              <a:gd name="T92" fmla="*/ 415 w 579"/>
              <a:gd name="T93" fmla="*/ 132 h 169"/>
              <a:gd name="T94" fmla="*/ 388 w 579"/>
              <a:gd name="T95" fmla="*/ 136 h 169"/>
              <a:gd name="T96" fmla="*/ 361 w 579"/>
              <a:gd name="T97" fmla="*/ 140 h 169"/>
              <a:gd name="T98" fmla="*/ 332 w 579"/>
              <a:gd name="T99" fmla="*/ 144 h 169"/>
              <a:gd name="T100" fmla="*/ 285 w 579"/>
              <a:gd name="T101" fmla="*/ 148 h 169"/>
              <a:gd name="T102" fmla="*/ 250 w 579"/>
              <a:gd name="T103" fmla="*/ 153 h 169"/>
              <a:gd name="T104" fmla="*/ 220 w 579"/>
              <a:gd name="T105" fmla="*/ 157 h 169"/>
              <a:gd name="T106" fmla="*/ 195 w 579"/>
              <a:gd name="T107" fmla="*/ 161 h 169"/>
              <a:gd name="T108" fmla="*/ 172 w 579"/>
              <a:gd name="T109" fmla="*/ 163 h 169"/>
              <a:gd name="T110" fmla="*/ 151 w 579"/>
              <a:gd name="T111" fmla="*/ 165 h 169"/>
              <a:gd name="T112" fmla="*/ 136 w 579"/>
              <a:gd name="T113" fmla="*/ 167 h 169"/>
              <a:gd name="T114" fmla="*/ 124 w 579"/>
              <a:gd name="T115" fmla="*/ 167 h 169"/>
              <a:gd name="T116" fmla="*/ 115 w 579"/>
              <a:gd name="T117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9" h="169">
                <a:moveTo>
                  <a:pt x="115" y="169"/>
                </a:moveTo>
                <a:lnTo>
                  <a:pt x="105" y="167"/>
                </a:lnTo>
                <a:lnTo>
                  <a:pt x="95" y="167"/>
                </a:lnTo>
                <a:lnTo>
                  <a:pt x="78" y="165"/>
                </a:lnTo>
                <a:lnTo>
                  <a:pt x="61" y="159"/>
                </a:lnTo>
                <a:lnTo>
                  <a:pt x="53" y="157"/>
                </a:lnTo>
                <a:lnTo>
                  <a:pt x="46" y="155"/>
                </a:lnTo>
                <a:lnTo>
                  <a:pt x="36" y="153"/>
                </a:lnTo>
                <a:lnTo>
                  <a:pt x="29" y="149"/>
                </a:lnTo>
                <a:lnTo>
                  <a:pt x="21" y="148"/>
                </a:lnTo>
                <a:lnTo>
                  <a:pt x="15" y="144"/>
                </a:lnTo>
                <a:lnTo>
                  <a:pt x="11" y="140"/>
                </a:lnTo>
                <a:lnTo>
                  <a:pt x="8" y="134"/>
                </a:lnTo>
                <a:lnTo>
                  <a:pt x="4" y="128"/>
                </a:lnTo>
                <a:lnTo>
                  <a:pt x="2" y="123"/>
                </a:lnTo>
                <a:lnTo>
                  <a:pt x="0" y="121"/>
                </a:lnTo>
                <a:lnTo>
                  <a:pt x="0" y="117"/>
                </a:lnTo>
                <a:lnTo>
                  <a:pt x="2" y="115"/>
                </a:lnTo>
                <a:lnTo>
                  <a:pt x="2" y="113"/>
                </a:lnTo>
                <a:lnTo>
                  <a:pt x="4" y="111"/>
                </a:lnTo>
                <a:lnTo>
                  <a:pt x="8" y="109"/>
                </a:lnTo>
                <a:lnTo>
                  <a:pt x="9" y="106"/>
                </a:lnTo>
                <a:lnTo>
                  <a:pt x="13" y="104"/>
                </a:lnTo>
                <a:lnTo>
                  <a:pt x="19" y="102"/>
                </a:lnTo>
                <a:lnTo>
                  <a:pt x="23" y="100"/>
                </a:lnTo>
                <a:lnTo>
                  <a:pt x="29" y="98"/>
                </a:lnTo>
                <a:lnTo>
                  <a:pt x="34" y="96"/>
                </a:lnTo>
                <a:lnTo>
                  <a:pt x="42" y="94"/>
                </a:lnTo>
                <a:lnTo>
                  <a:pt x="48" y="94"/>
                </a:lnTo>
                <a:lnTo>
                  <a:pt x="55" y="92"/>
                </a:lnTo>
                <a:lnTo>
                  <a:pt x="65" y="90"/>
                </a:lnTo>
                <a:lnTo>
                  <a:pt x="73" y="88"/>
                </a:lnTo>
                <a:lnTo>
                  <a:pt x="82" y="88"/>
                </a:lnTo>
                <a:lnTo>
                  <a:pt x="92" y="86"/>
                </a:lnTo>
                <a:lnTo>
                  <a:pt x="103" y="85"/>
                </a:lnTo>
                <a:lnTo>
                  <a:pt x="115" y="83"/>
                </a:lnTo>
                <a:lnTo>
                  <a:pt x="126" y="81"/>
                </a:lnTo>
                <a:lnTo>
                  <a:pt x="139" y="77"/>
                </a:lnTo>
                <a:lnTo>
                  <a:pt x="155" y="75"/>
                </a:lnTo>
                <a:lnTo>
                  <a:pt x="168" y="71"/>
                </a:lnTo>
                <a:lnTo>
                  <a:pt x="183" y="67"/>
                </a:lnTo>
                <a:lnTo>
                  <a:pt x="199" y="63"/>
                </a:lnTo>
                <a:lnTo>
                  <a:pt x="216" y="60"/>
                </a:lnTo>
                <a:lnTo>
                  <a:pt x="233" y="56"/>
                </a:lnTo>
                <a:lnTo>
                  <a:pt x="252" y="50"/>
                </a:lnTo>
                <a:lnTo>
                  <a:pt x="271" y="44"/>
                </a:lnTo>
                <a:lnTo>
                  <a:pt x="290" y="39"/>
                </a:lnTo>
                <a:lnTo>
                  <a:pt x="310" y="35"/>
                </a:lnTo>
                <a:lnTo>
                  <a:pt x="329" y="29"/>
                </a:lnTo>
                <a:lnTo>
                  <a:pt x="346" y="25"/>
                </a:lnTo>
                <a:lnTo>
                  <a:pt x="363" y="21"/>
                </a:lnTo>
                <a:lnTo>
                  <a:pt x="378" y="18"/>
                </a:lnTo>
                <a:lnTo>
                  <a:pt x="394" y="16"/>
                </a:lnTo>
                <a:lnTo>
                  <a:pt x="409" y="12"/>
                </a:lnTo>
                <a:lnTo>
                  <a:pt x="420" y="10"/>
                </a:lnTo>
                <a:lnTo>
                  <a:pt x="434" y="8"/>
                </a:lnTo>
                <a:lnTo>
                  <a:pt x="443" y="6"/>
                </a:lnTo>
                <a:lnTo>
                  <a:pt x="453" y="4"/>
                </a:lnTo>
                <a:lnTo>
                  <a:pt x="462" y="2"/>
                </a:lnTo>
                <a:lnTo>
                  <a:pt x="470" y="0"/>
                </a:lnTo>
                <a:lnTo>
                  <a:pt x="476" y="0"/>
                </a:lnTo>
                <a:lnTo>
                  <a:pt x="482" y="0"/>
                </a:lnTo>
                <a:lnTo>
                  <a:pt x="485" y="0"/>
                </a:lnTo>
                <a:lnTo>
                  <a:pt x="493" y="0"/>
                </a:lnTo>
                <a:lnTo>
                  <a:pt x="501" y="0"/>
                </a:lnTo>
                <a:lnTo>
                  <a:pt x="508" y="2"/>
                </a:lnTo>
                <a:lnTo>
                  <a:pt x="516" y="4"/>
                </a:lnTo>
                <a:lnTo>
                  <a:pt x="524" y="8"/>
                </a:lnTo>
                <a:lnTo>
                  <a:pt x="533" y="10"/>
                </a:lnTo>
                <a:lnTo>
                  <a:pt x="543" y="14"/>
                </a:lnTo>
                <a:lnTo>
                  <a:pt x="554" y="20"/>
                </a:lnTo>
                <a:lnTo>
                  <a:pt x="564" y="27"/>
                </a:lnTo>
                <a:lnTo>
                  <a:pt x="569" y="33"/>
                </a:lnTo>
                <a:lnTo>
                  <a:pt x="575" y="39"/>
                </a:lnTo>
                <a:lnTo>
                  <a:pt x="579" y="44"/>
                </a:lnTo>
                <a:lnTo>
                  <a:pt x="579" y="52"/>
                </a:lnTo>
                <a:lnTo>
                  <a:pt x="579" y="58"/>
                </a:lnTo>
                <a:lnTo>
                  <a:pt x="577" y="63"/>
                </a:lnTo>
                <a:lnTo>
                  <a:pt x="573" y="71"/>
                </a:lnTo>
                <a:lnTo>
                  <a:pt x="566" y="79"/>
                </a:lnTo>
                <a:lnTo>
                  <a:pt x="558" y="85"/>
                </a:lnTo>
                <a:lnTo>
                  <a:pt x="548" y="90"/>
                </a:lnTo>
                <a:lnTo>
                  <a:pt x="539" y="96"/>
                </a:lnTo>
                <a:lnTo>
                  <a:pt x="527" y="102"/>
                </a:lnTo>
                <a:lnTo>
                  <a:pt x="516" y="106"/>
                </a:lnTo>
                <a:lnTo>
                  <a:pt x="501" y="111"/>
                </a:lnTo>
                <a:lnTo>
                  <a:pt x="485" y="117"/>
                </a:lnTo>
                <a:lnTo>
                  <a:pt x="478" y="119"/>
                </a:lnTo>
                <a:lnTo>
                  <a:pt x="468" y="121"/>
                </a:lnTo>
                <a:lnTo>
                  <a:pt x="459" y="123"/>
                </a:lnTo>
                <a:lnTo>
                  <a:pt x="447" y="127"/>
                </a:lnTo>
                <a:lnTo>
                  <a:pt x="438" y="128"/>
                </a:lnTo>
                <a:lnTo>
                  <a:pt x="426" y="130"/>
                </a:lnTo>
                <a:lnTo>
                  <a:pt x="415" y="132"/>
                </a:lnTo>
                <a:lnTo>
                  <a:pt x="401" y="134"/>
                </a:lnTo>
                <a:lnTo>
                  <a:pt x="388" y="136"/>
                </a:lnTo>
                <a:lnTo>
                  <a:pt x="375" y="138"/>
                </a:lnTo>
                <a:lnTo>
                  <a:pt x="361" y="140"/>
                </a:lnTo>
                <a:lnTo>
                  <a:pt x="346" y="142"/>
                </a:lnTo>
                <a:lnTo>
                  <a:pt x="332" y="144"/>
                </a:lnTo>
                <a:lnTo>
                  <a:pt x="317" y="146"/>
                </a:lnTo>
                <a:lnTo>
                  <a:pt x="285" y="148"/>
                </a:lnTo>
                <a:lnTo>
                  <a:pt x="267" y="151"/>
                </a:lnTo>
                <a:lnTo>
                  <a:pt x="250" y="153"/>
                </a:lnTo>
                <a:lnTo>
                  <a:pt x="235" y="155"/>
                </a:lnTo>
                <a:lnTo>
                  <a:pt x="220" y="157"/>
                </a:lnTo>
                <a:lnTo>
                  <a:pt x="206" y="159"/>
                </a:lnTo>
                <a:lnTo>
                  <a:pt x="195" y="161"/>
                </a:lnTo>
                <a:lnTo>
                  <a:pt x="181" y="161"/>
                </a:lnTo>
                <a:lnTo>
                  <a:pt x="172" y="163"/>
                </a:lnTo>
                <a:lnTo>
                  <a:pt x="160" y="165"/>
                </a:lnTo>
                <a:lnTo>
                  <a:pt x="151" y="165"/>
                </a:lnTo>
                <a:lnTo>
                  <a:pt x="143" y="167"/>
                </a:lnTo>
                <a:lnTo>
                  <a:pt x="136" y="167"/>
                </a:lnTo>
                <a:lnTo>
                  <a:pt x="130" y="167"/>
                </a:lnTo>
                <a:lnTo>
                  <a:pt x="124" y="167"/>
                </a:lnTo>
                <a:lnTo>
                  <a:pt x="118" y="169"/>
                </a:lnTo>
                <a:lnTo>
                  <a:pt x="115" y="169"/>
                </a:lnTo>
                <a:lnTo>
                  <a:pt x="115" y="169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00" name="Freeform 12"/>
          <p:cNvSpPr/>
          <p:nvPr/>
        </p:nvSpPr>
        <p:spPr bwMode="auto">
          <a:xfrm>
            <a:off x="8695690" y="2917190"/>
            <a:ext cx="768350" cy="158750"/>
          </a:xfrm>
          <a:custGeom>
            <a:avLst/>
            <a:gdLst>
              <a:gd name="T0" fmla="*/ 340 w 1051"/>
              <a:gd name="T1" fmla="*/ 187 h 220"/>
              <a:gd name="T2" fmla="*/ 261 w 1051"/>
              <a:gd name="T3" fmla="*/ 201 h 220"/>
              <a:gd name="T4" fmla="*/ 227 w 1051"/>
              <a:gd name="T5" fmla="*/ 207 h 220"/>
              <a:gd name="T6" fmla="*/ 198 w 1051"/>
              <a:gd name="T7" fmla="*/ 210 h 220"/>
              <a:gd name="T8" fmla="*/ 175 w 1051"/>
              <a:gd name="T9" fmla="*/ 214 h 220"/>
              <a:gd name="T10" fmla="*/ 154 w 1051"/>
              <a:gd name="T11" fmla="*/ 216 h 220"/>
              <a:gd name="T12" fmla="*/ 139 w 1051"/>
              <a:gd name="T13" fmla="*/ 218 h 220"/>
              <a:gd name="T14" fmla="*/ 128 w 1051"/>
              <a:gd name="T15" fmla="*/ 220 h 220"/>
              <a:gd name="T16" fmla="*/ 120 w 1051"/>
              <a:gd name="T17" fmla="*/ 220 h 220"/>
              <a:gd name="T18" fmla="*/ 105 w 1051"/>
              <a:gd name="T19" fmla="*/ 220 h 220"/>
              <a:gd name="T20" fmla="*/ 80 w 1051"/>
              <a:gd name="T21" fmla="*/ 212 h 220"/>
              <a:gd name="T22" fmla="*/ 49 w 1051"/>
              <a:gd name="T23" fmla="*/ 201 h 220"/>
              <a:gd name="T24" fmla="*/ 21 w 1051"/>
              <a:gd name="T25" fmla="*/ 186 h 220"/>
              <a:gd name="T26" fmla="*/ 3 w 1051"/>
              <a:gd name="T27" fmla="*/ 168 h 220"/>
              <a:gd name="T28" fmla="*/ 0 w 1051"/>
              <a:gd name="T29" fmla="*/ 153 h 220"/>
              <a:gd name="T30" fmla="*/ 3 w 1051"/>
              <a:gd name="T31" fmla="*/ 145 h 220"/>
              <a:gd name="T32" fmla="*/ 13 w 1051"/>
              <a:gd name="T33" fmla="*/ 140 h 220"/>
              <a:gd name="T34" fmla="*/ 28 w 1051"/>
              <a:gd name="T35" fmla="*/ 134 h 220"/>
              <a:gd name="T36" fmla="*/ 49 w 1051"/>
              <a:gd name="T37" fmla="*/ 128 h 220"/>
              <a:gd name="T38" fmla="*/ 74 w 1051"/>
              <a:gd name="T39" fmla="*/ 124 h 220"/>
              <a:gd name="T40" fmla="*/ 131 w 1051"/>
              <a:gd name="T41" fmla="*/ 117 h 220"/>
              <a:gd name="T42" fmla="*/ 206 w 1051"/>
              <a:gd name="T43" fmla="*/ 107 h 220"/>
              <a:gd name="T44" fmla="*/ 279 w 1051"/>
              <a:gd name="T45" fmla="*/ 96 h 220"/>
              <a:gd name="T46" fmla="*/ 328 w 1051"/>
              <a:gd name="T47" fmla="*/ 90 h 220"/>
              <a:gd name="T48" fmla="*/ 388 w 1051"/>
              <a:gd name="T49" fmla="*/ 82 h 220"/>
              <a:gd name="T50" fmla="*/ 455 w 1051"/>
              <a:gd name="T51" fmla="*/ 71 h 220"/>
              <a:gd name="T52" fmla="*/ 531 w 1051"/>
              <a:gd name="T53" fmla="*/ 58 h 220"/>
              <a:gd name="T54" fmla="*/ 615 w 1051"/>
              <a:gd name="T55" fmla="*/ 40 h 220"/>
              <a:gd name="T56" fmla="*/ 697 w 1051"/>
              <a:gd name="T57" fmla="*/ 27 h 220"/>
              <a:gd name="T58" fmla="*/ 766 w 1051"/>
              <a:gd name="T59" fmla="*/ 15 h 220"/>
              <a:gd name="T60" fmla="*/ 822 w 1051"/>
              <a:gd name="T61" fmla="*/ 8 h 220"/>
              <a:gd name="T62" fmla="*/ 864 w 1051"/>
              <a:gd name="T63" fmla="*/ 4 h 220"/>
              <a:gd name="T64" fmla="*/ 892 w 1051"/>
              <a:gd name="T65" fmla="*/ 2 h 220"/>
              <a:gd name="T66" fmla="*/ 923 w 1051"/>
              <a:gd name="T67" fmla="*/ 2 h 220"/>
              <a:gd name="T68" fmla="*/ 959 w 1051"/>
              <a:gd name="T69" fmla="*/ 10 h 220"/>
              <a:gd name="T70" fmla="*/ 999 w 1051"/>
              <a:gd name="T71" fmla="*/ 27 h 220"/>
              <a:gd name="T72" fmla="*/ 1030 w 1051"/>
              <a:gd name="T73" fmla="*/ 46 h 220"/>
              <a:gd name="T74" fmla="*/ 1041 w 1051"/>
              <a:gd name="T75" fmla="*/ 59 h 220"/>
              <a:gd name="T76" fmla="*/ 1049 w 1051"/>
              <a:gd name="T77" fmla="*/ 75 h 220"/>
              <a:gd name="T78" fmla="*/ 1051 w 1051"/>
              <a:gd name="T79" fmla="*/ 88 h 220"/>
              <a:gd name="T80" fmla="*/ 1047 w 1051"/>
              <a:gd name="T81" fmla="*/ 103 h 220"/>
              <a:gd name="T82" fmla="*/ 1034 w 1051"/>
              <a:gd name="T83" fmla="*/ 115 h 220"/>
              <a:gd name="T84" fmla="*/ 1007 w 1051"/>
              <a:gd name="T85" fmla="*/ 124 h 220"/>
              <a:gd name="T86" fmla="*/ 967 w 1051"/>
              <a:gd name="T87" fmla="*/ 132 h 220"/>
              <a:gd name="T88" fmla="*/ 913 w 1051"/>
              <a:gd name="T89" fmla="*/ 136 h 220"/>
              <a:gd name="T90" fmla="*/ 848 w 1051"/>
              <a:gd name="T91" fmla="*/ 136 h 220"/>
              <a:gd name="T92" fmla="*/ 776 w 1051"/>
              <a:gd name="T93" fmla="*/ 138 h 220"/>
              <a:gd name="T94" fmla="*/ 697 w 1051"/>
              <a:gd name="T95" fmla="*/ 142 h 220"/>
              <a:gd name="T96" fmla="*/ 613 w 1051"/>
              <a:gd name="T97" fmla="*/ 149 h 220"/>
              <a:gd name="T98" fmla="*/ 525 w 1051"/>
              <a:gd name="T99" fmla="*/ 159 h 220"/>
              <a:gd name="T100" fmla="*/ 403 w 1051"/>
              <a:gd name="T101" fmla="*/ 176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51" h="220">
                <a:moveTo>
                  <a:pt x="403" y="176"/>
                </a:moveTo>
                <a:lnTo>
                  <a:pt x="370" y="182"/>
                </a:lnTo>
                <a:lnTo>
                  <a:pt x="340" y="187"/>
                </a:lnTo>
                <a:lnTo>
                  <a:pt x="311" y="191"/>
                </a:lnTo>
                <a:lnTo>
                  <a:pt x="284" y="197"/>
                </a:lnTo>
                <a:lnTo>
                  <a:pt x="261" y="201"/>
                </a:lnTo>
                <a:lnTo>
                  <a:pt x="250" y="203"/>
                </a:lnTo>
                <a:lnTo>
                  <a:pt x="239" y="205"/>
                </a:lnTo>
                <a:lnTo>
                  <a:pt x="227" y="207"/>
                </a:lnTo>
                <a:lnTo>
                  <a:pt x="217" y="207"/>
                </a:lnTo>
                <a:lnTo>
                  <a:pt x="208" y="208"/>
                </a:lnTo>
                <a:lnTo>
                  <a:pt x="198" y="210"/>
                </a:lnTo>
                <a:lnTo>
                  <a:pt x="191" y="212"/>
                </a:lnTo>
                <a:lnTo>
                  <a:pt x="183" y="212"/>
                </a:lnTo>
                <a:lnTo>
                  <a:pt x="175" y="214"/>
                </a:lnTo>
                <a:lnTo>
                  <a:pt x="168" y="214"/>
                </a:lnTo>
                <a:lnTo>
                  <a:pt x="160" y="216"/>
                </a:lnTo>
                <a:lnTo>
                  <a:pt x="154" y="216"/>
                </a:lnTo>
                <a:lnTo>
                  <a:pt x="149" y="218"/>
                </a:lnTo>
                <a:lnTo>
                  <a:pt x="143" y="218"/>
                </a:lnTo>
                <a:lnTo>
                  <a:pt x="139" y="218"/>
                </a:lnTo>
                <a:lnTo>
                  <a:pt x="135" y="220"/>
                </a:lnTo>
                <a:lnTo>
                  <a:pt x="131" y="220"/>
                </a:lnTo>
                <a:lnTo>
                  <a:pt x="128" y="220"/>
                </a:lnTo>
                <a:lnTo>
                  <a:pt x="124" y="220"/>
                </a:lnTo>
                <a:lnTo>
                  <a:pt x="122" y="220"/>
                </a:lnTo>
                <a:lnTo>
                  <a:pt x="120" y="220"/>
                </a:lnTo>
                <a:lnTo>
                  <a:pt x="118" y="220"/>
                </a:lnTo>
                <a:lnTo>
                  <a:pt x="112" y="220"/>
                </a:lnTo>
                <a:lnTo>
                  <a:pt x="105" y="220"/>
                </a:lnTo>
                <a:lnTo>
                  <a:pt x="97" y="218"/>
                </a:lnTo>
                <a:lnTo>
                  <a:pt x="89" y="216"/>
                </a:lnTo>
                <a:lnTo>
                  <a:pt x="80" y="212"/>
                </a:lnTo>
                <a:lnTo>
                  <a:pt x="70" y="210"/>
                </a:lnTo>
                <a:lnTo>
                  <a:pt x="61" y="207"/>
                </a:lnTo>
                <a:lnTo>
                  <a:pt x="49" y="201"/>
                </a:lnTo>
                <a:lnTo>
                  <a:pt x="38" y="197"/>
                </a:lnTo>
                <a:lnTo>
                  <a:pt x="28" y="191"/>
                </a:lnTo>
                <a:lnTo>
                  <a:pt x="21" y="186"/>
                </a:lnTo>
                <a:lnTo>
                  <a:pt x="13" y="182"/>
                </a:lnTo>
                <a:lnTo>
                  <a:pt x="7" y="176"/>
                </a:lnTo>
                <a:lnTo>
                  <a:pt x="3" y="168"/>
                </a:lnTo>
                <a:lnTo>
                  <a:pt x="0" y="163"/>
                </a:lnTo>
                <a:lnTo>
                  <a:pt x="0" y="155"/>
                </a:lnTo>
                <a:lnTo>
                  <a:pt x="0" y="153"/>
                </a:lnTo>
                <a:lnTo>
                  <a:pt x="2" y="151"/>
                </a:lnTo>
                <a:lnTo>
                  <a:pt x="2" y="149"/>
                </a:lnTo>
                <a:lnTo>
                  <a:pt x="3" y="145"/>
                </a:lnTo>
                <a:lnTo>
                  <a:pt x="7" y="144"/>
                </a:lnTo>
                <a:lnTo>
                  <a:pt x="9" y="142"/>
                </a:lnTo>
                <a:lnTo>
                  <a:pt x="13" y="140"/>
                </a:lnTo>
                <a:lnTo>
                  <a:pt x="19" y="138"/>
                </a:lnTo>
                <a:lnTo>
                  <a:pt x="23" y="136"/>
                </a:lnTo>
                <a:lnTo>
                  <a:pt x="28" y="134"/>
                </a:lnTo>
                <a:lnTo>
                  <a:pt x="36" y="132"/>
                </a:lnTo>
                <a:lnTo>
                  <a:pt x="42" y="130"/>
                </a:lnTo>
                <a:lnTo>
                  <a:pt x="49" y="128"/>
                </a:lnTo>
                <a:lnTo>
                  <a:pt x="57" y="126"/>
                </a:lnTo>
                <a:lnTo>
                  <a:pt x="66" y="124"/>
                </a:lnTo>
                <a:lnTo>
                  <a:pt x="74" y="124"/>
                </a:lnTo>
                <a:lnTo>
                  <a:pt x="91" y="121"/>
                </a:lnTo>
                <a:lnTo>
                  <a:pt x="112" y="119"/>
                </a:lnTo>
                <a:lnTo>
                  <a:pt x="131" y="117"/>
                </a:lnTo>
                <a:lnTo>
                  <a:pt x="154" y="113"/>
                </a:lnTo>
                <a:lnTo>
                  <a:pt x="179" y="109"/>
                </a:lnTo>
                <a:lnTo>
                  <a:pt x="206" y="107"/>
                </a:lnTo>
                <a:lnTo>
                  <a:pt x="235" y="103"/>
                </a:lnTo>
                <a:lnTo>
                  <a:pt x="263" y="98"/>
                </a:lnTo>
                <a:lnTo>
                  <a:pt x="279" y="96"/>
                </a:lnTo>
                <a:lnTo>
                  <a:pt x="294" y="96"/>
                </a:lnTo>
                <a:lnTo>
                  <a:pt x="311" y="92"/>
                </a:lnTo>
                <a:lnTo>
                  <a:pt x="328" y="90"/>
                </a:lnTo>
                <a:lnTo>
                  <a:pt x="347" y="88"/>
                </a:lnTo>
                <a:lnTo>
                  <a:pt x="367" y="84"/>
                </a:lnTo>
                <a:lnTo>
                  <a:pt x="388" y="82"/>
                </a:lnTo>
                <a:lnTo>
                  <a:pt x="409" y="79"/>
                </a:lnTo>
                <a:lnTo>
                  <a:pt x="432" y="75"/>
                </a:lnTo>
                <a:lnTo>
                  <a:pt x="455" y="71"/>
                </a:lnTo>
                <a:lnTo>
                  <a:pt x="479" y="67"/>
                </a:lnTo>
                <a:lnTo>
                  <a:pt x="504" y="61"/>
                </a:lnTo>
                <a:lnTo>
                  <a:pt x="531" y="58"/>
                </a:lnTo>
                <a:lnTo>
                  <a:pt x="560" y="52"/>
                </a:lnTo>
                <a:lnTo>
                  <a:pt x="586" y="46"/>
                </a:lnTo>
                <a:lnTo>
                  <a:pt x="615" y="40"/>
                </a:lnTo>
                <a:lnTo>
                  <a:pt x="644" y="35"/>
                </a:lnTo>
                <a:lnTo>
                  <a:pt x="672" y="31"/>
                </a:lnTo>
                <a:lnTo>
                  <a:pt x="697" y="27"/>
                </a:lnTo>
                <a:lnTo>
                  <a:pt x="722" y="23"/>
                </a:lnTo>
                <a:lnTo>
                  <a:pt x="745" y="19"/>
                </a:lnTo>
                <a:lnTo>
                  <a:pt x="766" y="15"/>
                </a:lnTo>
                <a:lnTo>
                  <a:pt x="785" y="14"/>
                </a:lnTo>
                <a:lnTo>
                  <a:pt x="804" y="10"/>
                </a:lnTo>
                <a:lnTo>
                  <a:pt x="822" y="8"/>
                </a:lnTo>
                <a:lnTo>
                  <a:pt x="837" y="6"/>
                </a:lnTo>
                <a:lnTo>
                  <a:pt x="850" y="4"/>
                </a:lnTo>
                <a:lnTo>
                  <a:pt x="864" y="4"/>
                </a:lnTo>
                <a:lnTo>
                  <a:pt x="875" y="2"/>
                </a:lnTo>
                <a:lnTo>
                  <a:pt x="885" y="2"/>
                </a:lnTo>
                <a:lnTo>
                  <a:pt x="892" y="2"/>
                </a:lnTo>
                <a:lnTo>
                  <a:pt x="898" y="0"/>
                </a:lnTo>
                <a:lnTo>
                  <a:pt x="911" y="2"/>
                </a:lnTo>
                <a:lnTo>
                  <a:pt x="923" y="2"/>
                </a:lnTo>
                <a:lnTo>
                  <a:pt x="934" y="4"/>
                </a:lnTo>
                <a:lnTo>
                  <a:pt x="948" y="6"/>
                </a:lnTo>
                <a:lnTo>
                  <a:pt x="959" y="10"/>
                </a:lnTo>
                <a:lnTo>
                  <a:pt x="973" y="15"/>
                </a:lnTo>
                <a:lnTo>
                  <a:pt x="986" y="19"/>
                </a:lnTo>
                <a:lnTo>
                  <a:pt x="999" y="27"/>
                </a:lnTo>
                <a:lnTo>
                  <a:pt x="1013" y="35"/>
                </a:lnTo>
                <a:lnTo>
                  <a:pt x="1024" y="42"/>
                </a:lnTo>
                <a:lnTo>
                  <a:pt x="1030" y="46"/>
                </a:lnTo>
                <a:lnTo>
                  <a:pt x="1034" y="52"/>
                </a:lnTo>
                <a:lnTo>
                  <a:pt x="1038" y="56"/>
                </a:lnTo>
                <a:lnTo>
                  <a:pt x="1041" y="59"/>
                </a:lnTo>
                <a:lnTo>
                  <a:pt x="1043" y="65"/>
                </a:lnTo>
                <a:lnTo>
                  <a:pt x="1047" y="69"/>
                </a:lnTo>
                <a:lnTo>
                  <a:pt x="1049" y="75"/>
                </a:lnTo>
                <a:lnTo>
                  <a:pt x="1049" y="79"/>
                </a:lnTo>
                <a:lnTo>
                  <a:pt x="1051" y="84"/>
                </a:lnTo>
                <a:lnTo>
                  <a:pt x="1051" y="88"/>
                </a:lnTo>
                <a:lnTo>
                  <a:pt x="1051" y="94"/>
                </a:lnTo>
                <a:lnTo>
                  <a:pt x="1049" y="98"/>
                </a:lnTo>
                <a:lnTo>
                  <a:pt x="1047" y="103"/>
                </a:lnTo>
                <a:lnTo>
                  <a:pt x="1045" y="107"/>
                </a:lnTo>
                <a:lnTo>
                  <a:pt x="1039" y="111"/>
                </a:lnTo>
                <a:lnTo>
                  <a:pt x="1034" y="115"/>
                </a:lnTo>
                <a:lnTo>
                  <a:pt x="1026" y="119"/>
                </a:lnTo>
                <a:lnTo>
                  <a:pt x="1016" y="121"/>
                </a:lnTo>
                <a:lnTo>
                  <a:pt x="1007" y="124"/>
                </a:lnTo>
                <a:lnTo>
                  <a:pt x="994" y="126"/>
                </a:lnTo>
                <a:lnTo>
                  <a:pt x="980" y="128"/>
                </a:lnTo>
                <a:lnTo>
                  <a:pt x="967" y="132"/>
                </a:lnTo>
                <a:lnTo>
                  <a:pt x="950" y="132"/>
                </a:lnTo>
                <a:lnTo>
                  <a:pt x="932" y="134"/>
                </a:lnTo>
                <a:lnTo>
                  <a:pt x="913" y="136"/>
                </a:lnTo>
                <a:lnTo>
                  <a:pt x="892" y="136"/>
                </a:lnTo>
                <a:lnTo>
                  <a:pt x="871" y="136"/>
                </a:lnTo>
                <a:lnTo>
                  <a:pt x="848" y="136"/>
                </a:lnTo>
                <a:lnTo>
                  <a:pt x="825" y="136"/>
                </a:lnTo>
                <a:lnTo>
                  <a:pt x="800" y="138"/>
                </a:lnTo>
                <a:lnTo>
                  <a:pt x="776" y="138"/>
                </a:lnTo>
                <a:lnTo>
                  <a:pt x="749" y="140"/>
                </a:lnTo>
                <a:lnTo>
                  <a:pt x="724" y="140"/>
                </a:lnTo>
                <a:lnTo>
                  <a:pt x="697" y="142"/>
                </a:lnTo>
                <a:lnTo>
                  <a:pt x="669" y="144"/>
                </a:lnTo>
                <a:lnTo>
                  <a:pt x="642" y="145"/>
                </a:lnTo>
                <a:lnTo>
                  <a:pt x="613" y="149"/>
                </a:lnTo>
                <a:lnTo>
                  <a:pt x="584" y="151"/>
                </a:lnTo>
                <a:lnTo>
                  <a:pt x="556" y="155"/>
                </a:lnTo>
                <a:lnTo>
                  <a:pt x="525" y="159"/>
                </a:lnTo>
                <a:lnTo>
                  <a:pt x="495" y="163"/>
                </a:lnTo>
                <a:lnTo>
                  <a:pt x="464" y="166"/>
                </a:lnTo>
                <a:lnTo>
                  <a:pt x="403" y="176"/>
                </a:lnTo>
                <a:lnTo>
                  <a:pt x="403" y="176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03" name="Freeform 13"/>
          <p:cNvSpPr/>
          <p:nvPr/>
        </p:nvSpPr>
        <p:spPr bwMode="auto">
          <a:xfrm>
            <a:off x="8851265" y="3068955"/>
            <a:ext cx="139065" cy="165735"/>
          </a:xfrm>
          <a:custGeom>
            <a:avLst/>
            <a:gdLst>
              <a:gd name="T0" fmla="*/ 4 w 191"/>
              <a:gd name="T1" fmla="*/ 6 h 230"/>
              <a:gd name="T2" fmla="*/ 13 w 191"/>
              <a:gd name="T3" fmla="*/ 0 h 230"/>
              <a:gd name="T4" fmla="*/ 28 w 191"/>
              <a:gd name="T5" fmla="*/ 0 h 230"/>
              <a:gd name="T6" fmla="*/ 51 w 191"/>
              <a:gd name="T7" fmla="*/ 2 h 230"/>
              <a:gd name="T8" fmla="*/ 76 w 191"/>
              <a:gd name="T9" fmla="*/ 6 h 230"/>
              <a:gd name="T10" fmla="*/ 99 w 191"/>
              <a:gd name="T11" fmla="*/ 16 h 230"/>
              <a:gd name="T12" fmla="*/ 122 w 191"/>
              <a:gd name="T13" fmla="*/ 27 h 230"/>
              <a:gd name="T14" fmla="*/ 143 w 191"/>
              <a:gd name="T15" fmla="*/ 42 h 230"/>
              <a:gd name="T16" fmla="*/ 160 w 191"/>
              <a:gd name="T17" fmla="*/ 60 h 230"/>
              <a:gd name="T18" fmla="*/ 176 w 191"/>
              <a:gd name="T19" fmla="*/ 79 h 230"/>
              <a:gd name="T20" fmla="*/ 185 w 191"/>
              <a:gd name="T21" fmla="*/ 98 h 230"/>
              <a:gd name="T22" fmla="*/ 189 w 191"/>
              <a:gd name="T23" fmla="*/ 117 h 230"/>
              <a:gd name="T24" fmla="*/ 189 w 191"/>
              <a:gd name="T25" fmla="*/ 136 h 230"/>
              <a:gd name="T26" fmla="*/ 187 w 191"/>
              <a:gd name="T27" fmla="*/ 155 h 230"/>
              <a:gd name="T28" fmla="*/ 183 w 191"/>
              <a:gd name="T29" fmla="*/ 172 h 230"/>
              <a:gd name="T30" fmla="*/ 176 w 191"/>
              <a:gd name="T31" fmla="*/ 190 h 230"/>
              <a:gd name="T32" fmla="*/ 166 w 191"/>
              <a:gd name="T33" fmla="*/ 205 h 230"/>
              <a:gd name="T34" fmla="*/ 157 w 191"/>
              <a:gd name="T35" fmla="*/ 216 h 230"/>
              <a:gd name="T36" fmla="*/ 147 w 191"/>
              <a:gd name="T37" fmla="*/ 224 h 230"/>
              <a:gd name="T38" fmla="*/ 137 w 191"/>
              <a:gd name="T39" fmla="*/ 230 h 230"/>
              <a:gd name="T40" fmla="*/ 126 w 191"/>
              <a:gd name="T41" fmla="*/ 230 h 230"/>
              <a:gd name="T42" fmla="*/ 118 w 191"/>
              <a:gd name="T43" fmla="*/ 226 h 230"/>
              <a:gd name="T44" fmla="*/ 113 w 191"/>
              <a:gd name="T45" fmla="*/ 222 h 230"/>
              <a:gd name="T46" fmla="*/ 105 w 191"/>
              <a:gd name="T47" fmla="*/ 214 h 230"/>
              <a:gd name="T48" fmla="*/ 97 w 191"/>
              <a:gd name="T49" fmla="*/ 205 h 230"/>
              <a:gd name="T50" fmla="*/ 88 w 191"/>
              <a:gd name="T51" fmla="*/ 195 h 230"/>
              <a:gd name="T52" fmla="*/ 80 w 191"/>
              <a:gd name="T53" fmla="*/ 180 h 230"/>
              <a:gd name="T54" fmla="*/ 70 w 191"/>
              <a:gd name="T55" fmla="*/ 165 h 230"/>
              <a:gd name="T56" fmla="*/ 53 w 191"/>
              <a:gd name="T57" fmla="*/ 138 h 230"/>
              <a:gd name="T58" fmla="*/ 38 w 191"/>
              <a:gd name="T59" fmla="*/ 111 h 230"/>
              <a:gd name="T60" fmla="*/ 25 w 191"/>
              <a:gd name="T61" fmla="*/ 88 h 230"/>
              <a:gd name="T62" fmla="*/ 13 w 191"/>
              <a:gd name="T63" fmla="*/ 69 h 230"/>
              <a:gd name="T64" fmla="*/ 5 w 191"/>
              <a:gd name="T65" fmla="*/ 54 h 230"/>
              <a:gd name="T66" fmla="*/ 0 w 191"/>
              <a:gd name="T67" fmla="*/ 39 h 230"/>
              <a:gd name="T68" fmla="*/ 0 w 191"/>
              <a:gd name="T69" fmla="*/ 25 h 230"/>
              <a:gd name="T70" fmla="*/ 2 w 191"/>
              <a:gd name="T71" fmla="*/ 1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1" h="230">
                <a:moveTo>
                  <a:pt x="2" y="10"/>
                </a:moveTo>
                <a:lnTo>
                  <a:pt x="4" y="6"/>
                </a:lnTo>
                <a:lnTo>
                  <a:pt x="9" y="2"/>
                </a:lnTo>
                <a:lnTo>
                  <a:pt x="13" y="0"/>
                </a:lnTo>
                <a:lnTo>
                  <a:pt x="21" y="0"/>
                </a:lnTo>
                <a:lnTo>
                  <a:pt x="28" y="0"/>
                </a:lnTo>
                <a:lnTo>
                  <a:pt x="40" y="0"/>
                </a:lnTo>
                <a:lnTo>
                  <a:pt x="51" y="2"/>
                </a:lnTo>
                <a:lnTo>
                  <a:pt x="65" y="4"/>
                </a:lnTo>
                <a:lnTo>
                  <a:pt x="76" y="6"/>
                </a:lnTo>
                <a:lnTo>
                  <a:pt x="88" y="12"/>
                </a:lnTo>
                <a:lnTo>
                  <a:pt x="99" y="16"/>
                </a:lnTo>
                <a:lnTo>
                  <a:pt x="111" y="21"/>
                </a:lnTo>
                <a:lnTo>
                  <a:pt x="122" y="27"/>
                </a:lnTo>
                <a:lnTo>
                  <a:pt x="132" y="35"/>
                </a:lnTo>
                <a:lnTo>
                  <a:pt x="143" y="42"/>
                </a:lnTo>
                <a:lnTo>
                  <a:pt x="153" y="48"/>
                </a:lnTo>
                <a:lnTo>
                  <a:pt x="160" y="60"/>
                </a:lnTo>
                <a:lnTo>
                  <a:pt x="168" y="69"/>
                </a:lnTo>
                <a:lnTo>
                  <a:pt x="176" y="79"/>
                </a:lnTo>
                <a:lnTo>
                  <a:pt x="181" y="88"/>
                </a:lnTo>
                <a:lnTo>
                  <a:pt x="185" y="98"/>
                </a:lnTo>
                <a:lnTo>
                  <a:pt x="187" y="107"/>
                </a:lnTo>
                <a:lnTo>
                  <a:pt x="189" y="117"/>
                </a:lnTo>
                <a:lnTo>
                  <a:pt x="191" y="127"/>
                </a:lnTo>
                <a:lnTo>
                  <a:pt x="189" y="136"/>
                </a:lnTo>
                <a:lnTo>
                  <a:pt x="189" y="146"/>
                </a:lnTo>
                <a:lnTo>
                  <a:pt x="187" y="155"/>
                </a:lnTo>
                <a:lnTo>
                  <a:pt x="185" y="165"/>
                </a:lnTo>
                <a:lnTo>
                  <a:pt x="183" y="172"/>
                </a:lnTo>
                <a:lnTo>
                  <a:pt x="179" y="182"/>
                </a:lnTo>
                <a:lnTo>
                  <a:pt x="176" y="190"/>
                </a:lnTo>
                <a:lnTo>
                  <a:pt x="172" y="197"/>
                </a:lnTo>
                <a:lnTo>
                  <a:pt x="166" y="205"/>
                </a:lnTo>
                <a:lnTo>
                  <a:pt x="162" y="211"/>
                </a:lnTo>
                <a:lnTo>
                  <a:pt x="157" y="216"/>
                </a:lnTo>
                <a:lnTo>
                  <a:pt x="153" y="220"/>
                </a:lnTo>
                <a:lnTo>
                  <a:pt x="147" y="224"/>
                </a:lnTo>
                <a:lnTo>
                  <a:pt x="143" y="228"/>
                </a:lnTo>
                <a:lnTo>
                  <a:pt x="137" y="230"/>
                </a:lnTo>
                <a:lnTo>
                  <a:pt x="134" y="230"/>
                </a:lnTo>
                <a:lnTo>
                  <a:pt x="126" y="230"/>
                </a:lnTo>
                <a:lnTo>
                  <a:pt x="122" y="228"/>
                </a:lnTo>
                <a:lnTo>
                  <a:pt x="118" y="226"/>
                </a:lnTo>
                <a:lnTo>
                  <a:pt x="116" y="224"/>
                </a:lnTo>
                <a:lnTo>
                  <a:pt x="113" y="222"/>
                </a:lnTo>
                <a:lnTo>
                  <a:pt x="109" y="218"/>
                </a:lnTo>
                <a:lnTo>
                  <a:pt x="105" y="214"/>
                </a:lnTo>
                <a:lnTo>
                  <a:pt x="101" y="211"/>
                </a:lnTo>
                <a:lnTo>
                  <a:pt x="97" y="205"/>
                </a:lnTo>
                <a:lnTo>
                  <a:pt x="92" y="201"/>
                </a:lnTo>
                <a:lnTo>
                  <a:pt x="88" y="195"/>
                </a:lnTo>
                <a:lnTo>
                  <a:pt x="84" y="188"/>
                </a:lnTo>
                <a:lnTo>
                  <a:pt x="80" y="180"/>
                </a:lnTo>
                <a:lnTo>
                  <a:pt x="74" y="174"/>
                </a:lnTo>
                <a:lnTo>
                  <a:pt x="70" y="165"/>
                </a:lnTo>
                <a:lnTo>
                  <a:pt x="61" y="151"/>
                </a:lnTo>
                <a:lnTo>
                  <a:pt x="53" y="138"/>
                </a:lnTo>
                <a:lnTo>
                  <a:pt x="46" y="125"/>
                </a:lnTo>
                <a:lnTo>
                  <a:pt x="38" y="111"/>
                </a:lnTo>
                <a:lnTo>
                  <a:pt x="30" y="100"/>
                </a:lnTo>
                <a:lnTo>
                  <a:pt x="25" y="88"/>
                </a:lnTo>
                <a:lnTo>
                  <a:pt x="19" y="79"/>
                </a:lnTo>
                <a:lnTo>
                  <a:pt x="13" y="69"/>
                </a:lnTo>
                <a:lnTo>
                  <a:pt x="9" y="62"/>
                </a:lnTo>
                <a:lnTo>
                  <a:pt x="5" y="54"/>
                </a:lnTo>
                <a:lnTo>
                  <a:pt x="4" y="46"/>
                </a:lnTo>
                <a:lnTo>
                  <a:pt x="0" y="39"/>
                </a:lnTo>
                <a:lnTo>
                  <a:pt x="0" y="33"/>
                </a:lnTo>
                <a:lnTo>
                  <a:pt x="0" y="25"/>
                </a:lnTo>
                <a:lnTo>
                  <a:pt x="0" y="18"/>
                </a:lnTo>
                <a:lnTo>
                  <a:pt x="2" y="10"/>
                </a:lnTo>
                <a:lnTo>
                  <a:pt x="2" y="10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04" name="Freeform 14"/>
          <p:cNvSpPr/>
          <p:nvPr/>
        </p:nvSpPr>
        <p:spPr bwMode="auto">
          <a:xfrm>
            <a:off x="8960485" y="2828925"/>
            <a:ext cx="244475" cy="665480"/>
          </a:xfrm>
          <a:custGeom>
            <a:avLst/>
            <a:gdLst>
              <a:gd name="T0" fmla="*/ 195 w 332"/>
              <a:gd name="T1" fmla="*/ 919 h 923"/>
              <a:gd name="T2" fmla="*/ 176 w 332"/>
              <a:gd name="T3" fmla="*/ 902 h 923"/>
              <a:gd name="T4" fmla="*/ 158 w 332"/>
              <a:gd name="T5" fmla="*/ 871 h 923"/>
              <a:gd name="T6" fmla="*/ 137 w 332"/>
              <a:gd name="T7" fmla="*/ 835 h 923"/>
              <a:gd name="T8" fmla="*/ 101 w 332"/>
              <a:gd name="T9" fmla="*/ 802 h 923"/>
              <a:gd name="T10" fmla="*/ 61 w 332"/>
              <a:gd name="T11" fmla="*/ 776 h 923"/>
              <a:gd name="T12" fmla="*/ 38 w 332"/>
              <a:gd name="T13" fmla="*/ 759 h 923"/>
              <a:gd name="T14" fmla="*/ 19 w 332"/>
              <a:gd name="T15" fmla="*/ 741 h 923"/>
              <a:gd name="T16" fmla="*/ 7 w 332"/>
              <a:gd name="T17" fmla="*/ 728 h 923"/>
              <a:gd name="T18" fmla="*/ 2 w 332"/>
              <a:gd name="T19" fmla="*/ 715 h 923"/>
              <a:gd name="T20" fmla="*/ 2 w 332"/>
              <a:gd name="T21" fmla="*/ 703 h 923"/>
              <a:gd name="T22" fmla="*/ 4 w 332"/>
              <a:gd name="T23" fmla="*/ 695 h 923"/>
              <a:gd name="T24" fmla="*/ 15 w 332"/>
              <a:gd name="T25" fmla="*/ 690 h 923"/>
              <a:gd name="T26" fmla="*/ 30 w 332"/>
              <a:gd name="T27" fmla="*/ 688 h 923"/>
              <a:gd name="T28" fmla="*/ 51 w 332"/>
              <a:gd name="T29" fmla="*/ 688 h 923"/>
              <a:gd name="T30" fmla="*/ 78 w 332"/>
              <a:gd name="T31" fmla="*/ 690 h 923"/>
              <a:gd name="T32" fmla="*/ 109 w 332"/>
              <a:gd name="T33" fmla="*/ 695 h 923"/>
              <a:gd name="T34" fmla="*/ 137 w 332"/>
              <a:gd name="T35" fmla="*/ 699 h 923"/>
              <a:gd name="T36" fmla="*/ 158 w 332"/>
              <a:gd name="T37" fmla="*/ 701 h 923"/>
              <a:gd name="T38" fmla="*/ 176 w 332"/>
              <a:gd name="T39" fmla="*/ 701 h 923"/>
              <a:gd name="T40" fmla="*/ 185 w 332"/>
              <a:gd name="T41" fmla="*/ 699 h 923"/>
              <a:gd name="T42" fmla="*/ 193 w 332"/>
              <a:gd name="T43" fmla="*/ 694 h 923"/>
              <a:gd name="T44" fmla="*/ 199 w 332"/>
              <a:gd name="T45" fmla="*/ 673 h 923"/>
              <a:gd name="T46" fmla="*/ 206 w 332"/>
              <a:gd name="T47" fmla="*/ 636 h 923"/>
              <a:gd name="T48" fmla="*/ 212 w 332"/>
              <a:gd name="T49" fmla="*/ 583 h 923"/>
              <a:gd name="T50" fmla="*/ 214 w 332"/>
              <a:gd name="T51" fmla="*/ 529 h 923"/>
              <a:gd name="T52" fmla="*/ 212 w 332"/>
              <a:gd name="T53" fmla="*/ 491 h 923"/>
              <a:gd name="T54" fmla="*/ 210 w 332"/>
              <a:gd name="T55" fmla="*/ 449 h 923"/>
              <a:gd name="T56" fmla="*/ 206 w 332"/>
              <a:gd name="T57" fmla="*/ 399 h 923"/>
              <a:gd name="T58" fmla="*/ 199 w 332"/>
              <a:gd name="T59" fmla="*/ 336 h 923"/>
              <a:gd name="T60" fmla="*/ 187 w 332"/>
              <a:gd name="T61" fmla="*/ 262 h 923"/>
              <a:gd name="T62" fmla="*/ 174 w 332"/>
              <a:gd name="T63" fmla="*/ 176 h 923"/>
              <a:gd name="T64" fmla="*/ 157 w 332"/>
              <a:gd name="T65" fmla="*/ 74 h 923"/>
              <a:gd name="T66" fmla="*/ 164 w 332"/>
              <a:gd name="T67" fmla="*/ 6 h 923"/>
              <a:gd name="T68" fmla="*/ 208 w 332"/>
              <a:gd name="T69" fmla="*/ 15 h 923"/>
              <a:gd name="T70" fmla="*/ 239 w 332"/>
              <a:gd name="T71" fmla="*/ 25 h 923"/>
              <a:gd name="T72" fmla="*/ 260 w 332"/>
              <a:gd name="T73" fmla="*/ 34 h 923"/>
              <a:gd name="T74" fmla="*/ 277 w 332"/>
              <a:gd name="T75" fmla="*/ 51 h 923"/>
              <a:gd name="T76" fmla="*/ 296 w 332"/>
              <a:gd name="T77" fmla="*/ 78 h 923"/>
              <a:gd name="T78" fmla="*/ 304 w 332"/>
              <a:gd name="T79" fmla="*/ 101 h 923"/>
              <a:gd name="T80" fmla="*/ 311 w 332"/>
              <a:gd name="T81" fmla="*/ 139 h 923"/>
              <a:gd name="T82" fmla="*/ 317 w 332"/>
              <a:gd name="T83" fmla="*/ 193 h 923"/>
              <a:gd name="T84" fmla="*/ 323 w 332"/>
              <a:gd name="T85" fmla="*/ 264 h 923"/>
              <a:gd name="T86" fmla="*/ 327 w 332"/>
              <a:gd name="T87" fmla="*/ 350 h 923"/>
              <a:gd name="T88" fmla="*/ 330 w 332"/>
              <a:gd name="T89" fmla="*/ 443 h 923"/>
              <a:gd name="T90" fmla="*/ 332 w 332"/>
              <a:gd name="T91" fmla="*/ 527 h 923"/>
              <a:gd name="T92" fmla="*/ 332 w 332"/>
              <a:gd name="T93" fmla="*/ 598 h 923"/>
              <a:gd name="T94" fmla="*/ 332 w 332"/>
              <a:gd name="T95" fmla="*/ 657 h 923"/>
              <a:gd name="T96" fmla="*/ 330 w 332"/>
              <a:gd name="T97" fmla="*/ 705 h 923"/>
              <a:gd name="T98" fmla="*/ 327 w 332"/>
              <a:gd name="T99" fmla="*/ 753 h 923"/>
              <a:gd name="T100" fmla="*/ 313 w 332"/>
              <a:gd name="T101" fmla="*/ 812 h 923"/>
              <a:gd name="T102" fmla="*/ 292 w 332"/>
              <a:gd name="T103" fmla="*/ 858 h 923"/>
              <a:gd name="T104" fmla="*/ 265 w 332"/>
              <a:gd name="T105" fmla="*/ 892 h 923"/>
              <a:gd name="T106" fmla="*/ 237 w 332"/>
              <a:gd name="T107" fmla="*/ 915 h 923"/>
              <a:gd name="T108" fmla="*/ 208 w 332"/>
              <a:gd name="T109" fmla="*/ 923 h 9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32" h="923">
                <a:moveTo>
                  <a:pt x="208" y="923"/>
                </a:moveTo>
                <a:lnTo>
                  <a:pt x="202" y="923"/>
                </a:lnTo>
                <a:lnTo>
                  <a:pt x="195" y="919"/>
                </a:lnTo>
                <a:lnTo>
                  <a:pt x="187" y="915"/>
                </a:lnTo>
                <a:lnTo>
                  <a:pt x="181" y="910"/>
                </a:lnTo>
                <a:lnTo>
                  <a:pt x="176" y="902"/>
                </a:lnTo>
                <a:lnTo>
                  <a:pt x="168" y="892"/>
                </a:lnTo>
                <a:lnTo>
                  <a:pt x="164" y="883"/>
                </a:lnTo>
                <a:lnTo>
                  <a:pt x="158" y="871"/>
                </a:lnTo>
                <a:lnTo>
                  <a:pt x="153" y="860"/>
                </a:lnTo>
                <a:lnTo>
                  <a:pt x="145" y="846"/>
                </a:lnTo>
                <a:lnTo>
                  <a:pt x="137" y="835"/>
                </a:lnTo>
                <a:lnTo>
                  <a:pt x="126" y="824"/>
                </a:lnTo>
                <a:lnTo>
                  <a:pt x="114" y="812"/>
                </a:lnTo>
                <a:lnTo>
                  <a:pt x="101" y="802"/>
                </a:lnTo>
                <a:lnTo>
                  <a:pt x="86" y="791"/>
                </a:lnTo>
                <a:lnTo>
                  <a:pt x="70" y="781"/>
                </a:lnTo>
                <a:lnTo>
                  <a:pt x="61" y="776"/>
                </a:lnTo>
                <a:lnTo>
                  <a:pt x="53" y="770"/>
                </a:lnTo>
                <a:lnTo>
                  <a:pt x="46" y="764"/>
                </a:lnTo>
                <a:lnTo>
                  <a:pt x="38" y="759"/>
                </a:lnTo>
                <a:lnTo>
                  <a:pt x="30" y="753"/>
                </a:lnTo>
                <a:lnTo>
                  <a:pt x="25" y="747"/>
                </a:lnTo>
                <a:lnTo>
                  <a:pt x="19" y="741"/>
                </a:lnTo>
                <a:lnTo>
                  <a:pt x="15" y="738"/>
                </a:lnTo>
                <a:lnTo>
                  <a:pt x="11" y="732"/>
                </a:lnTo>
                <a:lnTo>
                  <a:pt x="7" y="728"/>
                </a:lnTo>
                <a:lnTo>
                  <a:pt x="4" y="724"/>
                </a:lnTo>
                <a:lnTo>
                  <a:pt x="2" y="718"/>
                </a:lnTo>
                <a:lnTo>
                  <a:pt x="2" y="715"/>
                </a:lnTo>
                <a:lnTo>
                  <a:pt x="0" y="711"/>
                </a:lnTo>
                <a:lnTo>
                  <a:pt x="0" y="707"/>
                </a:lnTo>
                <a:lnTo>
                  <a:pt x="2" y="703"/>
                </a:lnTo>
                <a:lnTo>
                  <a:pt x="2" y="699"/>
                </a:lnTo>
                <a:lnTo>
                  <a:pt x="4" y="697"/>
                </a:lnTo>
                <a:lnTo>
                  <a:pt x="4" y="695"/>
                </a:lnTo>
                <a:lnTo>
                  <a:pt x="7" y="692"/>
                </a:lnTo>
                <a:lnTo>
                  <a:pt x="9" y="690"/>
                </a:lnTo>
                <a:lnTo>
                  <a:pt x="15" y="690"/>
                </a:lnTo>
                <a:lnTo>
                  <a:pt x="19" y="688"/>
                </a:lnTo>
                <a:lnTo>
                  <a:pt x="25" y="688"/>
                </a:lnTo>
                <a:lnTo>
                  <a:pt x="30" y="688"/>
                </a:lnTo>
                <a:lnTo>
                  <a:pt x="36" y="686"/>
                </a:lnTo>
                <a:lnTo>
                  <a:pt x="44" y="686"/>
                </a:lnTo>
                <a:lnTo>
                  <a:pt x="51" y="688"/>
                </a:lnTo>
                <a:lnTo>
                  <a:pt x="61" y="688"/>
                </a:lnTo>
                <a:lnTo>
                  <a:pt x="69" y="688"/>
                </a:lnTo>
                <a:lnTo>
                  <a:pt x="78" y="690"/>
                </a:lnTo>
                <a:lnTo>
                  <a:pt x="90" y="690"/>
                </a:lnTo>
                <a:lnTo>
                  <a:pt x="99" y="694"/>
                </a:lnTo>
                <a:lnTo>
                  <a:pt x="109" y="695"/>
                </a:lnTo>
                <a:lnTo>
                  <a:pt x="118" y="697"/>
                </a:lnTo>
                <a:lnTo>
                  <a:pt x="128" y="697"/>
                </a:lnTo>
                <a:lnTo>
                  <a:pt x="137" y="699"/>
                </a:lnTo>
                <a:lnTo>
                  <a:pt x="145" y="699"/>
                </a:lnTo>
                <a:lnTo>
                  <a:pt x="153" y="701"/>
                </a:lnTo>
                <a:lnTo>
                  <a:pt x="158" y="701"/>
                </a:lnTo>
                <a:lnTo>
                  <a:pt x="164" y="701"/>
                </a:lnTo>
                <a:lnTo>
                  <a:pt x="170" y="701"/>
                </a:lnTo>
                <a:lnTo>
                  <a:pt x="176" y="701"/>
                </a:lnTo>
                <a:lnTo>
                  <a:pt x="179" y="701"/>
                </a:lnTo>
                <a:lnTo>
                  <a:pt x="183" y="699"/>
                </a:lnTo>
                <a:lnTo>
                  <a:pt x="185" y="699"/>
                </a:lnTo>
                <a:lnTo>
                  <a:pt x="189" y="697"/>
                </a:lnTo>
                <a:lnTo>
                  <a:pt x="189" y="697"/>
                </a:lnTo>
                <a:lnTo>
                  <a:pt x="193" y="694"/>
                </a:lnTo>
                <a:lnTo>
                  <a:pt x="195" y="688"/>
                </a:lnTo>
                <a:lnTo>
                  <a:pt x="197" y="682"/>
                </a:lnTo>
                <a:lnTo>
                  <a:pt x="199" y="673"/>
                </a:lnTo>
                <a:lnTo>
                  <a:pt x="202" y="663"/>
                </a:lnTo>
                <a:lnTo>
                  <a:pt x="204" y="650"/>
                </a:lnTo>
                <a:lnTo>
                  <a:pt x="206" y="636"/>
                </a:lnTo>
                <a:lnTo>
                  <a:pt x="208" y="619"/>
                </a:lnTo>
                <a:lnTo>
                  <a:pt x="210" y="602"/>
                </a:lnTo>
                <a:lnTo>
                  <a:pt x="212" y="583"/>
                </a:lnTo>
                <a:lnTo>
                  <a:pt x="214" y="564"/>
                </a:lnTo>
                <a:lnTo>
                  <a:pt x="214" y="541"/>
                </a:lnTo>
                <a:lnTo>
                  <a:pt x="214" y="529"/>
                </a:lnTo>
                <a:lnTo>
                  <a:pt x="214" y="516"/>
                </a:lnTo>
                <a:lnTo>
                  <a:pt x="212" y="504"/>
                </a:lnTo>
                <a:lnTo>
                  <a:pt x="212" y="491"/>
                </a:lnTo>
                <a:lnTo>
                  <a:pt x="212" y="478"/>
                </a:lnTo>
                <a:lnTo>
                  <a:pt x="210" y="462"/>
                </a:lnTo>
                <a:lnTo>
                  <a:pt x="210" y="449"/>
                </a:lnTo>
                <a:lnTo>
                  <a:pt x="208" y="432"/>
                </a:lnTo>
                <a:lnTo>
                  <a:pt x="208" y="416"/>
                </a:lnTo>
                <a:lnTo>
                  <a:pt x="206" y="399"/>
                </a:lnTo>
                <a:lnTo>
                  <a:pt x="204" y="380"/>
                </a:lnTo>
                <a:lnTo>
                  <a:pt x="200" y="359"/>
                </a:lnTo>
                <a:lnTo>
                  <a:pt x="199" y="336"/>
                </a:lnTo>
                <a:lnTo>
                  <a:pt x="195" y="313"/>
                </a:lnTo>
                <a:lnTo>
                  <a:pt x="191" y="288"/>
                </a:lnTo>
                <a:lnTo>
                  <a:pt x="187" y="262"/>
                </a:lnTo>
                <a:lnTo>
                  <a:pt x="183" y="235"/>
                </a:lnTo>
                <a:lnTo>
                  <a:pt x="178" y="206"/>
                </a:lnTo>
                <a:lnTo>
                  <a:pt x="174" y="176"/>
                </a:lnTo>
                <a:lnTo>
                  <a:pt x="168" y="143"/>
                </a:lnTo>
                <a:lnTo>
                  <a:pt x="162" y="111"/>
                </a:lnTo>
                <a:lnTo>
                  <a:pt x="157" y="74"/>
                </a:lnTo>
                <a:lnTo>
                  <a:pt x="151" y="38"/>
                </a:lnTo>
                <a:lnTo>
                  <a:pt x="145" y="0"/>
                </a:lnTo>
                <a:lnTo>
                  <a:pt x="164" y="6"/>
                </a:lnTo>
                <a:lnTo>
                  <a:pt x="179" y="9"/>
                </a:lnTo>
                <a:lnTo>
                  <a:pt x="195" y="13"/>
                </a:lnTo>
                <a:lnTo>
                  <a:pt x="208" y="15"/>
                </a:lnTo>
                <a:lnTo>
                  <a:pt x="220" y="19"/>
                </a:lnTo>
                <a:lnTo>
                  <a:pt x="229" y="21"/>
                </a:lnTo>
                <a:lnTo>
                  <a:pt x="239" y="25"/>
                </a:lnTo>
                <a:lnTo>
                  <a:pt x="246" y="27"/>
                </a:lnTo>
                <a:lnTo>
                  <a:pt x="254" y="29"/>
                </a:lnTo>
                <a:lnTo>
                  <a:pt x="260" y="34"/>
                </a:lnTo>
                <a:lnTo>
                  <a:pt x="265" y="38"/>
                </a:lnTo>
                <a:lnTo>
                  <a:pt x="271" y="46"/>
                </a:lnTo>
                <a:lnTo>
                  <a:pt x="277" y="51"/>
                </a:lnTo>
                <a:lnTo>
                  <a:pt x="285" y="59"/>
                </a:lnTo>
                <a:lnTo>
                  <a:pt x="290" y="69"/>
                </a:lnTo>
                <a:lnTo>
                  <a:pt x="296" y="78"/>
                </a:lnTo>
                <a:lnTo>
                  <a:pt x="300" y="84"/>
                </a:lnTo>
                <a:lnTo>
                  <a:pt x="302" y="92"/>
                </a:lnTo>
                <a:lnTo>
                  <a:pt x="304" y="101"/>
                </a:lnTo>
                <a:lnTo>
                  <a:pt x="306" y="113"/>
                </a:lnTo>
                <a:lnTo>
                  <a:pt x="308" y="124"/>
                </a:lnTo>
                <a:lnTo>
                  <a:pt x="311" y="139"/>
                </a:lnTo>
                <a:lnTo>
                  <a:pt x="313" y="157"/>
                </a:lnTo>
                <a:lnTo>
                  <a:pt x="315" y="174"/>
                </a:lnTo>
                <a:lnTo>
                  <a:pt x="317" y="193"/>
                </a:lnTo>
                <a:lnTo>
                  <a:pt x="319" y="216"/>
                </a:lnTo>
                <a:lnTo>
                  <a:pt x="321" y="239"/>
                </a:lnTo>
                <a:lnTo>
                  <a:pt x="323" y="264"/>
                </a:lnTo>
                <a:lnTo>
                  <a:pt x="325" y="290"/>
                </a:lnTo>
                <a:lnTo>
                  <a:pt x="327" y="319"/>
                </a:lnTo>
                <a:lnTo>
                  <a:pt x="327" y="350"/>
                </a:lnTo>
                <a:lnTo>
                  <a:pt x="329" y="380"/>
                </a:lnTo>
                <a:lnTo>
                  <a:pt x="329" y="413"/>
                </a:lnTo>
                <a:lnTo>
                  <a:pt x="330" y="443"/>
                </a:lnTo>
                <a:lnTo>
                  <a:pt x="330" y="474"/>
                </a:lnTo>
                <a:lnTo>
                  <a:pt x="332" y="501"/>
                </a:lnTo>
                <a:lnTo>
                  <a:pt x="332" y="527"/>
                </a:lnTo>
                <a:lnTo>
                  <a:pt x="332" y="552"/>
                </a:lnTo>
                <a:lnTo>
                  <a:pt x="332" y="577"/>
                </a:lnTo>
                <a:lnTo>
                  <a:pt x="332" y="598"/>
                </a:lnTo>
                <a:lnTo>
                  <a:pt x="332" y="619"/>
                </a:lnTo>
                <a:lnTo>
                  <a:pt x="332" y="640"/>
                </a:lnTo>
                <a:lnTo>
                  <a:pt x="332" y="657"/>
                </a:lnTo>
                <a:lnTo>
                  <a:pt x="332" y="674"/>
                </a:lnTo>
                <a:lnTo>
                  <a:pt x="330" y="690"/>
                </a:lnTo>
                <a:lnTo>
                  <a:pt x="330" y="705"/>
                </a:lnTo>
                <a:lnTo>
                  <a:pt x="329" y="718"/>
                </a:lnTo>
                <a:lnTo>
                  <a:pt x="329" y="730"/>
                </a:lnTo>
                <a:lnTo>
                  <a:pt x="327" y="753"/>
                </a:lnTo>
                <a:lnTo>
                  <a:pt x="323" y="774"/>
                </a:lnTo>
                <a:lnTo>
                  <a:pt x="319" y="795"/>
                </a:lnTo>
                <a:lnTo>
                  <a:pt x="313" y="812"/>
                </a:lnTo>
                <a:lnTo>
                  <a:pt x="308" y="829"/>
                </a:lnTo>
                <a:lnTo>
                  <a:pt x="300" y="845"/>
                </a:lnTo>
                <a:lnTo>
                  <a:pt x="292" y="858"/>
                </a:lnTo>
                <a:lnTo>
                  <a:pt x="285" y="871"/>
                </a:lnTo>
                <a:lnTo>
                  <a:pt x="275" y="883"/>
                </a:lnTo>
                <a:lnTo>
                  <a:pt x="265" y="892"/>
                </a:lnTo>
                <a:lnTo>
                  <a:pt x="256" y="902"/>
                </a:lnTo>
                <a:lnTo>
                  <a:pt x="246" y="910"/>
                </a:lnTo>
                <a:lnTo>
                  <a:pt x="237" y="915"/>
                </a:lnTo>
                <a:lnTo>
                  <a:pt x="227" y="919"/>
                </a:lnTo>
                <a:lnTo>
                  <a:pt x="218" y="923"/>
                </a:lnTo>
                <a:lnTo>
                  <a:pt x="208" y="923"/>
                </a:lnTo>
                <a:lnTo>
                  <a:pt x="208" y="923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05" name="Freeform 15"/>
          <p:cNvSpPr/>
          <p:nvPr/>
        </p:nvSpPr>
        <p:spPr bwMode="auto">
          <a:xfrm>
            <a:off x="8953500" y="2689225"/>
            <a:ext cx="238760" cy="47625"/>
          </a:xfrm>
          <a:custGeom>
            <a:avLst/>
            <a:gdLst>
              <a:gd name="T0" fmla="*/ 327 w 327"/>
              <a:gd name="T1" fmla="*/ 19 h 65"/>
              <a:gd name="T2" fmla="*/ 325 w 327"/>
              <a:gd name="T3" fmla="*/ 19 h 65"/>
              <a:gd name="T4" fmla="*/ 321 w 327"/>
              <a:gd name="T5" fmla="*/ 19 h 65"/>
              <a:gd name="T6" fmla="*/ 318 w 327"/>
              <a:gd name="T7" fmla="*/ 19 h 65"/>
              <a:gd name="T8" fmla="*/ 312 w 327"/>
              <a:gd name="T9" fmla="*/ 21 h 65"/>
              <a:gd name="T10" fmla="*/ 304 w 327"/>
              <a:gd name="T11" fmla="*/ 21 h 65"/>
              <a:gd name="T12" fmla="*/ 298 w 327"/>
              <a:gd name="T13" fmla="*/ 23 h 65"/>
              <a:gd name="T14" fmla="*/ 289 w 327"/>
              <a:gd name="T15" fmla="*/ 23 h 65"/>
              <a:gd name="T16" fmla="*/ 281 w 327"/>
              <a:gd name="T17" fmla="*/ 25 h 65"/>
              <a:gd name="T18" fmla="*/ 270 w 327"/>
              <a:gd name="T19" fmla="*/ 25 h 65"/>
              <a:gd name="T20" fmla="*/ 260 w 327"/>
              <a:gd name="T21" fmla="*/ 27 h 65"/>
              <a:gd name="T22" fmla="*/ 249 w 327"/>
              <a:gd name="T23" fmla="*/ 29 h 65"/>
              <a:gd name="T24" fmla="*/ 235 w 327"/>
              <a:gd name="T25" fmla="*/ 30 h 65"/>
              <a:gd name="T26" fmla="*/ 222 w 327"/>
              <a:gd name="T27" fmla="*/ 32 h 65"/>
              <a:gd name="T28" fmla="*/ 209 w 327"/>
              <a:gd name="T29" fmla="*/ 34 h 65"/>
              <a:gd name="T30" fmla="*/ 193 w 327"/>
              <a:gd name="T31" fmla="*/ 36 h 65"/>
              <a:gd name="T32" fmla="*/ 176 w 327"/>
              <a:gd name="T33" fmla="*/ 38 h 65"/>
              <a:gd name="T34" fmla="*/ 161 w 327"/>
              <a:gd name="T35" fmla="*/ 42 h 65"/>
              <a:gd name="T36" fmla="*/ 146 w 327"/>
              <a:gd name="T37" fmla="*/ 44 h 65"/>
              <a:gd name="T38" fmla="*/ 130 w 327"/>
              <a:gd name="T39" fmla="*/ 46 h 65"/>
              <a:gd name="T40" fmla="*/ 117 w 327"/>
              <a:gd name="T41" fmla="*/ 48 h 65"/>
              <a:gd name="T42" fmla="*/ 104 w 327"/>
              <a:gd name="T43" fmla="*/ 50 h 65"/>
              <a:gd name="T44" fmla="*/ 92 w 327"/>
              <a:gd name="T45" fmla="*/ 51 h 65"/>
              <a:gd name="T46" fmla="*/ 81 w 327"/>
              <a:gd name="T47" fmla="*/ 53 h 65"/>
              <a:gd name="T48" fmla="*/ 69 w 327"/>
              <a:gd name="T49" fmla="*/ 53 h 65"/>
              <a:gd name="T50" fmla="*/ 60 w 327"/>
              <a:gd name="T51" fmla="*/ 55 h 65"/>
              <a:gd name="T52" fmla="*/ 50 w 327"/>
              <a:gd name="T53" fmla="*/ 57 h 65"/>
              <a:gd name="T54" fmla="*/ 42 w 327"/>
              <a:gd name="T55" fmla="*/ 59 h 65"/>
              <a:gd name="T56" fmla="*/ 35 w 327"/>
              <a:gd name="T57" fmla="*/ 59 h 65"/>
              <a:gd name="T58" fmla="*/ 27 w 327"/>
              <a:gd name="T59" fmla="*/ 61 h 65"/>
              <a:gd name="T60" fmla="*/ 21 w 327"/>
              <a:gd name="T61" fmla="*/ 61 h 65"/>
              <a:gd name="T62" fmla="*/ 18 w 327"/>
              <a:gd name="T63" fmla="*/ 63 h 65"/>
              <a:gd name="T64" fmla="*/ 14 w 327"/>
              <a:gd name="T65" fmla="*/ 65 h 65"/>
              <a:gd name="T66" fmla="*/ 0 w 327"/>
              <a:gd name="T67" fmla="*/ 46 h 65"/>
              <a:gd name="T68" fmla="*/ 29 w 327"/>
              <a:gd name="T69" fmla="*/ 40 h 65"/>
              <a:gd name="T70" fmla="*/ 58 w 327"/>
              <a:gd name="T71" fmla="*/ 34 h 65"/>
              <a:gd name="T72" fmla="*/ 84 w 327"/>
              <a:gd name="T73" fmla="*/ 29 h 65"/>
              <a:gd name="T74" fmla="*/ 109 w 327"/>
              <a:gd name="T75" fmla="*/ 25 h 65"/>
              <a:gd name="T76" fmla="*/ 134 w 327"/>
              <a:gd name="T77" fmla="*/ 21 h 65"/>
              <a:gd name="T78" fmla="*/ 157 w 327"/>
              <a:gd name="T79" fmla="*/ 17 h 65"/>
              <a:gd name="T80" fmla="*/ 178 w 327"/>
              <a:gd name="T81" fmla="*/ 13 h 65"/>
              <a:gd name="T82" fmla="*/ 199 w 327"/>
              <a:gd name="T83" fmla="*/ 9 h 65"/>
              <a:gd name="T84" fmla="*/ 220 w 327"/>
              <a:gd name="T85" fmla="*/ 8 h 65"/>
              <a:gd name="T86" fmla="*/ 237 w 327"/>
              <a:gd name="T87" fmla="*/ 6 h 65"/>
              <a:gd name="T88" fmla="*/ 256 w 327"/>
              <a:gd name="T89" fmla="*/ 4 h 65"/>
              <a:gd name="T90" fmla="*/ 272 w 327"/>
              <a:gd name="T91" fmla="*/ 2 h 65"/>
              <a:gd name="T92" fmla="*/ 287 w 327"/>
              <a:gd name="T93" fmla="*/ 2 h 65"/>
              <a:gd name="T94" fmla="*/ 302 w 327"/>
              <a:gd name="T95" fmla="*/ 0 h 65"/>
              <a:gd name="T96" fmla="*/ 316 w 327"/>
              <a:gd name="T97" fmla="*/ 0 h 65"/>
              <a:gd name="T98" fmla="*/ 327 w 327"/>
              <a:gd name="T99" fmla="*/ 0 h 65"/>
              <a:gd name="T100" fmla="*/ 327 w 327"/>
              <a:gd name="T101" fmla="*/ 19 h 65"/>
              <a:gd name="T102" fmla="*/ 327 w 327"/>
              <a:gd name="T103" fmla="*/ 19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27" h="65">
                <a:moveTo>
                  <a:pt x="327" y="19"/>
                </a:moveTo>
                <a:lnTo>
                  <a:pt x="325" y="19"/>
                </a:lnTo>
                <a:lnTo>
                  <a:pt x="321" y="19"/>
                </a:lnTo>
                <a:lnTo>
                  <a:pt x="318" y="19"/>
                </a:lnTo>
                <a:lnTo>
                  <a:pt x="312" y="21"/>
                </a:lnTo>
                <a:lnTo>
                  <a:pt x="304" y="21"/>
                </a:lnTo>
                <a:lnTo>
                  <a:pt x="298" y="23"/>
                </a:lnTo>
                <a:lnTo>
                  <a:pt x="289" y="23"/>
                </a:lnTo>
                <a:lnTo>
                  <a:pt x="281" y="25"/>
                </a:lnTo>
                <a:lnTo>
                  <a:pt x="270" y="25"/>
                </a:lnTo>
                <a:lnTo>
                  <a:pt x="260" y="27"/>
                </a:lnTo>
                <a:lnTo>
                  <a:pt x="249" y="29"/>
                </a:lnTo>
                <a:lnTo>
                  <a:pt x="235" y="30"/>
                </a:lnTo>
                <a:lnTo>
                  <a:pt x="222" y="32"/>
                </a:lnTo>
                <a:lnTo>
                  <a:pt x="209" y="34"/>
                </a:lnTo>
                <a:lnTo>
                  <a:pt x="193" y="36"/>
                </a:lnTo>
                <a:lnTo>
                  <a:pt x="176" y="38"/>
                </a:lnTo>
                <a:lnTo>
                  <a:pt x="161" y="42"/>
                </a:lnTo>
                <a:lnTo>
                  <a:pt x="146" y="44"/>
                </a:lnTo>
                <a:lnTo>
                  <a:pt x="130" y="46"/>
                </a:lnTo>
                <a:lnTo>
                  <a:pt x="117" y="48"/>
                </a:lnTo>
                <a:lnTo>
                  <a:pt x="104" y="50"/>
                </a:lnTo>
                <a:lnTo>
                  <a:pt x="92" y="51"/>
                </a:lnTo>
                <a:lnTo>
                  <a:pt x="81" y="53"/>
                </a:lnTo>
                <a:lnTo>
                  <a:pt x="69" y="53"/>
                </a:lnTo>
                <a:lnTo>
                  <a:pt x="60" y="55"/>
                </a:lnTo>
                <a:lnTo>
                  <a:pt x="50" y="57"/>
                </a:lnTo>
                <a:lnTo>
                  <a:pt x="42" y="59"/>
                </a:lnTo>
                <a:lnTo>
                  <a:pt x="35" y="59"/>
                </a:lnTo>
                <a:lnTo>
                  <a:pt x="27" y="61"/>
                </a:lnTo>
                <a:lnTo>
                  <a:pt x="21" y="61"/>
                </a:lnTo>
                <a:lnTo>
                  <a:pt x="18" y="63"/>
                </a:lnTo>
                <a:lnTo>
                  <a:pt x="14" y="65"/>
                </a:lnTo>
                <a:lnTo>
                  <a:pt x="0" y="46"/>
                </a:lnTo>
                <a:lnTo>
                  <a:pt x="29" y="40"/>
                </a:lnTo>
                <a:lnTo>
                  <a:pt x="58" y="34"/>
                </a:lnTo>
                <a:lnTo>
                  <a:pt x="84" y="29"/>
                </a:lnTo>
                <a:lnTo>
                  <a:pt x="109" y="25"/>
                </a:lnTo>
                <a:lnTo>
                  <a:pt x="134" y="21"/>
                </a:lnTo>
                <a:lnTo>
                  <a:pt x="157" y="17"/>
                </a:lnTo>
                <a:lnTo>
                  <a:pt x="178" y="13"/>
                </a:lnTo>
                <a:lnTo>
                  <a:pt x="199" y="9"/>
                </a:lnTo>
                <a:lnTo>
                  <a:pt x="220" y="8"/>
                </a:lnTo>
                <a:lnTo>
                  <a:pt x="237" y="6"/>
                </a:lnTo>
                <a:lnTo>
                  <a:pt x="256" y="4"/>
                </a:lnTo>
                <a:lnTo>
                  <a:pt x="272" y="2"/>
                </a:lnTo>
                <a:lnTo>
                  <a:pt x="287" y="2"/>
                </a:lnTo>
                <a:lnTo>
                  <a:pt x="302" y="0"/>
                </a:lnTo>
                <a:lnTo>
                  <a:pt x="316" y="0"/>
                </a:lnTo>
                <a:lnTo>
                  <a:pt x="327" y="0"/>
                </a:lnTo>
                <a:lnTo>
                  <a:pt x="327" y="19"/>
                </a:lnTo>
                <a:lnTo>
                  <a:pt x="327" y="19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12" name="Freeform 16"/>
          <p:cNvSpPr/>
          <p:nvPr/>
        </p:nvSpPr>
        <p:spPr bwMode="auto">
          <a:xfrm>
            <a:off x="8814435" y="2456815"/>
            <a:ext cx="162560" cy="317500"/>
          </a:xfrm>
          <a:custGeom>
            <a:avLst/>
            <a:gdLst>
              <a:gd name="T0" fmla="*/ 25 w 222"/>
              <a:gd name="T1" fmla="*/ 94 h 439"/>
              <a:gd name="T2" fmla="*/ 13 w 222"/>
              <a:gd name="T3" fmla="*/ 74 h 439"/>
              <a:gd name="T4" fmla="*/ 6 w 222"/>
              <a:gd name="T5" fmla="*/ 57 h 439"/>
              <a:gd name="T6" fmla="*/ 2 w 222"/>
              <a:gd name="T7" fmla="*/ 40 h 439"/>
              <a:gd name="T8" fmla="*/ 2 w 222"/>
              <a:gd name="T9" fmla="*/ 27 h 439"/>
              <a:gd name="T10" fmla="*/ 6 w 222"/>
              <a:gd name="T11" fmla="*/ 13 h 439"/>
              <a:gd name="T12" fmla="*/ 15 w 222"/>
              <a:gd name="T13" fmla="*/ 6 h 439"/>
              <a:gd name="T14" fmla="*/ 31 w 222"/>
              <a:gd name="T15" fmla="*/ 2 h 439"/>
              <a:gd name="T16" fmla="*/ 48 w 222"/>
              <a:gd name="T17" fmla="*/ 0 h 439"/>
              <a:gd name="T18" fmla="*/ 73 w 222"/>
              <a:gd name="T19" fmla="*/ 4 h 439"/>
              <a:gd name="T20" fmla="*/ 101 w 222"/>
              <a:gd name="T21" fmla="*/ 9 h 439"/>
              <a:gd name="T22" fmla="*/ 138 w 222"/>
              <a:gd name="T23" fmla="*/ 19 h 439"/>
              <a:gd name="T24" fmla="*/ 161 w 222"/>
              <a:gd name="T25" fmla="*/ 48 h 439"/>
              <a:gd name="T26" fmla="*/ 168 w 222"/>
              <a:gd name="T27" fmla="*/ 97 h 439"/>
              <a:gd name="T28" fmla="*/ 178 w 222"/>
              <a:gd name="T29" fmla="*/ 149 h 439"/>
              <a:gd name="T30" fmla="*/ 189 w 222"/>
              <a:gd name="T31" fmla="*/ 204 h 439"/>
              <a:gd name="T32" fmla="*/ 199 w 222"/>
              <a:gd name="T33" fmla="*/ 246 h 439"/>
              <a:gd name="T34" fmla="*/ 205 w 222"/>
              <a:gd name="T35" fmla="*/ 273 h 439"/>
              <a:gd name="T36" fmla="*/ 210 w 222"/>
              <a:gd name="T37" fmla="*/ 298 h 439"/>
              <a:gd name="T38" fmla="*/ 214 w 222"/>
              <a:gd name="T39" fmla="*/ 319 h 439"/>
              <a:gd name="T40" fmla="*/ 216 w 222"/>
              <a:gd name="T41" fmla="*/ 340 h 439"/>
              <a:gd name="T42" fmla="*/ 220 w 222"/>
              <a:gd name="T43" fmla="*/ 357 h 439"/>
              <a:gd name="T44" fmla="*/ 220 w 222"/>
              <a:gd name="T45" fmla="*/ 374 h 439"/>
              <a:gd name="T46" fmla="*/ 222 w 222"/>
              <a:gd name="T47" fmla="*/ 394 h 439"/>
              <a:gd name="T48" fmla="*/ 218 w 222"/>
              <a:gd name="T49" fmla="*/ 415 h 439"/>
              <a:gd name="T50" fmla="*/ 212 w 222"/>
              <a:gd name="T51" fmla="*/ 428 h 439"/>
              <a:gd name="T52" fmla="*/ 203 w 222"/>
              <a:gd name="T53" fmla="*/ 436 h 439"/>
              <a:gd name="T54" fmla="*/ 189 w 222"/>
              <a:gd name="T55" fmla="*/ 439 h 439"/>
              <a:gd name="T56" fmla="*/ 180 w 222"/>
              <a:gd name="T57" fmla="*/ 438 h 439"/>
              <a:gd name="T58" fmla="*/ 170 w 222"/>
              <a:gd name="T59" fmla="*/ 430 h 439"/>
              <a:gd name="T60" fmla="*/ 161 w 222"/>
              <a:gd name="T61" fmla="*/ 417 h 439"/>
              <a:gd name="T62" fmla="*/ 151 w 222"/>
              <a:gd name="T63" fmla="*/ 401 h 439"/>
              <a:gd name="T64" fmla="*/ 142 w 222"/>
              <a:gd name="T65" fmla="*/ 378 h 439"/>
              <a:gd name="T66" fmla="*/ 132 w 222"/>
              <a:gd name="T67" fmla="*/ 352 h 439"/>
              <a:gd name="T68" fmla="*/ 124 w 222"/>
              <a:gd name="T69" fmla="*/ 321 h 439"/>
              <a:gd name="T70" fmla="*/ 115 w 222"/>
              <a:gd name="T71" fmla="*/ 285 h 439"/>
              <a:gd name="T72" fmla="*/ 103 w 222"/>
              <a:gd name="T73" fmla="*/ 250 h 439"/>
              <a:gd name="T74" fmla="*/ 92 w 222"/>
              <a:gd name="T75" fmla="*/ 218 h 439"/>
              <a:gd name="T76" fmla="*/ 82 w 222"/>
              <a:gd name="T77" fmla="*/ 189 h 439"/>
              <a:gd name="T78" fmla="*/ 71 w 222"/>
              <a:gd name="T79" fmla="*/ 164 h 439"/>
              <a:gd name="T80" fmla="*/ 61 w 222"/>
              <a:gd name="T81" fmla="*/ 143 h 439"/>
              <a:gd name="T82" fmla="*/ 52 w 222"/>
              <a:gd name="T83" fmla="*/ 126 h 439"/>
              <a:gd name="T84" fmla="*/ 42 w 222"/>
              <a:gd name="T85" fmla="*/ 113 h 439"/>
              <a:gd name="T86" fmla="*/ 33 w 222"/>
              <a:gd name="T87" fmla="*/ 103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22" h="439">
                <a:moveTo>
                  <a:pt x="33" y="103"/>
                </a:moveTo>
                <a:lnTo>
                  <a:pt x="25" y="94"/>
                </a:lnTo>
                <a:lnTo>
                  <a:pt x="19" y="84"/>
                </a:lnTo>
                <a:lnTo>
                  <a:pt x="13" y="74"/>
                </a:lnTo>
                <a:lnTo>
                  <a:pt x="10" y="65"/>
                </a:lnTo>
                <a:lnTo>
                  <a:pt x="6" y="57"/>
                </a:lnTo>
                <a:lnTo>
                  <a:pt x="4" y="48"/>
                </a:lnTo>
                <a:lnTo>
                  <a:pt x="2" y="40"/>
                </a:lnTo>
                <a:lnTo>
                  <a:pt x="0" y="32"/>
                </a:lnTo>
                <a:lnTo>
                  <a:pt x="2" y="27"/>
                </a:lnTo>
                <a:lnTo>
                  <a:pt x="4" y="19"/>
                </a:lnTo>
                <a:lnTo>
                  <a:pt x="6" y="13"/>
                </a:lnTo>
                <a:lnTo>
                  <a:pt x="10" y="9"/>
                </a:lnTo>
                <a:lnTo>
                  <a:pt x="15" y="6"/>
                </a:lnTo>
                <a:lnTo>
                  <a:pt x="23" y="2"/>
                </a:lnTo>
                <a:lnTo>
                  <a:pt x="31" y="2"/>
                </a:lnTo>
                <a:lnTo>
                  <a:pt x="38" y="0"/>
                </a:lnTo>
                <a:lnTo>
                  <a:pt x="48" y="0"/>
                </a:lnTo>
                <a:lnTo>
                  <a:pt x="59" y="2"/>
                </a:lnTo>
                <a:lnTo>
                  <a:pt x="73" y="4"/>
                </a:lnTo>
                <a:lnTo>
                  <a:pt x="86" y="6"/>
                </a:lnTo>
                <a:lnTo>
                  <a:pt x="101" y="9"/>
                </a:lnTo>
                <a:lnTo>
                  <a:pt x="119" y="13"/>
                </a:lnTo>
                <a:lnTo>
                  <a:pt x="138" y="19"/>
                </a:lnTo>
                <a:lnTo>
                  <a:pt x="159" y="27"/>
                </a:lnTo>
                <a:lnTo>
                  <a:pt x="161" y="48"/>
                </a:lnTo>
                <a:lnTo>
                  <a:pt x="164" y="73"/>
                </a:lnTo>
                <a:lnTo>
                  <a:pt x="168" y="97"/>
                </a:lnTo>
                <a:lnTo>
                  <a:pt x="172" y="122"/>
                </a:lnTo>
                <a:lnTo>
                  <a:pt x="178" y="149"/>
                </a:lnTo>
                <a:lnTo>
                  <a:pt x="184" y="176"/>
                </a:lnTo>
                <a:lnTo>
                  <a:pt x="189" y="204"/>
                </a:lnTo>
                <a:lnTo>
                  <a:pt x="195" y="233"/>
                </a:lnTo>
                <a:lnTo>
                  <a:pt x="199" y="246"/>
                </a:lnTo>
                <a:lnTo>
                  <a:pt x="203" y="260"/>
                </a:lnTo>
                <a:lnTo>
                  <a:pt x="205" y="273"/>
                </a:lnTo>
                <a:lnTo>
                  <a:pt x="208" y="287"/>
                </a:lnTo>
                <a:lnTo>
                  <a:pt x="210" y="298"/>
                </a:lnTo>
                <a:lnTo>
                  <a:pt x="212" y="309"/>
                </a:lnTo>
                <a:lnTo>
                  <a:pt x="214" y="319"/>
                </a:lnTo>
                <a:lnTo>
                  <a:pt x="216" y="331"/>
                </a:lnTo>
                <a:lnTo>
                  <a:pt x="216" y="340"/>
                </a:lnTo>
                <a:lnTo>
                  <a:pt x="218" y="350"/>
                </a:lnTo>
                <a:lnTo>
                  <a:pt x="220" y="357"/>
                </a:lnTo>
                <a:lnTo>
                  <a:pt x="220" y="367"/>
                </a:lnTo>
                <a:lnTo>
                  <a:pt x="220" y="374"/>
                </a:lnTo>
                <a:lnTo>
                  <a:pt x="220" y="380"/>
                </a:lnTo>
                <a:lnTo>
                  <a:pt x="222" y="394"/>
                </a:lnTo>
                <a:lnTo>
                  <a:pt x="220" y="405"/>
                </a:lnTo>
                <a:lnTo>
                  <a:pt x="218" y="415"/>
                </a:lnTo>
                <a:lnTo>
                  <a:pt x="216" y="422"/>
                </a:lnTo>
                <a:lnTo>
                  <a:pt x="212" y="428"/>
                </a:lnTo>
                <a:lnTo>
                  <a:pt x="208" y="434"/>
                </a:lnTo>
                <a:lnTo>
                  <a:pt x="203" y="436"/>
                </a:lnTo>
                <a:lnTo>
                  <a:pt x="197" y="438"/>
                </a:lnTo>
                <a:lnTo>
                  <a:pt x="189" y="439"/>
                </a:lnTo>
                <a:lnTo>
                  <a:pt x="185" y="438"/>
                </a:lnTo>
                <a:lnTo>
                  <a:pt x="180" y="438"/>
                </a:lnTo>
                <a:lnTo>
                  <a:pt x="176" y="434"/>
                </a:lnTo>
                <a:lnTo>
                  <a:pt x="170" y="430"/>
                </a:lnTo>
                <a:lnTo>
                  <a:pt x="166" y="424"/>
                </a:lnTo>
                <a:lnTo>
                  <a:pt x="161" y="417"/>
                </a:lnTo>
                <a:lnTo>
                  <a:pt x="157" y="409"/>
                </a:lnTo>
                <a:lnTo>
                  <a:pt x="151" y="401"/>
                </a:lnTo>
                <a:lnTo>
                  <a:pt x="147" y="390"/>
                </a:lnTo>
                <a:lnTo>
                  <a:pt x="142" y="378"/>
                </a:lnTo>
                <a:lnTo>
                  <a:pt x="138" y="367"/>
                </a:lnTo>
                <a:lnTo>
                  <a:pt x="132" y="352"/>
                </a:lnTo>
                <a:lnTo>
                  <a:pt x="128" y="336"/>
                </a:lnTo>
                <a:lnTo>
                  <a:pt x="124" y="321"/>
                </a:lnTo>
                <a:lnTo>
                  <a:pt x="119" y="304"/>
                </a:lnTo>
                <a:lnTo>
                  <a:pt x="115" y="285"/>
                </a:lnTo>
                <a:lnTo>
                  <a:pt x="109" y="266"/>
                </a:lnTo>
                <a:lnTo>
                  <a:pt x="103" y="250"/>
                </a:lnTo>
                <a:lnTo>
                  <a:pt x="98" y="233"/>
                </a:lnTo>
                <a:lnTo>
                  <a:pt x="92" y="218"/>
                </a:lnTo>
                <a:lnTo>
                  <a:pt x="86" y="202"/>
                </a:lnTo>
                <a:lnTo>
                  <a:pt x="82" y="189"/>
                </a:lnTo>
                <a:lnTo>
                  <a:pt x="77" y="178"/>
                </a:lnTo>
                <a:lnTo>
                  <a:pt x="71" y="164"/>
                </a:lnTo>
                <a:lnTo>
                  <a:pt x="67" y="155"/>
                </a:lnTo>
                <a:lnTo>
                  <a:pt x="61" y="143"/>
                </a:lnTo>
                <a:lnTo>
                  <a:pt x="55" y="136"/>
                </a:lnTo>
                <a:lnTo>
                  <a:pt x="52" y="126"/>
                </a:lnTo>
                <a:lnTo>
                  <a:pt x="46" y="118"/>
                </a:lnTo>
                <a:lnTo>
                  <a:pt x="42" y="113"/>
                </a:lnTo>
                <a:lnTo>
                  <a:pt x="36" y="107"/>
                </a:lnTo>
                <a:lnTo>
                  <a:pt x="33" y="103"/>
                </a:lnTo>
                <a:lnTo>
                  <a:pt x="33" y="103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13" name="Freeform 17"/>
          <p:cNvSpPr/>
          <p:nvPr/>
        </p:nvSpPr>
        <p:spPr bwMode="auto">
          <a:xfrm>
            <a:off x="8561070" y="2866390"/>
            <a:ext cx="121285" cy="549910"/>
          </a:xfrm>
          <a:custGeom>
            <a:avLst/>
            <a:gdLst>
              <a:gd name="T0" fmla="*/ 15 w 166"/>
              <a:gd name="T1" fmla="*/ 681 h 763"/>
              <a:gd name="T2" fmla="*/ 8 w 166"/>
              <a:gd name="T3" fmla="*/ 654 h 763"/>
              <a:gd name="T4" fmla="*/ 4 w 166"/>
              <a:gd name="T5" fmla="*/ 635 h 763"/>
              <a:gd name="T6" fmla="*/ 2 w 166"/>
              <a:gd name="T7" fmla="*/ 620 h 763"/>
              <a:gd name="T8" fmla="*/ 2 w 166"/>
              <a:gd name="T9" fmla="*/ 610 h 763"/>
              <a:gd name="T10" fmla="*/ 4 w 166"/>
              <a:gd name="T11" fmla="*/ 599 h 763"/>
              <a:gd name="T12" fmla="*/ 8 w 166"/>
              <a:gd name="T13" fmla="*/ 580 h 763"/>
              <a:gd name="T14" fmla="*/ 12 w 166"/>
              <a:gd name="T15" fmla="*/ 553 h 763"/>
              <a:gd name="T16" fmla="*/ 15 w 166"/>
              <a:gd name="T17" fmla="*/ 520 h 763"/>
              <a:gd name="T18" fmla="*/ 23 w 166"/>
              <a:gd name="T19" fmla="*/ 486 h 763"/>
              <a:gd name="T20" fmla="*/ 29 w 166"/>
              <a:gd name="T21" fmla="*/ 442 h 763"/>
              <a:gd name="T22" fmla="*/ 36 w 166"/>
              <a:gd name="T23" fmla="*/ 394 h 763"/>
              <a:gd name="T24" fmla="*/ 40 w 166"/>
              <a:gd name="T25" fmla="*/ 354 h 763"/>
              <a:gd name="T26" fmla="*/ 42 w 166"/>
              <a:gd name="T27" fmla="*/ 323 h 763"/>
              <a:gd name="T28" fmla="*/ 42 w 166"/>
              <a:gd name="T29" fmla="*/ 287 h 763"/>
              <a:gd name="T30" fmla="*/ 44 w 166"/>
              <a:gd name="T31" fmla="*/ 245 h 763"/>
              <a:gd name="T32" fmla="*/ 44 w 166"/>
              <a:gd name="T33" fmla="*/ 199 h 763"/>
              <a:gd name="T34" fmla="*/ 44 w 166"/>
              <a:gd name="T35" fmla="*/ 150 h 763"/>
              <a:gd name="T36" fmla="*/ 44 w 166"/>
              <a:gd name="T37" fmla="*/ 94 h 763"/>
              <a:gd name="T38" fmla="*/ 46 w 166"/>
              <a:gd name="T39" fmla="*/ 33 h 763"/>
              <a:gd name="T40" fmla="*/ 57 w 166"/>
              <a:gd name="T41" fmla="*/ 8 h 763"/>
              <a:gd name="T42" fmla="*/ 80 w 166"/>
              <a:gd name="T43" fmla="*/ 21 h 763"/>
              <a:gd name="T44" fmla="*/ 101 w 166"/>
              <a:gd name="T45" fmla="*/ 35 h 763"/>
              <a:gd name="T46" fmla="*/ 121 w 166"/>
              <a:gd name="T47" fmla="*/ 48 h 763"/>
              <a:gd name="T48" fmla="*/ 136 w 166"/>
              <a:gd name="T49" fmla="*/ 60 h 763"/>
              <a:gd name="T50" fmla="*/ 147 w 166"/>
              <a:gd name="T51" fmla="*/ 69 h 763"/>
              <a:gd name="T52" fmla="*/ 157 w 166"/>
              <a:gd name="T53" fmla="*/ 79 h 763"/>
              <a:gd name="T54" fmla="*/ 163 w 166"/>
              <a:gd name="T55" fmla="*/ 88 h 763"/>
              <a:gd name="T56" fmla="*/ 166 w 166"/>
              <a:gd name="T57" fmla="*/ 96 h 763"/>
              <a:gd name="T58" fmla="*/ 166 w 166"/>
              <a:gd name="T59" fmla="*/ 111 h 763"/>
              <a:gd name="T60" fmla="*/ 166 w 166"/>
              <a:gd name="T61" fmla="*/ 132 h 763"/>
              <a:gd name="T62" fmla="*/ 166 w 166"/>
              <a:gd name="T63" fmla="*/ 161 h 763"/>
              <a:gd name="T64" fmla="*/ 164 w 166"/>
              <a:gd name="T65" fmla="*/ 195 h 763"/>
              <a:gd name="T66" fmla="*/ 164 w 166"/>
              <a:gd name="T67" fmla="*/ 237 h 763"/>
              <a:gd name="T68" fmla="*/ 163 w 166"/>
              <a:gd name="T69" fmla="*/ 285 h 763"/>
              <a:gd name="T70" fmla="*/ 159 w 166"/>
              <a:gd name="T71" fmla="*/ 339 h 763"/>
              <a:gd name="T72" fmla="*/ 157 w 166"/>
              <a:gd name="T73" fmla="*/ 398 h 763"/>
              <a:gd name="T74" fmla="*/ 151 w 166"/>
              <a:gd name="T75" fmla="*/ 453 h 763"/>
              <a:gd name="T76" fmla="*/ 147 w 166"/>
              <a:gd name="T77" fmla="*/ 505 h 763"/>
              <a:gd name="T78" fmla="*/ 142 w 166"/>
              <a:gd name="T79" fmla="*/ 551 h 763"/>
              <a:gd name="T80" fmla="*/ 138 w 166"/>
              <a:gd name="T81" fmla="*/ 591 h 763"/>
              <a:gd name="T82" fmla="*/ 132 w 166"/>
              <a:gd name="T83" fmla="*/ 625 h 763"/>
              <a:gd name="T84" fmla="*/ 128 w 166"/>
              <a:gd name="T85" fmla="*/ 656 h 763"/>
              <a:gd name="T86" fmla="*/ 122 w 166"/>
              <a:gd name="T87" fmla="*/ 681 h 763"/>
              <a:gd name="T88" fmla="*/ 117 w 166"/>
              <a:gd name="T89" fmla="*/ 708 h 763"/>
              <a:gd name="T90" fmla="*/ 111 w 166"/>
              <a:gd name="T91" fmla="*/ 721 h 763"/>
              <a:gd name="T92" fmla="*/ 105 w 166"/>
              <a:gd name="T93" fmla="*/ 734 h 763"/>
              <a:gd name="T94" fmla="*/ 101 w 166"/>
              <a:gd name="T95" fmla="*/ 744 h 763"/>
              <a:gd name="T96" fmla="*/ 96 w 166"/>
              <a:gd name="T97" fmla="*/ 751 h 763"/>
              <a:gd name="T98" fmla="*/ 90 w 166"/>
              <a:gd name="T99" fmla="*/ 757 h 763"/>
              <a:gd name="T100" fmla="*/ 84 w 166"/>
              <a:gd name="T101" fmla="*/ 761 h 763"/>
              <a:gd name="T102" fmla="*/ 77 w 166"/>
              <a:gd name="T103" fmla="*/ 763 h 763"/>
              <a:gd name="T104" fmla="*/ 65 w 166"/>
              <a:gd name="T105" fmla="*/ 761 h 763"/>
              <a:gd name="T106" fmla="*/ 59 w 166"/>
              <a:gd name="T107" fmla="*/ 757 h 763"/>
              <a:gd name="T108" fmla="*/ 52 w 166"/>
              <a:gd name="T109" fmla="*/ 751 h 763"/>
              <a:gd name="T110" fmla="*/ 44 w 166"/>
              <a:gd name="T111" fmla="*/ 742 h 763"/>
              <a:gd name="T112" fmla="*/ 38 w 166"/>
              <a:gd name="T113" fmla="*/ 732 h 763"/>
              <a:gd name="T114" fmla="*/ 31 w 166"/>
              <a:gd name="T115" fmla="*/ 721 h 763"/>
              <a:gd name="T116" fmla="*/ 23 w 166"/>
              <a:gd name="T117" fmla="*/ 706 h 763"/>
              <a:gd name="T118" fmla="*/ 19 w 166"/>
              <a:gd name="T119" fmla="*/ 698 h 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6" h="763">
                <a:moveTo>
                  <a:pt x="19" y="698"/>
                </a:moveTo>
                <a:lnTo>
                  <a:pt x="15" y="681"/>
                </a:lnTo>
                <a:lnTo>
                  <a:pt x="12" y="667"/>
                </a:lnTo>
                <a:lnTo>
                  <a:pt x="8" y="654"/>
                </a:lnTo>
                <a:lnTo>
                  <a:pt x="6" y="644"/>
                </a:lnTo>
                <a:lnTo>
                  <a:pt x="4" y="635"/>
                </a:lnTo>
                <a:lnTo>
                  <a:pt x="2" y="625"/>
                </a:lnTo>
                <a:lnTo>
                  <a:pt x="2" y="620"/>
                </a:lnTo>
                <a:lnTo>
                  <a:pt x="0" y="614"/>
                </a:lnTo>
                <a:lnTo>
                  <a:pt x="2" y="610"/>
                </a:lnTo>
                <a:lnTo>
                  <a:pt x="2" y="606"/>
                </a:lnTo>
                <a:lnTo>
                  <a:pt x="4" y="599"/>
                </a:lnTo>
                <a:lnTo>
                  <a:pt x="6" y="589"/>
                </a:lnTo>
                <a:lnTo>
                  <a:pt x="8" y="580"/>
                </a:lnTo>
                <a:lnTo>
                  <a:pt x="10" y="566"/>
                </a:lnTo>
                <a:lnTo>
                  <a:pt x="12" y="553"/>
                </a:lnTo>
                <a:lnTo>
                  <a:pt x="13" y="536"/>
                </a:lnTo>
                <a:lnTo>
                  <a:pt x="15" y="520"/>
                </a:lnTo>
                <a:lnTo>
                  <a:pt x="19" y="503"/>
                </a:lnTo>
                <a:lnTo>
                  <a:pt x="23" y="486"/>
                </a:lnTo>
                <a:lnTo>
                  <a:pt x="27" y="465"/>
                </a:lnTo>
                <a:lnTo>
                  <a:pt x="29" y="442"/>
                </a:lnTo>
                <a:lnTo>
                  <a:pt x="33" y="419"/>
                </a:lnTo>
                <a:lnTo>
                  <a:pt x="36" y="394"/>
                </a:lnTo>
                <a:lnTo>
                  <a:pt x="38" y="369"/>
                </a:lnTo>
                <a:lnTo>
                  <a:pt x="40" y="354"/>
                </a:lnTo>
                <a:lnTo>
                  <a:pt x="40" y="341"/>
                </a:lnTo>
                <a:lnTo>
                  <a:pt x="42" y="323"/>
                </a:lnTo>
                <a:lnTo>
                  <a:pt x="42" y="306"/>
                </a:lnTo>
                <a:lnTo>
                  <a:pt x="42" y="287"/>
                </a:lnTo>
                <a:lnTo>
                  <a:pt x="44" y="268"/>
                </a:lnTo>
                <a:lnTo>
                  <a:pt x="44" y="245"/>
                </a:lnTo>
                <a:lnTo>
                  <a:pt x="44" y="224"/>
                </a:lnTo>
                <a:lnTo>
                  <a:pt x="44" y="199"/>
                </a:lnTo>
                <a:lnTo>
                  <a:pt x="44" y="174"/>
                </a:lnTo>
                <a:lnTo>
                  <a:pt x="44" y="150"/>
                </a:lnTo>
                <a:lnTo>
                  <a:pt x="44" y="123"/>
                </a:lnTo>
                <a:lnTo>
                  <a:pt x="44" y="94"/>
                </a:lnTo>
                <a:lnTo>
                  <a:pt x="46" y="64"/>
                </a:lnTo>
                <a:lnTo>
                  <a:pt x="46" y="33"/>
                </a:lnTo>
                <a:lnTo>
                  <a:pt x="46" y="0"/>
                </a:lnTo>
                <a:lnTo>
                  <a:pt x="57" y="8"/>
                </a:lnTo>
                <a:lnTo>
                  <a:pt x="69" y="16"/>
                </a:lnTo>
                <a:lnTo>
                  <a:pt x="80" y="21"/>
                </a:lnTo>
                <a:lnTo>
                  <a:pt x="92" y="29"/>
                </a:lnTo>
                <a:lnTo>
                  <a:pt x="101" y="35"/>
                </a:lnTo>
                <a:lnTo>
                  <a:pt x="111" y="43"/>
                </a:lnTo>
                <a:lnTo>
                  <a:pt x="121" y="48"/>
                </a:lnTo>
                <a:lnTo>
                  <a:pt x="128" y="54"/>
                </a:lnTo>
                <a:lnTo>
                  <a:pt x="136" y="60"/>
                </a:lnTo>
                <a:lnTo>
                  <a:pt x="142" y="65"/>
                </a:lnTo>
                <a:lnTo>
                  <a:pt x="147" y="69"/>
                </a:lnTo>
                <a:lnTo>
                  <a:pt x="153" y="75"/>
                </a:lnTo>
                <a:lnTo>
                  <a:pt x="157" y="79"/>
                </a:lnTo>
                <a:lnTo>
                  <a:pt x="161" y="83"/>
                </a:lnTo>
                <a:lnTo>
                  <a:pt x="163" y="88"/>
                </a:lnTo>
                <a:lnTo>
                  <a:pt x="164" y="92"/>
                </a:lnTo>
                <a:lnTo>
                  <a:pt x="166" y="96"/>
                </a:lnTo>
                <a:lnTo>
                  <a:pt x="166" y="102"/>
                </a:lnTo>
                <a:lnTo>
                  <a:pt x="166" y="111"/>
                </a:lnTo>
                <a:lnTo>
                  <a:pt x="166" y="121"/>
                </a:lnTo>
                <a:lnTo>
                  <a:pt x="166" y="132"/>
                </a:lnTo>
                <a:lnTo>
                  <a:pt x="166" y="146"/>
                </a:lnTo>
                <a:lnTo>
                  <a:pt x="166" y="161"/>
                </a:lnTo>
                <a:lnTo>
                  <a:pt x="166" y="176"/>
                </a:lnTo>
                <a:lnTo>
                  <a:pt x="164" y="195"/>
                </a:lnTo>
                <a:lnTo>
                  <a:pt x="164" y="215"/>
                </a:lnTo>
                <a:lnTo>
                  <a:pt x="164" y="237"/>
                </a:lnTo>
                <a:lnTo>
                  <a:pt x="163" y="260"/>
                </a:lnTo>
                <a:lnTo>
                  <a:pt x="163" y="285"/>
                </a:lnTo>
                <a:lnTo>
                  <a:pt x="161" y="312"/>
                </a:lnTo>
                <a:lnTo>
                  <a:pt x="159" y="339"/>
                </a:lnTo>
                <a:lnTo>
                  <a:pt x="159" y="369"/>
                </a:lnTo>
                <a:lnTo>
                  <a:pt x="157" y="398"/>
                </a:lnTo>
                <a:lnTo>
                  <a:pt x="153" y="427"/>
                </a:lnTo>
                <a:lnTo>
                  <a:pt x="151" y="453"/>
                </a:lnTo>
                <a:lnTo>
                  <a:pt x="149" y="480"/>
                </a:lnTo>
                <a:lnTo>
                  <a:pt x="147" y="505"/>
                </a:lnTo>
                <a:lnTo>
                  <a:pt x="143" y="528"/>
                </a:lnTo>
                <a:lnTo>
                  <a:pt x="142" y="551"/>
                </a:lnTo>
                <a:lnTo>
                  <a:pt x="140" y="572"/>
                </a:lnTo>
                <a:lnTo>
                  <a:pt x="138" y="591"/>
                </a:lnTo>
                <a:lnTo>
                  <a:pt x="134" y="608"/>
                </a:lnTo>
                <a:lnTo>
                  <a:pt x="132" y="625"/>
                </a:lnTo>
                <a:lnTo>
                  <a:pt x="130" y="643"/>
                </a:lnTo>
                <a:lnTo>
                  <a:pt x="128" y="656"/>
                </a:lnTo>
                <a:lnTo>
                  <a:pt x="124" y="669"/>
                </a:lnTo>
                <a:lnTo>
                  <a:pt x="122" y="681"/>
                </a:lnTo>
                <a:lnTo>
                  <a:pt x="121" y="690"/>
                </a:lnTo>
                <a:lnTo>
                  <a:pt x="117" y="708"/>
                </a:lnTo>
                <a:lnTo>
                  <a:pt x="113" y="715"/>
                </a:lnTo>
                <a:lnTo>
                  <a:pt x="111" y="721"/>
                </a:lnTo>
                <a:lnTo>
                  <a:pt x="109" y="729"/>
                </a:lnTo>
                <a:lnTo>
                  <a:pt x="105" y="734"/>
                </a:lnTo>
                <a:lnTo>
                  <a:pt x="103" y="738"/>
                </a:lnTo>
                <a:lnTo>
                  <a:pt x="101" y="744"/>
                </a:lnTo>
                <a:lnTo>
                  <a:pt x="98" y="748"/>
                </a:lnTo>
                <a:lnTo>
                  <a:pt x="96" y="751"/>
                </a:lnTo>
                <a:lnTo>
                  <a:pt x="92" y="755"/>
                </a:lnTo>
                <a:lnTo>
                  <a:pt x="90" y="757"/>
                </a:lnTo>
                <a:lnTo>
                  <a:pt x="86" y="759"/>
                </a:lnTo>
                <a:lnTo>
                  <a:pt x="84" y="761"/>
                </a:lnTo>
                <a:lnTo>
                  <a:pt x="80" y="761"/>
                </a:lnTo>
                <a:lnTo>
                  <a:pt x="77" y="763"/>
                </a:lnTo>
                <a:lnTo>
                  <a:pt x="69" y="761"/>
                </a:lnTo>
                <a:lnTo>
                  <a:pt x="65" y="761"/>
                </a:lnTo>
                <a:lnTo>
                  <a:pt x="63" y="759"/>
                </a:lnTo>
                <a:lnTo>
                  <a:pt x="59" y="757"/>
                </a:lnTo>
                <a:lnTo>
                  <a:pt x="56" y="753"/>
                </a:lnTo>
                <a:lnTo>
                  <a:pt x="52" y="751"/>
                </a:lnTo>
                <a:lnTo>
                  <a:pt x="48" y="748"/>
                </a:lnTo>
                <a:lnTo>
                  <a:pt x="44" y="742"/>
                </a:lnTo>
                <a:lnTo>
                  <a:pt x="40" y="738"/>
                </a:lnTo>
                <a:lnTo>
                  <a:pt x="38" y="732"/>
                </a:lnTo>
                <a:lnTo>
                  <a:pt x="35" y="727"/>
                </a:lnTo>
                <a:lnTo>
                  <a:pt x="31" y="721"/>
                </a:lnTo>
                <a:lnTo>
                  <a:pt x="27" y="713"/>
                </a:lnTo>
                <a:lnTo>
                  <a:pt x="23" y="706"/>
                </a:lnTo>
                <a:lnTo>
                  <a:pt x="19" y="698"/>
                </a:lnTo>
                <a:lnTo>
                  <a:pt x="19" y="698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15" name="Freeform 23"/>
          <p:cNvSpPr/>
          <p:nvPr/>
        </p:nvSpPr>
        <p:spPr bwMode="auto">
          <a:xfrm>
            <a:off x="4679315" y="4008755"/>
            <a:ext cx="132080" cy="1066165"/>
          </a:xfrm>
          <a:custGeom>
            <a:avLst/>
            <a:gdLst>
              <a:gd name="T0" fmla="*/ 162 w 185"/>
              <a:gd name="T1" fmla="*/ 450 h 1485"/>
              <a:gd name="T2" fmla="*/ 156 w 185"/>
              <a:gd name="T3" fmla="*/ 563 h 1485"/>
              <a:gd name="T4" fmla="*/ 154 w 185"/>
              <a:gd name="T5" fmla="*/ 689 h 1485"/>
              <a:gd name="T6" fmla="*/ 153 w 185"/>
              <a:gd name="T7" fmla="*/ 828 h 1485"/>
              <a:gd name="T8" fmla="*/ 151 w 185"/>
              <a:gd name="T9" fmla="*/ 972 h 1485"/>
              <a:gd name="T10" fmla="*/ 149 w 185"/>
              <a:gd name="T11" fmla="*/ 1099 h 1485"/>
              <a:gd name="T12" fmla="*/ 145 w 185"/>
              <a:gd name="T13" fmla="*/ 1210 h 1485"/>
              <a:gd name="T14" fmla="*/ 141 w 185"/>
              <a:gd name="T15" fmla="*/ 1302 h 1485"/>
              <a:gd name="T16" fmla="*/ 133 w 185"/>
              <a:gd name="T17" fmla="*/ 1378 h 1485"/>
              <a:gd name="T18" fmla="*/ 124 w 185"/>
              <a:gd name="T19" fmla="*/ 1433 h 1485"/>
              <a:gd name="T20" fmla="*/ 109 w 185"/>
              <a:gd name="T21" fmla="*/ 1470 h 1485"/>
              <a:gd name="T22" fmla="*/ 91 w 185"/>
              <a:gd name="T23" fmla="*/ 1485 h 1485"/>
              <a:gd name="T24" fmla="*/ 72 w 185"/>
              <a:gd name="T25" fmla="*/ 1483 h 1485"/>
              <a:gd name="T26" fmla="*/ 57 w 185"/>
              <a:gd name="T27" fmla="*/ 1473 h 1485"/>
              <a:gd name="T28" fmla="*/ 44 w 185"/>
              <a:gd name="T29" fmla="*/ 1454 h 1485"/>
              <a:gd name="T30" fmla="*/ 34 w 185"/>
              <a:gd name="T31" fmla="*/ 1426 h 1485"/>
              <a:gd name="T32" fmla="*/ 25 w 185"/>
              <a:gd name="T33" fmla="*/ 1386 h 1485"/>
              <a:gd name="T34" fmla="*/ 15 w 185"/>
              <a:gd name="T35" fmla="*/ 1342 h 1485"/>
              <a:gd name="T36" fmla="*/ 13 w 185"/>
              <a:gd name="T37" fmla="*/ 1321 h 1485"/>
              <a:gd name="T38" fmla="*/ 11 w 185"/>
              <a:gd name="T39" fmla="*/ 1298 h 1485"/>
              <a:gd name="T40" fmla="*/ 15 w 185"/>
              <a:gd name="T41" fmla="*/ 1262 h 1485"/>
              <a:gd name="T42" fmla="*/ 23 w 185"/>
              <a:gd name="T43" fmla="*/ 1210 h 1485"/>
              <a:gd name="T44" fmla="*/ 30 w 185"/>
              <a:gd name="T45" fmla="*/ 1145 h 1485"/>
              <a:gd name="T46" fmla="*/ 34 w 185"/>
              <a:gd name="T47" fmla="*/ 1069 h 1485"/>
              <a:gd name="T48" fmla="*/ 40 w 185"/>
              <a:gd name="T49" fmla="*/ 985 h 1485"/>
              <a:gd name="T50" fmla="*/ 44 w 185"/>
              <a:gd name="T51" fmla="*/ 889 h 1485"/>
              <a:gd name="T52" fmla="*/ 48 w 185"/>
              <a:gd name="T53" fmla="*/ 786 h 1485"/>
              <a:gd name="T54" fmla="*/ 48 w 185"/>
              <a:gd name="T55" fmla="*/ 676 h 1485"/>
              <a:gd name="T56" fmla="*/ 48 w 185"/>
              <a:gd name="T57" fmla="*/ 557 h 1485"/>
              <a:gd name="T58" fmla="*/ 48 w 185"/>
              <a:gd name="T59" fmla="*/ 433 h 1485"/>
              <a:gd name="T60" fmla="*/ 44 w 185"/>
              <a:gd name="T61" fmla="*/ 307 h 1485"/>
              <a:gd name="T62" fmla="*/ 38 w 185"/>
              <a:gd name="T63" fmla="*/ 204 h 1485"/>
              <a:gd name="T64" fmla="*/ 30 w 185"/>
              <a:gd name="T65" fmla="*/ 132 h 1485"/>
              <a:gd name="T66" fmla="*/ 21 w 185"/>
              <a:gd name="T67" fmla="*/ 86 h 1485"/>
              <a:gd name="T68" fmla="*/ 7 w 185"/>
              <a:gd name="T69" fmla="*/ 67 h 1485"/>
              <a:gd name="T70" fmla="*/ 0 w 185"/>
              <a:gd name="T71" fmla="*/ 36 h 1485"/>
              <a:gd name="T72" fmla="*/ 17 w 185"/>
              <a:gd name="T73" fmla="*/ 10 h 1485"/>
              <a:gd name="T74" fmla="*/ 36 w 185"/>
              <a:gd name="T75" fmla="*/ 2 h 1485"/>
              <a:gd name="T76" fmla="*/ 59 w 185"/>
              <a:gd name="T77" fmla="*/ 2 h 1485"/>
              <a:gd name="T78" fmla="*/ 112 w 185"/>
              <a:gd name="T79" fmla="*/ 19 h 1485"/>
              <a:gd name="T80" fmla="*/ 143 w 185"/>
              <a:gd name="T81" fmla="*/ 38 h 1485"/>
              <a:gd name="T82" fmla="*/ 164 w 185"/>
              <a:gd name="T83" fmla="*/ 55 h 1485"/>
              <a:gd name="T84" fmla="*/ 185 w 185"/>
              <a:gd name="T85" fmla="*/ 80 h 1485"/>
              <a:gd name="T86" fmla="*/ 181 w 185"/>
              <a:gd name="T87" fmla="*/ 136 h 1485"/>
              <a:gd name="T88" fmla="*/ 175 w 185"/>
              <a:gd name="T89" fmla="*/ 160 h 1485"/>
              <a:gd name="T90" fmla="*/ 172 w 185"/>
              <a:gd name="T91" fmla="*/ 204 h 1485"/>
              <a:gd name="T92" fmla="*/ 170 w 185"/>
              <a:gd name="T93" fmla="*/ 267 h 1485"/>
              <a:gd name="T94" fmla="*/ 166 w 185"/>
              <a:gd name="T95" fmla="*/ 351 h 1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85" h="1485">
                <a:moveTo>
                  <a:pt x="166" y="374"/>
                </a:moveTo>
                <a:lnTo>
                  <a:pt x="164" y="399"/>
                </a:lnTo>
                <a:lnTo>
                  <a:pt x="162" y="424"/>
                </a:lnTo>
                <a:lnTo>
                  <a:pt x="162" y="450"/>
                </a:lnTo>
                <a:lnTo>
                  <a:pt x="160" y="477"/>
                </a:lnTo>
                <a:lnTo>
                  <a:pt x="160" y="506"/>
                </a:lnTo>
                <a:lnTo>
                  <a:pt x="158" y="534"/>
                </a:lnTo>
                <a:lnTo>
                  <a:pt x="156" y="563"/>
                </a:lnTo>
                <a:lnTo>
                  <a:pt x="156" y="594"/>
                </a:lnTo>
                <a:lnTo>
                  <a:pt x="156" y="624"/>
                </a:lnTo>
                <a:lnTo>
                  <a:pt x="154" y="657"/>
                </a:lnTo>
                <a:lnTo>
                  <a:pt x="154" y="689"/>
                </a:lnTo>
                <a:lnTo>
                  <a:pt x="153" y="723"/>
                </a:lnTo>
                <a:lnTo>
                  <a:pt x="153" y="758"/>
                </a:lnTo>
                <a:lnTo>
                  <a:pt x="153" y="792"/>
                </a:lnTo>
                <a:lnTo>
                  <a:pt x="153" y="828"/>
                </a:lnTo>
                <a:lnTo>
                  <a:pt x="153" y="865"/>
                </a:lnTo>
                <a:lnTo>
                  <a:pt x="153" y="901"/>
                </a:lnTo>
                <a:lnTo>
                  <a:pt x="153" y="937"/>
                </a:lnTo>
                <a:lnTo>
                  <a:pt x="151" y="972"/>
                </a:lnTo>
                <a:lnTo>
                  <a:pt x="151" y="1006"/>
                </a:lnTo>
                <a:lnTo>
                  <a:pt x="151" y="1038"/>
                </a:lnTo>
                <a:lnTo>
                  <a:pt x="149" y="1069"/>
                </a:lnTo>
                <a:lnTo>
                  <a:pt x="149" y="1099"/>
                </a:lnTo>
                <a:lnTo>
                  <a:pt x="149" y="1130"/>
                </a:lnTo>
                <a:lnTo>
                  <a:pt x="147" y="1157"/>
                </a:lnTo>
                <a:lnTo>
                  <a:pt x="147" y="1183"/>
                </a:lnTo>
                <a:lnTo>
                  <a:pt x="145" y="1210"/>
                </a:lnTo>
                <a:lnTo>
                  <a:pt x="143" y="1235"/>
                </a:lnTo>
                <a:lnTo>
                  <a:pt x="143" y="1258"/>
                </a:lnTo>
                <a:lnTo>
                  <a:pt x="141" y="1281"/>
                </a:lnTo>
                <a:lnTo>
                  <a:pt x="141" y="1302"/>
                </a:lnTo>
                <a:lnTo>
                  <a:pt x="139" y="1321"/>
                </a:lnTo>
                <a:lnTo>
                  <a:pt x="137" y="1342"/>
                </a:lnTo>
                <a:lnTo>
                  <a:pt x="135" y="1361"/>
                </a:lnTo>
                <a:lnTo>
                  <a:pt x="133" y="1378"/>
                </a:lnTo>
                <a:lnTo>
                  <a:pt x="132" y="1393"/>
                </a:lnTo>
                <a:lnTo>
                  <a:pt x="130" y="1409"/>
                </a:lnTo>
                <a:lnTo>
                  <a:pt x="126" y="1422"/>
                </a:lnTo>
                <a:lnTo>
                  <a:pt x="124" y="1433"/>
                </a:lnTo>
                <a:lnTo>
                  <a:pt x="120" y="1445"/>
                </a:lnTo>
                <a:lnTo>
                  <a:pt x="116" y="1454"/>
                </a:lnTo>
                <a:lnTo>
                  <a:pt x="112" y="1462"/>
                </a:lnTo>
                <a:lnTo>
                  <a:pt x="109" y="1470"/>
                </a:lnTo>
                <a:lnTo>
                  <a:pt x="105" y="1475"/>
                </a:lnTo>
                <a:lnTo>
                  <a:pt x="101" y="1479"/>
                </a:lnTo>
                <a:lnTo>
                  <a:pt x="95" y="1483"/>
                </a:lnTo>
                <a:lnTo>
                  <a:pt x="91" y="1485"/>
                </a:lnTo>
                <a:lnTo>
                  <a:pt x="86" y="1485"/>
                </a:lnTo>
                <a:lnTo>
                  <a:pt x="82" y="1485"/>
                </a:lnTo>
                <a:lnTo>
                  <a:pt x="76" y="1485"/>
                </a:lnTo>
                <a:lnTo>
                  <a:pt x="72" y="1483"/>
                </a:lnTo>
                <a:lnTo>
                  <a:pt x="69" y="1481"/>
                </a:lnTo>
                <a:lnTo>
                  <a:pt x="65" y="1479"/>
                </a:lnTo>
                <a:lnTo>
                  <a:pt x="59" y="1475"/>
                </a:lnTo>
                <a:lnTo>
                  <a:pt x="57" y="1473"/>
                </a:lnTo>
                <a:lnTo>
                  <a:pt x="53" y="1470"/>
                </a:lnTo>
                <a:lnTo>
                  <a:pt x="49" y="1464"/>
                </a:lnTo>
                <a:lnTo>
                  <a:pt x="46" y="1460"/>
                </a:lnTo>
                <a:lnTo>
                  <a:pt x="44" y="1454"/>
                </a:lnTo>
                <a:lnTo>
                  <a:pt x="42" y="1449"/>
                </a:lnTo>
                <a:lnTo>
                  <a:pt x="38" y="1441"/>
                </a:lnTo>
                <a:lnTo>
                  <a:pt x="36" y="1433"/>
                </a:lnTo>
                <a:lnTo>
                  <a:pt x="34" y="1426"/>
                </a:lnTo>
                <a:lnTo>
                  <a:pt x="34" y="1416"/>
                </a:lnTo>
                <a:lnTo>
                  <a:pt x="32" y="1409"/>
                </a:lnTo>
                <a:lnTo>
                  <a:pt x="28" y="1401"/>
                </a:lnTo>
                <a:lnTo>
                  <a:pt x="25" y="1386"/>
                </a:lnTo>
                <a:lnTo>
                  <a:pt x="23" y="1372"/>
                </a:lnTo>
                <a:lnTo>
                  <a:pt x="19" y="1361"/>
                </a:lnTo>
                <a:lnTo>
                  <a:pt x="17" y="1349"/>
                </a:lnTo>
                <a:lnTo>
                  <a:pt x="15" y="1342"/>
                </a:lnTo>
                <a:lnTo>
                  <a:pt x="15" y="1334"/>
                </a:lnTo>
                <a:lnTo>
                  <a:pt x="13" y="1328"/>
                </a:lnTo>
                <a:lnTo>
                  <a:pt x="13" y="1325"/>
                </a:lnTo>
                <a:lnTo>
                  <a:pt x="13" y="1321"/>
                </a:lnTo>
                <a:lnTo>
                  <a:pt x="11" y="1317"/>
                </a:lnTo>
                <a:lnTo>
                  <a:pt x="11" y="1311"/>
                </a:lnTo>
                <a:lnTo>
                  <a:pt x="11" y="1306"/>
                </a:lnTo>
                <a:lnTo>
                  <a:pt x="11" y="1298"/>
                </a:lnTo>
                <a:lnTo>
                  <a:pt x="13" y="1290"/>
                </a:lnTo>
                <a:lnTo>
                  <a:pt x="13" y="1281"/>
                </a:lnTo>
                <a:lnTo>
                  <a:pt x="15" y="1271"/>
                </a:lnTo>
                <a:lnTo>
                  <a:pt x="15" y="1262"/>
                </a:lnTo>
                <a:lnTo>
                  <a:pt x="17" y="1250"/>
                </a:lnTo>
                <a:lnTo>
                  <a:pt x="19" y="1237"/>
                </a:lnTo>
                <a:lnTo>
                  <a:pt x="21" y="1223"/>
                </a:lnTo>
                <a:lnTo>
                  <a:pt x="23" y="1210"/>
                </a:lnTo>
                <a:lnTo>
                  <a:pt x="25" y="1195"/>
                </a:lnTo>
                <a:lnTo>
                  <a:pt x="27" y="1178"/>
                </a:lnTo>
                <a:lnTo>
                  <a:pt x="28" y="1162"/>
                </a:lnTo>
                <a:lnTo>
                  <a:pt x="30" y="1145"/>
                </a:lnTo>
                <a:lnTo>
                  <a:pt x="30" y="1126"/>
                </a:lnTo>
                <a:lnTo>
                  <a:pt x="32" y="1107"/>
                </a:lnTo>
                <a:lnTo>
                  <a:pt x="34" y="1090"/>
                </a:lnTo>
                <a:lnTo>
                  <a:pt x="34" y="1069"/>
                </a:lnTo>
                <a:lnTo>
                  <a:pt x="36" y="1050"/>
                </a:lnTo>
                <a:lnTo>
                  <a:pt x="38" y="1029"/>
                </a:lnTo>
                <a:lnTo>
                  <a:pt x="38" y="1008"/>
                </a:lnTo>
                <a:lnTo>
                  <a:pt x="40" y="985"/>
                </a:lnTo>
                <a:lnTo>
                  <a:pt x="40" y="962"/>
                </a:lnTo>
                <a:lnTo>
                  <a:pt x="42" y="939"/>
                </a:lnTo>
                <a:lnTo>
                  <a:pt x="44" y="914"/>
                </a:lnTo>
                <a:lnTo>
                  <a:pt x="44" y="889"/>
                </a:lnTo>
                <a:lnTo>
                  <a:pt x="46" y="865"/>
                </a:lnTo>
                <a:lnTo>
                  <a:pt x="48" y="838"/>
                </a:lnTo>
                <a:lnTo>
                  <a:pt x="48" y="811"/>
                </a:lnTo>
                <a:lnTo>
                  <a:pt x="48" y="786"/>
                </a:lnTo>
                <a:lnTo>
                  <a:pt x="48" y="760"/>
                </a:lnTo>
                <a:lnTo>
                  <a:pt x="48" y="731"/>
                </a:lnTo>
                <a:lnTo>
                  <a:pt x="48" y="704"/>
                </a:lnTo>
                <a:lnTo>
                  <a:pt x="48" y="676"/>
                </a:lnTo>
                <a:lnTo>
                  <a:pt x="48" y="647"/>
                </a:lnTo>
                <a:lnTo>
                  <a:pt x="48" y="618"/>
                </a:lnTo>
                <a:lnTo>
                  <a:pt x="48" y="588"/>
                </a:lnTo>
                <a:lnTo>
                  <a:pt x="48" y="557"/>
                </a:lnTo>
                <a:lnTo>
                  <a:pt x="48" y="527"/>
                </a:lnTo>
                <a:lnTo>
                  <a:pt x="48" y="496"/>
                </a:lnTo>
                <a:lnTo>
                  <a:pt x="48" y="466"/>
                </a:lnTo>
                <a:lnTo>
                  <a:pt x="48" y="433"/>
                </a:lnTo>
                <a:lnTo>
                  <a:pt x="48" y="401"/>
                </a:lnTo>
                <a:lnTo>
                  <a:pt x="48" y="367"/>
                </a:lnTo>
                <a:lnTo>
                  <a:pt x="46" y="336"/>
                </a:lnTo>
                <a:lnTo>
                  <a:pt x="44" y="307"/>
                </a:lnTo>
                <a:lnTo>
                  <a:pt x="44" y="279"/>
                </a:lnTo>
                <a:lnTo>
                  <a:pt x="42" y="252"/>
                </a:lnTo>
                <a:lnTo>
                  <a:pt x="40" y="227"/>
                </a:lnTo>
                <a:lnTo>
                  <a:pt x="38" y="204"/>
                </a:lnTo>
                <a:lnTo>
                  <a:pt x="38" y="183"/>
                </a:lnTo>
                <a:lnTo>
                  <a:pt x="36" y="164"/>
                </a:lnTo>
                <a:lnTo>
                  <a:pt x="34" y="147"/>
                </a:lnTo>
                <a:lnTo>
                  <a:pt x="30" y="132"/>
                </a:lnTo>
                <a:lnTo>
                  <a:pt x="28" y="116"/>
                </a:lnTo>
                <a:lnTo>
                  <a:pt x="27" y="105"/>
                </a:lnTo>
                <a:lnTo>
                  <a:pt x="25" y="94"/>
                </a:lnTo>
                <a:lnTo>
                  <a:pt x="21" y="86"/>
                </a:lnTo>
                <a:lnTo>
                  <a:pt x="17" y="78"/>
                </a:lnTo>
                <a:lnTo>
                  <a:pt x="15" y="76"/>
                </a:lnTo>
                <a:lnTo>
                  <a:pt x="13" y="75"/>
                </a:lnTo>
                <a:lnTo>
                  <a:pt x="7" y="67"/>
                </a:lnTo>
                <a:lnTo>
                  <a:pt x="4" y="59"/>
                </a:lnTo>
                <a:lnTo>
                  <a:pt x="0" y="52"/>
                </a:lnTo>
                <a:lnTo>
                  <a:pt x="0" y="44"/>
                </a:lnTo>
                <a:lnTo>
                  <a:pt x="0" y="36"/>
                </a:lnTo>
                <a:lnTo>
                  <a:pt x="4" y="29"/>
                </a:lnTo>
                <a:lnTo>
                  <a:pt x="7" y="21"/>
                </a:lnTo>
                <a:lnTo>
                  <a:pt x="13" y="13"/>
                </a:lnTo>
                <a:lnTo>
                  <a:pt x="17" y="10"/>
                </a:lnTo>
                <a:lnTo>
                  <a:pt x="23" y="6"/>
                </a:lnTo>
                <a:lnTo>
                  <a:pt x="27" y="4"/>
                </a:lnTo>
                <a:lnTo>
                  <a:pt x="30" y="2"/>
                </a:lnTo>
                <a:lnTo>
                  <a:pt x="36" y="2"/>
                </a:lnTo>
                <a:lnTo>
                  <a:pt x="42" y="0"/>
                </a:lnTo>
                <a:lnTo>
                  <a:pt x="48" y="0"/>
                </a:lnTo>
                <a:lnTo>
                  <a:pt x="53" y="0"/>
                </a:lnTo>
                <a:lnTo>
                  <a:pt x="59" y="2"/>
                </a:lnTo>
                <a:lnTo>
                  <a:pt x="67" y="4"/>
                </a:lnTo>
                <a:lnTo>
                  <a:pt x="80" y="8"/>
                </a:lnTo>
                <a:lnTo>
                  <a:pt x="95" y="13"/>
                </a:lnTo>
                <a:lnTo>
                  <a:pt x="112" y="19"/>
                </a:lnTo>
                <a:lnTo>
                  <a:pt x="120" y="25"/>
                </a:lnTo>
                <a:lnTo>
                  <a:pt x="130" y="31"/>
                </a:lnTo>
                <a:lnTo>
                  <a:pt x="135" y="34"/>
                </a:lnTo>
                <a:lnTo>
                  <a:pt x="143" y="38"/>
                </a:lnTo>
                <a:lnTo>
                  <a:pt x="149" y="44"/>
                </a:lnTo>
                <a:lnTo>
                  <a:pt x="154" y="48"/>
                </a:lnTo>
                <a:lnTo>
                  <a:pt x="158" y="52"/>
                </a:lnTo>
                <a:lnTo>
                  <a:pt x="164" y="55"/>
                </a:lnTo>
                <a:lnTo>
                  <a:pt x="172" y="63"/>
                </a:lnTo>
                <a:lnTo>
                  <a:pt x="177" y="69"/>
                </a:lnTo>
                <a:lnTo>
                  <a:pt x="181" y="76"/>
                </a:lnTo>
                <a:lnTo>
                  <a:pt x="185" y="80"/>
                </a:lnTo>
                <a:lnTo>
                  <a:pt x="185" y="96"/>
                </a:lnTo>
                <a:lnTo>
                  <a:pt x="185" y="113"/>
                </a:lnTo>
                <a:lnTo>
                  <a:pt x="183" y="128"/>
                </a:lnTo>
                <a:lnTo>
                  <a:pt x="181" y="136"/>
                </a:lnTo>
                <a:lnTo>
                  <a:pt x="179" y="143"/>
                </a:lnTo>
                <a:lnTo>
                  <a:pt x="177" y="147"/>
                </a:lnTo>
                <a:lnTo>
                  <a:pt x="175" y="153"/>
                </a:lnTo>
                <a:lnTo>
                  <a:pt x="175" y="160"/>
                </a:lnTo>
                <a:lnTo>
                  <a:pt x="175" y="170"/>
                </a:lnTo>
                <a:lnTo>
                  <a:pt x="174" y="179"/>
                </a:lnTo>
                <a:lnTo>
                  <a:pt x="174" y="191"/>
                </a:lnTo>
                <a:lnTo>
                  <a:pt x="172" y="204"/>
                </a:lnTo>
                <a:lnTo>
                  <a:pt x="172" y="218"/>
                </a:lnTo>
                <a:lnTo>
                  <a:pt x="172" y="233"/>
                </a:lnTo>
                <a:lnTo>
                  <a:pt x="170" y="250"/>
                </a:lnTo>
                <a:lnTo>
                  <a:pt x="170" y="267"/>
                </a:lnTo>
                <a:lnTo>
                  <a:pt x="170" y="286"/>
                </a:lnTo>
                <a:lnTo>
                  <a:pt x="168" y="307"/>
                </a:lnTo>
                <a:lnTo>
                  <a:pt x="168" y="328"/>
                </a:lnTo>
                <a:lnTo>
                  <a:pt x="166" y="351"/>
                </a:lnTo>
                <a:lnTo>
                  <a:pt x="166" y="374"/>
                </a:lnTo>
                <a:lnTo>
                  <a:pt x="166" y="374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16" name="Freeform 24"/>
          <p:cNvSpPr/>
          <p:nvPr/>
        </p:nvSpPr>
        <p:spPr bwMode="auto">
          <a:xfrm>
            <a:off x="4745990" y="4319270"/>
            <a:ext cx="169545" cy="135255"/>
          </a:xfrm>
          <a:custGeom>
            <a:avLst/>
            <a:gdLst>
              <a:gd name="T0" fmla="*/ 165 w 239"/>
              <a:gd name="T1" fmla="*/ 189 h 189"/>
              <a:gd name="T2" fmla="*/ 161 w 239"/>
              <a:gd name="T3" fmla="*/ 187 h 189"/>
              <a:gd name="T4" fmla="*/ 157 w 239"/>
              <a:gd name="T5" fmla="*/ 186 h 189"/>
              <a:gd name="T6" fmla="*/ 153 w 239"/>
              <a:gd name="T7" fmla="*/ 182 h 189"/>
              <a:gd name="T8" fmla="*/ 147 w 239"/>
              <a:gd name="T9" fmla="*/ 178 h 189"/>
              <a:gd name="T10" fmla="*/ 140 w 239"/>
              <a:gd name="T11" fmla="*/ 170 h 189"/>
              <a:gd name="T12" fmla="*/ 132 w 239"/>
              <a:gd name="T13" fmla="*/ 163 h 189"/>
              <a:gd name="T14" fmla="*/ 124 w 239"/>
              <a:gd name="T15" fmla="*/ 155 h 189"/>
              <a:gd name="T16" fmla="*/ 113 w 239"/>
              <a:gd name="T17" fmla="*/ 144 h 189"/>
              <a:gd name="T18" fmla="*/ 103 w 239"/>
              <a:gd name="T19" fmla="*/ 132 h 189"/>
              <a:gd name="T20" fmla="*/ 92 w 239"/>
              <a:gd name="T21" fmla="*/ 119 h 189"/>
              <a:gd name="T22" fmla="*/ 79 w 239"/>
              <a:gd name="T23" fmla="*/ 103 h 189"/>
              <a:gd name="T24" fmla="*/ 65 w 239"/>
              <a:gd name="T25" fmla="*/ 88 h 189"/>
              <a:gd name="T26" fmla="*/ 50 w 239"/>
              <a:gd name="T27" fmla="*/ 71 h 189"/>
              <a:gd name="T28" fmla="*/ 35 w 239"/>
              <a:gd name="T29" fmla="*/ 52 h 189"/>
              <a:gd name="T30" fmla="*/ 18 w 239"/>
              <a:gd name="T31" fmla="*/ 33 h 189"/>
              <a:gd name="T32" fmla="*/ 0 w 239"/>
              <a:gd name="T33" fmla="*/ 12 h 189"/>
              <a:gd name="T34" fmla="*/ 23 w 239"/>
              <a:gd name="T35" fmla="*/ 6 h 189"/>
              <a:gd name="T36" fmla="*/ 46 w 239"/>
              <a:gd name="T37" fmla="*/ 4 h 189"/>
              <a:gd name="T38" fmla="*/ 65 w 239"/>
              <a:gd name="T39" fmla="*/ 0 h 189"/>
              <a:gd name="T40" fmla="*/ 84 w 239"/>
              <a:gd name="T41" fmla="*/ 0 h 189"/>
              <a:gd name="T42" fmla="*/ 102 w 239"/>
              <a:gd name="T43" fmla="*/ 0 h 189"/>
              <a:gd name="T44" fmla="*/ 117 w 239"/>
              <a:gd name="T45" fmla="*/ 0 h 189"/>
              <a:gd name="T46" fmla="*/ 132 w 239"/>
              <a:gd name="T47" fmla="*/ 2 h 189"/>
              <a:gd name="T48" fmla="*/ 145 w 239"/>
              <a:gd name="T49" fmla="*/ 4 h 189"/>
              <a:gd name="T50" fmla="*/ 157 w 239"/>
              <a:gd name="T51" fmla="*/ 10 h 189"/>
              <a:gd name="T52" fmla="*/ 166 w 239"/>
              <a:gd name="T53" fmla="*/ 16 h 189"/>
              <a:gd name="T54" fmla="*/ 176 w 239"/>
              <a:gd name="T55" fmla="*/ 19 h 189"/>
              <a:gd name="T56" fmla="*/ 186 w 239"/>
              <a:gd name="T57" fmla="*/ 25 h 189"/>
              <a:gd name="T58" fmla="*/ 195 w 239"/>
              <a:gd name="T59" fmla="*/ 31 h 189"/>
              <a:gd name="T60" fmla="*/ 203 w 239"/>
              <a:gd name="T61" fmla="*/ 39 h 189"/>
              <a:gd name="T62" fmla="*/ 210 w 239"/>
              <a:gd name="T63" fmla="*/ 44 h 189"/>
              <a:gd name="T64" fmla="*/ 218 w 239"/>
              <a:gd name="T65" fmla="*/ 52 h 189"/>
              <a:gd name="T66" fmla="*/ 224 w 239"/>
              <a:gd name="T67" fmla="*/ 60 h 189"/>
              <a:gd name="T68" fmla="*/ 229 w 239"/>
              <a:gd name="T69" fmla="*/ 67 h 189"/>
              <a:gd name="T70" fmla="*/ 233 w 239"/>
              <a:gd name="T71" fmla="*/ 75 h 189"/>
              <a:gd name="T72" fmla="*/ 237 w 239"/>
              <a:gd name="T73" fmla="*/ 84 h 189"/>
              <a:gd name="T74" fmla="*/ 239 w 239"/>
              <a:gd name="T75" fmla="*/ 92 h 189"/>
              <a:gd name="T76" fmla="*/ 239 w 239"/>
              <a:gd name="T77" fmla="*/ 102 h 189"/>
              <a:gd name="T78" fmla="*/ 239 w 239"/>
              <a:gd name="T79" fmla="*/ 111 h 189"/>
              <a:gd name="T80" fmla="*/ 237 w 239"/>
              <a:gd name="T81" fmla="*/ 121 h 189"/>
              <a:gd name="T82" fmla="*/ 233 w 239"/>
              <a:gd name="T83" fmla="*/ 130 h 189"/>
              <a:gd name="T84" fmla="*/ 231 w 239"/>
              <a:gd name="T85" fmla="*/ 140 h 189"/>
              <a:gd name="T86" fmla="*/ 228 w 239"/>
              <a:gd name="T87" fmla="*/ 147 h 189"/>
              <a:gd name="T88" fmla="*/ 224 w 239"/>
              <a:gd name="T89" fmla="*/ 155 h 189"/>
              <a:gd name="T90" fmla="*/ 218 w 239"/>
              <a:gd name="T91" fmla="*/ 163 h 189"/>
              <a:gd name="T92" fmla="*/ 214 w 239"/>
              <a:gd name="T93" fmla="*/ 166 h 189"/>
              <a:gd name="T94" fmla="*/ 208 w 239"/>
              <a:gd name="T95" fmla="*/ 172 h 189"/>
              <a:gd name="T96" fmla="*/ 205 w 239"/>
              <a:gd name="T97" fmla="*/ 174 h 189"/>
              <a:gd name="T98" fmla="*/ 193 w 239"/>
              <a:gd name="T99" fmla="*/ 180 h 189"/>
              <a:gd name="T100" fmla="*/ 184 w 239"/>
              <a:gd name="T101" fmla="*/ 184 h 189"/>
              <a:gd name="T102" fmla="*/ 180 w 239"/>
              <a:gd name="T103" fmla="*/ 186 h 189"/>
              <a:gd name="T104" fmla="*/ 174 w 239"/>
              <a:gd name="T105" fmla="*/ 187 h 189"/>
              <a:gd name="T106" fmla="*/ 170 w 239"/>
              <a:gd name="T107" fmla="*/ 187 h 189"/>
              <a:gd name="T108" fmla="*/ 165 w 239"/>
              <a:gd name="T109" fmla="*/ 189 h 189"/>
              <a:gd name="T110" fmla="*/ 165 w 239"/>
              <a:gd name="T111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39" h="189">
                <a:moveTo>
                  <a:pt x="165" y="189"/>
                </a:moveTo>
                <a:lnTo>
                  <a:pt x="161" y="187"/>
                </a:lnTo>
                <a:lnTo>
                  <a:pt x="157" y="186"/>
                </a:lnTo>
                <a:lnTo>
                  <a:pt x="153" y="182"/>
                </a:lnTo>
                <a:lnTo>
                  <a:pt x="147" y="178"/>
                </a:lnTo>
                <a:lnTo>
                  <a:pt x="140" y="170"/>
                </a:lnTo>
                <a:lnTo>
                  <a:pt x="132" y="163"/>
                </a:lnTo>
                <a:lnTo>
                  <a:pt x="124" y="155"/>
                </a:lnTo>
                <a:lnTo>
                  <a:pt x="113" y="144"/>
                </a:lnTo>
                <a:lnTo>
                  <a:pt x="103" y="132"/>
                </a:lnTo>
                <a:lnTo>
                  <a:pt x="92" y="119"/>
                </a:lnTo>
                <a:lnTo>
                  <a:pt x="79" y="103"/>
                </a:lnTo>
                <a:lnTo>
                  <a:pt x="65" y="88"/>
                </a:lnTo>
                <a:lnTo>
                  <a:pt x="50" y="71"/>
                </a:lnTo>
                <a:lnTo>
                  <a:pt x="35" y="52"/>
                </a:lnTo>
                <a:lnTo>
                  <a:pt x="18" y="33"/>
                </a:lnTo>
                <a:lnTo>
                  <a:pt x="0" y="12"/>
                </a:lnTo>
                <a:lnTo>
                  <a:pt x="23" y="6"/>
                </a:lnTo>
                <a:lnTo>
                  <a:pt x="46" y="4"/>
                </a:lnTo>
                <a:lnTo>
                  <a:pt x="65" y="0"/>
                </a:lnTo>
                <a:lnTo>
                  <a:pt x="84" y="0"/>
                </a:lnTo>
                <a:lnTo>
                  <a:pt x="102" y="0"/>
                </a:lnTo>
                <a:lnTo>
                  <a:pt x="117" y="0"/>
                </a:lnTo>
                <a:lnTo>
                  <a:pt x="132" y="2"/>
                </a:lnTo>
                <a:lnTo>
                  <a:pt x="145" y="4"/>
                </a:lnTo>
                <a:lnTo>
                  <a:pt x="157" y="10"/>
                </a:lnTo>
                <a:lnTo>
                  <a:pt x="166" y="16"/>
                </a:lnTo>
                <a:lnTo>
                  <a:pt x="176" y="19"/>
                </a:lnTo>
                <a:lnTo>
                  <a:pt x="186" y="25"/>
                </a:lnTo>
                <a:lnTo>
                  <a:pt x="195" y="31"/>
                </a:lnTo>
                <a:lnTo>
                  <a:pt x="203" y="39"/>
                </a:lnTo>
                <a:lnTo>
                  <a:pt x="210" y="44"/>
                </a:lnTo>
                <a:lnTo>
                  <a:pt x="218" y="52"/>
                </a:lnTo>
                <a:lnTo>
                  <a:pt x="224" y="60"/>
                </a:lnTo>
                <a:lnTo>
                  <a:pt x="229" y="67"/>
                </a:lnTo>
                <a:lnTo>
                  <a:pt x="233" y="75"/>
                </a:lnTo>
                <a:lnTo>
                  <a:pt x="237" y="84"/>
                </a:lnTo>
                <a:lnTo>
                  <a:pt x="239" y="92"/>
                </a:lnTo>
                <a:lnTo>
                  <a:pt x="239" y="102"/>
                </a:lnTo>
                <a:lnTo>
                  <a:pt x="239" y="111"/>
                </a:lnTo>
                <a:lnTo>
                  <a:pt x="237" y="121"/>
                </a:lnTo>
                <a:lnTo>
                  <a:pt x="233" y="130"/>
                </a:lnTo>
                <a:lnTo>
                  <a:pt x="231" y="140"/>
                </a:lnTo>
                <a:lnTo>
                  <a:pt x="228" y="147"/>
                </a:lnTo>
                <a:lnTo>
                  <a:pt x="224" y="155"/>
                </a:lnTo>
                <a:lnTo>
                  <a:pt x="218" y="163"/>
                </a:lnTo>
                <a:lnTo>
                  <a:pt x="214" y="166"/>
                </a:lnTo>
                <a:lnTo>
                  <a:pt x="208" y="172"/>
                </a:lnTo>
                <a:lnTo>
                  <a:pt x="205" y="174"/>
                </a:lnTo>
                <a:lnTo>
                  <a:pt x="193" y="180"/>
                </a:lnTo>
                <a:lnTo>
                  <a:pt x="184" y="184"/>
                </a:lnTo>
                <a:lnTo>
                  <a:pt x="180" y="186"/>
                </a:lnTo>
                <a:lnTo>
                  <a:pt x="174" y="187"/>
                </a:lnTo>
                <a:lnTo>
                  <a:pt x="170" y="187"/>
                </a:lnTo>
                <a:lnTo>
                  <a:pt x="165" y="189"/>
                </a:lnTo>
                <a:lnTo>
                  <a:pt x="165" y="189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17" name="Freeform 27"/>
          <p:cNvSpPr/>
          <p:nvPr/>
        </p:nvSpPr>
        <p:spPr bwMode="auto">
          <a:xfrm>
            <a:off x="4517390" y="4361180"/>
            <a:ext cx="135255" cy="308610"/>
          </a:xfrm>
          <a:custGeom>
            <a:avLst/>
            <a:gdLst>
              <a:gd name="T0" fmla="*/ 78 w 191"/>
              <a:gd name="T1" fmla="*/ 427 h 429"/>
              <a:gd name="T2" fmla="*/ 63 w 191"/>
              <a:gd name="T3" fmla="*/ 423 h 429"/>
              <a:gd name="T4" fmla="*/ 47 w 191"/>
              <a:gd name="T5" fmla="*/ 412 h 429"/>
              <a:gd name="T6" fmla="*/ 34 w 191"/>
              <a:gd name="T7" fmla="*/ 393 h 429"/>
              <a:gd name="T8" fmla="*/ 26 w 191"/>
              <a:gd name="T9" fmla="*/ 381 h 429"/>
              <a:gd name="T10" fmla="*/ 13 w 191"/>
              <a:gd name="T11" fmla="*/ 358 h 429"/>
              <a:gd name="T12" fmla="*/ 5 w 191"/>
              <a:gd name="T13" fmla="*/ 339 h 429"/>
              <a:gd name="T14" fmla="*/ 2 w 191"/>
              <a:gd name="T15" fmla="*/ 324 h 429"/>
              <a:gd name="T16" fmla="*/ 0 w 191"/>
              <a:gd name="T17" fmla="*/ 313 h 429"/>
              <a:gd name="T18" fmla="*/ 2 w 191"/>
              <a:gd name="T19" fmla="*/ 305 h 429"/>
              <a:gd name="T20" fmla="*/ 5 w 191"/>
              <a:gd name="T21" fmla="*/ 293 h 429"/>
              <a:gd name="T22" fmla="*/ 13 w 191"/>
              <a:gd name="T23" fmla="*/ 276 h 429"/>
              <a:gd name="T24" fmla="*/ 26 w 191"/>
              <a:gd name="T25" fmla="*/ 257 h 429"/>
              <a:gd name="T26" fmla="*/ 36 w 191"/>
              <a:gd name="T27" fmla="*/ 234 h 429"/>
              <a:gd name="T28" fmla="*/ 46 w 191"/>
              <a:gd name="T29" fmla="*/ 208 h 429"/>
              <a:gd name="T30" fmla="*/ 55 w 191"/>
              <a:gd name="T31" fmla="*/ 177 h 429"/>
              <a:gd name="T32" fmla="*/ 65 w 191"/>
              <a:gd name="T33" fmla="*/ 143 h 429"/>
              <a:gd name="T34" fmla="*/ 74 w 191"/>
              <a:gd name="T35" fmla="*/ 108 h 429"/>
              <a:gd name="T36" fmla="*/ 80 w 191"/>
              <a:gd name="T37" fmla="*/ 78 h 429"/>
              <a:gd name="T38" fmla="*/ 84 w 191"/>
              <a:gd name="T39" fmla="*/ 53 h 429"/>
              <a:gd name="T40" fmla="*/ 86 w 191"/>
              <a:gd name="T41" fmla="*/ 38 h 429"/>
              <a:gd name="T42" fmla="*/ 86 w 191"/>
              <a:gd name="T43" fmla="*/ 26 h 429"/>
              <a:gd name="T44" fmla="*/ 88 w 191"/>
              <a:gd name="T45" fmla="*/ 13 h 429"/>
              <a:gd name="T46" fmla="*/ 95 w 191"/>
              <a:gd name="T47" fmla="*/ 5 h 429"/>
              <a:gd name="T48" fmla="*/ 105 w 191"/>
              <a:gd name="T49" fmla="*/ 0 h 429"/>
              <a:gd name="T50" fmla="*/ 118 w 191"/>
              <a:gd name="T51" fmla="*/ 0 h 429"/>
              <a:gd name="T52" fmla="*/ 131 w 191"/>
              <a:gd name="T53" fmla="*/ 5 h 429"/>
              <a:gd name="T54" fmla="*/ 145 w 191"/>
              <a:gd name="T55" fmla="*/ 13 h 429"/>
              <a:gd name="T56" fmla="*/ 156 w 191"/>
              <a:gd name="T57" fmla="*/ 26 h 429"/>
              <a:gd name="T58" fmla="*/ 172 w 191"/>
              <a:gd name="T59" fmla="*/ 43 h 429"/>
              <a:gd name="T60" fmla="*/ 181 w 191"/>
              <a:gd name="T61" fmla="*/ 72 h 429"/>
              <a:gd name="T62" fmla="*/ 185 w 191"/>
              <a:gd name="T63" fmla="*/ 89 h 429"/>
              <a:gd name="T64" fmla="*/ 187 w 191"/>
              <a:gd name="T65" fmla="*/ 108 h 429"/>
              <a:gd name="T66" fmla="*/ 189 w 191"/>
              <a:gd name="T67" fmla="*/ 129 h 429"/>
              <a:gd name="T68" fmla="*/ 191 w 191"/>
              <a:gd name="T69" fmla="*/ 152 h 429"/>
              <a:gd name="T70" fmla="*/ 191 w 191"/>
              <a:gd name="T71" fmla="*/ 177 h 429"/>
              <a:gd name="T72" fmla="*/ 185 w 191"/>
              <a:gd name="T73" fmla="*/ 227 h 429"/>
              <a:gd name="T74" fmla="*/ 175 w 191"/>
              <a:gd name="T75" fmla="*/ 272 h 429"/>
              <a:gd name="T76" fmla="*/ 164 w 191"/>
              <a:gd name="T77" fmla="*/ 314 h 429"/>
              <a:gd name="T78" fmla="*/ 151 w 191"/>
              <a:gd name="T79" fmla="*/ 353 h 429"/>
              <a:gd name="T80" fmla="*/ 141 w 191"/>
              <a:gd name="T81" fmla="*/ 370 h 429"/>
              <a:gd name="T82" fmla="*/ 133 w 191"/>
              <a:gd name="T83" fmla="*/ 385 h 429"/>
              <a:gd name="T84" fmla="*/ 124 w 191"/>
              <a:gd name="T85" fmla="*/ 398 h 429"/>
              <a:gd name="T86" fmla="*/ 116 w 191"/>
              <a:gd name="T87" fmla="*/ 408 h 429"/>
              <a:gd name="T88" fmla="*/ 109 w 191"/>
              <a:gd name="T89" fmla="*/ 418 h 429"/>
              <a:gd name="T90" fmla="*/ 101 w 191"/>
              <a:gd name="T91" fmla="*/ 423 h 429"/>
              <a:gd name="T92" fmla="*/ 93 w 191"/>
              <a:gd name="T93" fmla="*/ 427 h 429"/>
              <a:gd name="T94" fmla="*/ 86 w 191"/>
              <a:gd name="T95" fmla="*/ 429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91" h="429">
                <a:moveTo>
                  <a:pt x="86" y="429"/>
                </a:moveTo>
                <a:lnTo>
                  <a:pt x="78" y="427"/>
                </a:lnTo>
                <a:lnTo>
                  <a:pt x="70" y="425"/>
                </a:lnTo>
                <a:lnTo>
                  <a:pt x="63" y="423"/>
                </a:lnTo>
                <a:lnTo>
                  <a:pt x="55" y="418"/>
                </a:lnTo>
                <a:lnTo>
                  <a:pt x="47" y="412"/>
                </a:lnTo>
                <a:lnTo>
                  <a:pt x="40" y="402"/>
                </a:lnTo>
                <a:lnTo>
                  <a:pt x="34" y="393"/>
                </a:lnTo>
                <a:lnTo>
                  <a:pt x="30" y="387"/>
                </a:lnTo>
                <a:lnTo>
                  <a:pt x="26" y="381"/>
                </a:lnTo>
                <a:lnTo>
                  <a:pt x="19" y="368"/>
                </a:lnTo>
                <a:lnTo>
                  <a:pt x="13" y="358"/>
                </a:lnTo>
                <a:lnTo>
                  <a:pt x="9" y="347"/>
                </a:lnTo>
                <a:lnTo>
                  <a:pt x="5" y="339"/>
                </a:lnTo>
                <a:lnTo>
                  <a:pt x="4" y="332"/>
                </a:lnTo>
                <a:lnTo>
                  <a:pt x="2" y="324"/>
                </a:lnTo>
                <a:lnTo>
                  <a:pt x="0" y="318"/>
                </a:lnTo>
                <a:lnTo>
                  <a:pt x="0" y="313"/>
                </a:lnTo>
                <a:lnTo>
                  <a:pt x="0" y="309"/>
                </a:lnTo>
                <a:lnTo>
                  <a:pt x="2" y="305"/>
                </a:lnTo>
                <a:lnTo>
                  <a:pt x="4" y="299"/>
                </a:lnTo>
                <a:lnTo>
                  <a:pt x="5" y="293"/>
                </a:lnTo>
                <a:lnTo>
                  <a:pt x="9" y="286"/>
                </a:lnTo>
                <a:lnTo>
                  <a:pt x="13" y="276"/>
                </a:lnTo>
                <a:lnTo>
                  <a:pt x="19" y="269"/>
                </a:lnTo>
                <a:lnTo>
                  <a:pt x="26" y="257"/>
                </a:lnTo>
                <a:lnTo>
                  <a:pt x="30" y="248"/>
                </a:lnTo>
                <a:lnTo>
                  <a:pt x="36" y="234"/>
                </a:lnTo>
                <a:lnTo>
                  <a:pt x="40" y="223"/>
                </a:lnTo>
                <a:lnTo>
                  <a:pt x="46" y="208"/>
                </a:lnTo>
                <a:lnTo>
                  <a:pt x="51" y="192"/>
                </a:lnTo>
                <a:lnTo>
                  <a:pt x="55" y="177"/>
                </a:lnTo>
                <a:lnTo>
                  <a:pt x="61" y="160"/>
                </a:lnTo>
                <a:lnTo>
                  <a:pt x="65" y="143"/>
                </a:lnTo>
                <a:lnTo>
                  <a:pt x="70" y="126"/>
                </a:lnTo>
                <a:lnTo>
                  <a:pt x="74" y="108"/>
                </a:lnTo>
                <a:lnTo>
                  <a:pt x="78" y="91"/>
                </a:lnTo>
                <a:lnTo>
                  <a:pt x="80" y="78"/>
                </a:lnTo>
                <a:lnTo>
                  <a:pt x="82" y="64"/>
                </a:lnTo>
                <a:lnTo>
                  <a:pt x="84" y="53"/>
                </a:lnTo>
                <a:lnTo>
                  <a:pt x="86" y="42"/>
                </a:lnTo>
                <a:lnTo>
                  <a:pt x="86" y="38"/>
                </a:lnTo>
                <a:lnTo>
                  <a:pt x="86" y="34"/>
                </a:lnTo>
                <a:lnTo>
                  <a:pt x="86" y="26"/>
                </a:lnTo>
                <a:lnTo>
                  <a:pt x="86" y="19"/>
                </a:lnTo>
                <a:lnTo>
                  <a:pt x="88" y="13"/>
                </a:lnTo>
                <a:lnTo>
                  <a:pt x="91" y="9"/>
                </a:lnTo>
                <a:lnTo>
                  <a:pt x="95" y="5"/>
                </a:lnTo>
                <a:lnTo>
                  <a:pt x="99" y="1"/>
                </a:lnTo>
                <a:lnTo>
                  <a:pt x="105" y="0"/>
                </a:lnTo>
                <a:lnTo>
                  <a:pt x="112" y="0"/>
                </a:lnTo>
                <a:lnTo>
                  <a:pt x="118" y="0"/>
                </a:lnTo>
                <a:lnTo>
                  <a:pt x="126" y="1"/>
                </a:lnTo>
                <a:lnTo>
                  <a:pt x="131" y="5"/>
                </a:lnTo>
                <a:lnTo>
                  <a:pt x="137" y="9"/>
                </a:lnTo>
                <a:lnTo>
                  <a:pt x="145" y="13"/>
                </a:lnTo>
                <a:lnTo>
                  <a:pt x="151" y="19"/>
                </a:lnTo>
                <a:lnTo>
                  <a:pt x="156" y="26"/>
                </a:lnTo>
                <a:lnTo>
                  <a:pt x="164" y="34"/>
                </a:lnTo>
                <a:lnTo>
                  <a:pt x="172" y="43"/>
                </a:lnTo>
                <a:lnTo>
                  <a:pt x="177" y="57"/>
                </a:lnTo>
                <a:lnTo>
                  <a:pt x="181" y="72"/>
                </a:lnTo>
                <a:lnTo>
                  <a:pt x="183" y="82"/>
                </a:lnTo>
                <a:lnTo>
                  <a:pt x="185" y="89"/>
                </a:lnTo>
                <a:lnTo>
                  <a:pt x="187" y="99"/>
                </a:lnTo>
                <a:lnTo>
                  <a:pt x="187" y="108"/>
                </a:lnTo>
                <a:lnTo>
                  <a:pt x="189" y="118"/>
                </a:lnTo>
                <a:lnTo>
                  <a:pt x="189" y="129"/>
                </a:lnTo>
                <a:lnTo>
                  <a:pt x="189" y="141"/>
                </a:lnTo>
                <a:lnTo>
                  <a:pt x="191" y="152"/>
                </a:lnTo>
                <a:lnTo>
                  <a:pt x="191" y="164"/>
                </a:lnTo>
                <a:lnTo>
                  <a:pt x="191" y="177"/>
                </a:lnTo>
                <a:lnTo>
                  <a:pt x="187" y="202"/>
                </a:lnTo>
                <a:lnTo>
                  <a:pt x="185" y="227"/>
                </a:lnTo>
                <a:lnTo>
                  <a:pt x="181" y="250"/>
                </a:lnTo>
                <a:lnTo>
                  <a:pt x="175" y="272"/>
                </a:lnTo>
                <a:lnTo>
                  <a:pt x="170" y="293"/>
                </a:lnTo>
                <a:lnTo>
                  <a:pt x="164" y="314"/>
                </a:lnTo>
                <a:lnTo>
                  <a:pt x="158" y="335"/>
                </a:lnTo>
                <a:lnTo>
                  <a:pt x="151" y="353"/>
                </a:lnTo>
                <a:lnTo>
                  <a:pt x="147" y="362"/>
                </a:lnTo>
                <a:lnTo>
                  <a:pt x="141" y="370"/>
                </a:lnTo>
                <a:lnTo>
                  <a:pt x="137" y="377"/>
                </a:lnTo>
                <a:lnTo>
                  <a:pt x="133" y="385"/>
                </a:lnTo>
                <a:lnTo>
                  <a:pt x="128" y="393"/>
                </a:lnTo>
                <a:lnTo>
                  <a:pt x="124" y="398"/>
                </a:lnTo>
                <a:lnTo>
                  <a:pt x="120" y="404"/>
                </a:lnTo>
                <a:lnTo>
                  <a:pt x="116" y="408"/>
                </a:lnTo>
                <a:lnTo>
                  <a:pt x="112" y="414"/>
                </a:lnTo>
                <a:lnTo>
                  <a:pt x="109" y="418"/>
                </a:lnTo>
                <a:lnTo>
                  <a:pt x="105" y="421"/>
                </a:lnTo>
                <a:lnTo>
                  <a:pt x="101" y="423"/>
                </a:lnTo>
                <a:lnTo>
                  <a:pt x="97" y="425"/>
                </a:lnTo>
                <a:lnTo>
                  <a:pt x="93" y="427"/>
                </a:lnTo>
                <a:lnTo>
                  <a:pt x="89" y="429"/>
                </a:lnTo>
                <a:lnTo>
                  <a:pt x="86" y="429"/>
                </a:lnTo>
                <a:lnTo>
                  <a:pt x="86" y="429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19" name="Freeform 25"/>
          <p:cNvSpPr/>
          <p:nvPr/>
        </p:nvSpPr>
        <p:spPr bwMode="auto">
          <a:xfrm>
            <a:off x="8804275" y="4237355"/>
            <a:ext cx="513080" cy="346710"/>
          </a:xfrm>
          <a:custGeom>
            <a:avLst/>
            <a:gdLst>
              <a:gd name="T0" fmla="*/ 454 w 691"/>
              <a:gd name="T1" fmla="*/ 444 h 486"/>
              <a:gd name="T2" fmla="*/ 466 w 691"/>
              <a:gd name="T3" fmla="*/ 368 h 486"/>
              <a:gd name="T4" fmla="*/ 477 w 691"/>
              <a:gd name="T5" fmla="*/ 303 h 486"/>
              <a:gd name="T6" fmla="*/ 487 w 691"/>
              <a:gd name="T7" fmla="*/ 248 h 486"/>
              <a:gd name="T8" fmla="*/ 492 w 691"/>
              <a:gd name="T9" fmla="*/ 204 h 486"/>
              <a:gd name="T10" fmla="*/ 498 w 691"/>
              <a:gd name="T11" fmla="*/ 169 h 486"/>
              <a:gd name="T12" fmla="*/ 500 w 691"/>
              <a:gd name="T13" fmla="*/ 146 h 486"/>
              <a:gd name="T14" fmla="*/ 500 w 691"/>
              <a:gd name="T15" fmla="*/ 133 h 486"/>
              <a:gd name="T16" fmla="*/ 494 w 691"/>
              <a:gd name="T17" fmla="*/ 129 h 486"/>
              <a:gd name="T18" fmla="*/ 467 w 691"/>
              <a:gd name="T19" fmla="*/ 133 h 486"/>
              <a:gd name="T20" fmla="*/ 418 w 691"/>
              <a:gd name="T21" fmla="*/ 143 h 486"/>
              <a:gd name="T22" fmla="*/ 345 w 691"/>
              <a:gd name="T23" fmla="*/ 160 h 486"/>
              <a:gd name="T24" fmla="*/ 257 w 691"/>
              <a:gd name="T25" fmla="*/ 185 h 486"/>
              <a:gd name="T26" fmla="*/ 183 w 691"/>
              <a:gd name="T27" fmla="*/ 202 h 486"/>
              <a:gd name="T28" fmla="*/ 130 w 691"/>
              <a:gd name="T29" fmla="*/ 213 h 486"/>
              <a:gd name="T30" fmla="*/ 95 w 691"/>
              <a:gd name="T31" fmla="*/ 219 h 486"/>
              <a:gd name="T32" fmla="*/ 69 w 691"/>
              <a:gd name="T33" fmla="*/ 217 h 486"/>
              <a:gd name="T34" fmla="*/ 34 w 691"/>
              <a:gd name="T35" fmla="*/ 198 h 486"/>
              <a:gd name="T36" fmla="*/ 7 w 691"/>
              <a:gd name="T37" fmla="*/ 162 h 486"/>
              <a:gd name="T38" fmla="*/ 0 w 691"/>
              <a:gd name="T39" fmla="*/ 143 h 486"/>
              <a:gd name="T40" fmla="*/ 6 w 691"/>
              <a:gd name="T41" fmla="*/ 135 h 486"/>
              <a:gd name="T42" fmla="*/ 19 w 691"/>
              <a:gd name="T43" fmla="*/ 129 h 486"/>
              <a:gd name="T44" fmla="*/ 40 w 691"/>
              <a:gd name="T45" fmla="*/ 124 h 486"/>
              <a:gd name="T46" fmla="*/ 74 w 691"/>
              <a:gd name="T47" fmla="*/ 118 h 486"/>
              <a:gd name="T48" fmla="*/ 118 w 691"/>
              <a:gd name="T49" fmla="*/ 108 h 486"/>
              <a:gd name="T50" fmla="*/ 198 w 691"/>
              <a:gd name="T51" fmla="*/ 99 h 486"/>
              <a:gd name="T52" fmla="*/ 307 w 691"/>
              <a:gd name="T53" fmla="*/ 78 h 486"/>
              <a:gd name="T54" fmla="*/ 383 w 691"/>
              <a:gd name="T55" fmla="*/ 59 h 486"/>
              <a:gd name="T56" fmla="*/ 424 w 691"/>
              <a:gd name="T57" fmla="*/ 47 h 486"/>
              <a:gd name="T58" fmla="*/ 454 w 691"/>
              <a:gd name="T59" fmla="*/ 36 h 486"/>
              <a:gd name="T60" fmla="*/ 477 w 691"/>
              <a:gd name="T61" fmla="*/ 22 h 486"/>
              <a:gd name="T62" fmla="*/ 500 w 691"/>
              <a:gd name="T63" fmla="*/ 7 h 486"/>
              <a:gd name="T64" fmla="*/ 525 w 691"/>
              <a:gd name="T65" fmla="*/ 0 h 486"/>
              <a:gd name="T66" fmla="*/ 555 w 691"/>
              <a:gd name="T67" fmla="*/ 9 h 486"/>
              <a:gd name="T68" fmla="*/ 599 w 691"/>
              <a:gd name="T69" fmla="*/ 38 h 486"/>
              <a:gd name="T70" fmla="*/ 647 w 691"/>
              <a:gd name="T71" fmla="*/ 68 h 486"/>
              <a:gd name="T72" fmla="*/ 672 w 691"/>
              <a:gd name="T73" fmla="*/ 89 h 486"/>
              <a:gd name="T74" fmla="*/ 685 w 691"/>
              <a:gd name="T75" fmla="*/ 108 h 486"/>
              <a:gd name="T76" fmla="*/ 691 w 691"/>
              <a:gd name="T77" fmla="*/ 124 h 486"/>
              <a:gd name="T78" fmla="*/ 685 w 691"/>
              <a:gd name="T79" fmla="*/ 146 h 486"/>
              <a:gd name="T80" fmla="*/ 670 w 691"/>
              <a:gd name="T81" fmla="*/ 166 h 486"/>
              <a:gd name="T82" fmla="*/ 653 w 691"/>
              <a:gd name="T83" fmla="*/ 175 h 486"/>
              <a:gd name="T84" fmla="*/ 643 w 691"/>
              <a:gd name="T85" fmla="*/ 187 h 486"/>
              <a:gd name="T86" fmla="*/ 632 w 691"/>
              <a:gd name="T87" fmla="*/ 208 h 486"/>
              <a:gd name="T88" fmla="*/ 616 w 691"/>
              <a:gd name="T89" fmla="*/ 238 h 486"/>
              <a:gd name="T90" fmla="*/ 601 w 691"/>
              <a:gd name="T91" fmla="*/ 278 h 486"/>
              <a:gd name="T92" fmla="*/ 582 w 691"/>
              <a:gd name="T93" fmla="*/ 328 h 486"/>
              <a:gd name="T94" fmla="*/ 563 w 691"/>
              <a:gd name="T95" fmla="*/ 383 h 486"/>
              <a:gd name="T96" fmla="*/ 542 w 691"/>
              <a:gd name="T97" fmla="*/ 450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91" h="486">
                <a:moveTo>
                  <a:pt x="532" y="486"/>
                </a:moveTo>
                <a:lnTo>
                  <a:pt x="446" y="486"/>
                </a:lnTo>
                <a:lnTo>
                  <a:pt x="450" y="465"/>
                </a:lnTo>
                <a:lnTo>
                  <a:pt x="454" y="444"/>
                </a:lnTo>
                <a:lnTo>
                  <a:pt x="456" y="423"/>
                </a:lnTo>
                <a:lnTo>
                  <a:pt x="460" y="404"/>
                </a:lnTo>
                <a:lnTo>
                  <a:pt x="464" y="385"/>
                </a:lnTo>
                <a:lnTo>
                  <a:pt x="466" y="368"/>
                </a:lnTo>
                <a:lnTo>
                  <a:pt x="469" y="351"/>
                </a:lnTo>
                <a:lnTo>
                  <a:pt x="471" y="334"/>
                </a:lnTo>
                <a:lnTo>
                  <a:pt x="475" y="318"/>
                </a:lnTo>
                <a:lnTo>
                  <a:pt x="477" y="303"/>
                </a:lnTo>
                <a:lnTo>
                  <a:pt x="479" y="288"/>
                </a:lnTo>
                <a:lnTo>
                  <a:pt x="481" y="274"/>
                </a:lnTo>
                <a:lnTo>
                  <a:pt x="485" y="261"/>
                </a:lnTo>
                <a:lnTo>
                  <a:pt x="487" y="248"/>
                </a:lnTo>
                <a:lnTo>
                  <a:pt x="488" y="236"/>
                </a:lnTo>
                <a:lnTo>
                  <a:pt x="490" y="225"/>
                </a:lnTo>
                <a:lnTo>
                  <a:pt x="490" y="213"/>
                </a:lnTo>
                <a:lnTo>
                  <a:pt x="492" y="204"/>
                </a:lnTo>
                <a:lnTo>
                  <a:pt x="494" y="194"/>
                </a:lnTo>
                <a:lnTo>
                  <a:pt x="496" y="185"/>
                </a:lnTo>
                <a:lnTo>
                  <a:pt x="496" y="177"/>
                </a:lnTo>
                <a:lnTo>
                  <a:pt x="498" y="169"/>
                </a:lnTo>
                <a:lnTo>
                  <a:pt x="498" y="164"/>
                </a:lnTo>
                <a:lnTo>
                  <a:pt x="498" y="158"/>
                </a:lnTo>
                <a:lnTo>
                  <a:pt x="500" y="152"/>
                </a:lnTo>
                <a:lnTo>
                  <a:pt x="500" y="146"/>
                </a:lnTo>
                <a:lnTo>
                  <a:pt x="500" y="143"/>
                </a:lnTo>
                <a:lnTo>
                  <a:pt x="500" y="139"/>
                </a:lnTo>
                <a:lnTo>
                  <a:pt x="500" y="137"/>
                </a:lnTo>
                <a:lnTo>
                  <a:pt x="500" y="133"/>
                </a:lnTo>
                <a:lnTo>
                  <a:pt x="500" y="133"/>
                </a:lnTo>
                <a:lnTo>
                  <a:pt x="498" y="131"/>
                </a:lnTo>
                <a:lnTo>
                  <a:pt x="496" y="131"/>
                </a:lnTo>
                <a:lnTo>
                  <a:pt x="494" y="129"/>
                </a:lnTo>
                <a:lnTo>
                  <a:pt x="488" y="129"/>
                </a:lnTo>
                <a:lnTo>
                  <a:pt x="483" y="129"/>
                </a:lnTo>
                <a:lnTo>
                  <a:pt x="475" y="131"/>
                </a:lnTo>
                <a:lnTo>
                  <a:pt x="467" y="133"/>
                </a:lnTo>
                <a:lnTo>
                  <a:pt x="456" y="133"/>
                </a:lnTo>
                <a:lnTo>
                  <a:pt x="445" y="137"/>
                </a:lnTo>
                <a:lnTo>
                  <a:pt x="431" y="139"/>
                </a:lnTo>
                <a:lnTo>
                  <a:pt x="418" y="143"/>
                </a:lnTo>
                <a:lnTo>
                  <a:pt x="401" y="146"/>
                </a:lnTo>
                <a:lnTo>
                  <a:pt x="383" y="150"/>
                </a:lnTo>
                <a:lnTo>
                  <a:pt x="366" y="156"/>
                </a:lnTo>
                <a:lnTo>
                  <a:pt x="345" y="160"/>
                </a:lnTo>
                <a:lnTo>
                  <a:pt x="324" y="166"/>
                </a:lnTo>
                <a:lnTo>
                  <a:pt x="301" y="173"/>
                </a:lnTo>
                <a:lnTo>
                  <a:pt x="278" y="179"/>
                </a:lnTo>
                <a:lnTo>
                  <a:pt x="257" y="185"/>
                </a:lnTo>
                <a:lnTo>
                  <a:pt x="236" y="190"/>
                </a:lnTo>
                <a:lnTo>
                  <a:pt x="217" y="194"/>
                </a:lnTo>
                <a:lnTo>
                  <a:pt x="200" y="198"/>
                </a:lnTo>
                <a:lnTo>
                  <a:pt x="183" y="202"/>
                </a:lnTo>
                <a:lnTo>
                  <a:pt x="168" y="206"/>
                </a:lnTo>
                <a:lnTo>
                  <a:pt x="154" y="209"/>
                </a:lnTo>
                <a:lnTo>
                  <a:pt x="141" y="211"/>
                </a:lnTo>
                <a:lnTo>
                  <a:pt x="130" y="213"/>
                </a:lnTo>
                <a:lnTo>
                  <a:pt x="118" y="215"/>
                </a:lnTo>
                <a:lnTo>
                  <a:pt x="109" y="217"/>
                </a:lnTo>
                <a:lnTo>
                  <a:pt x="101" y="219"/>
                </a:lnTo>
                <a:lnTo>
                  <a:pt x="95" y="219"/>
                </a:lnTo>
                <a:lnTo>
                  <a:pt x="90" y="221"/>
                </a:lnTo>
                <a:lnTo>
                  <a:pt x="84" y="221"/>
                </a:lnTo>
                <a:lnTo>
                  <a:pt x="76" y="219"/>
                </a:lnTo>
                <a:lnTo>
                  <a:pt x="69" y="217"/>
                </a:lnTo>
                <a:lnTo>
                  <a:pt x="61" y="215"/>
                </a:lnTo>
                <a:lnTo>
                  <a:pt x="51" y="209"/>
                </a:lnTo>
                <a:lnTo>
                  <a:pt x="44" y="204"/>
                </a:lnTo>
                <a:lnTo>
                  <a:pt x="34" y="198"/>
                </a:lnTo>
                <a:lnTo>
                  <a:pt x="27" y="188"/>
                </a:lnTo>
                <a:lnTo>
                  <a:pt x="19" y="179"/>
                </a:lnTo>
                <a:lnTo>
                  <a:pt x="11" y="169"/>
                </a:lnTo>
                <a:lnTo>
                  <a:pt x="7" y="162"/>
                </a:lnTo>
                <a:lnTo>
                  <a:pt x="4" y="154"/>
                </a:lnTo>
                <a:lnTo>
                  <a:pt x="2" y="148"/>
                </a:lnTo>
                <a:lnTo>
                  <a:pt x="0" y="145"/>
                </a:lnTo>
                <a:lnTo>
                  <a:pt x="0" y="143"/>
                </a:lnTo>
                <a:lnTo>
                  <a:pt x="2" y="141"/>
                </a:lnTo>
                <a:lnTo>
                  <a:pt x="2" y="139"/>
                </a:lnTo>
                <a:lnTo>
                  <a:pt x="4" y="137"/>
                </a:lnTo>
                <a:lnTo>
                  <a:pt x="6" y="135"/>
                </a:lnTo>
                <a:lnTo>
                  <a:pt x="9" y="133"/>
                </a:lnTo>
                <a:lnTo>
                  <a:pt x="13" y="131"/>
                </a:lnTo>
                <a:lnTo>
                  <a:pt x="15" y="129"/>
                </a:lnTo>
                <a:lnTo>
                  <a:pt x="19" y="129"/>
                </a:lnTo>
                <a:lnTo>
                  <a:pt x="23" y="127"/>
                </a:lnTo>
                <a:lnTo>
                  <a:pt x="28" y="125"/>
                </a:lnTo>
                <a:lnTo>
                  <a:pt x="34" y="125"/>
                </a:lnTo>
                <a:lnTo>
                  <a:pt x="40" y="124"/>
                </a:lnTo>
                <a:lnTo>
                  <a:pt x="48" y="122"/>
                </a:lnTo>
                <a:lnTo>
                  <a:pt x="55" y="120"/>
                </a:lnTo>
                <a:lnTo>
                  <a:pt x="65" y="120"/>
                </a:lnTo>
                <a:lnTo>
                  <a:pt x="74" y="118"/>
                </a:lnTo>
                <a:lnTo>
                  <a:pt x="84" y="116"/>
                </a:lnTo>
                <a:lnTo>
                  <a:pt x="95" y="114"/>
                </a:lnTo>
                <a:lnTo>
                  <a:pt x="107" y="112"/>
                </a:lnTo>
                <a:lnTo>
                  <a:pt x="118" y="108"/>
                </a:lnTo>
                <a:lnTo>
                  <a:pt x="130" y="106"/>
                </a:lnTo>
                <a:lnTo>
                  <a:pt x="143" y="105"/>
                </a:lnTo>
                <a:lnTo>
                  <a:pt x="172" y="101"/>
                </a:lnTo>
                <a:lnTo>
                  <a:pt x="198" y="99"/>
                </a:lnTo>
                <a:lnTo>
                  <a:pt x="225" y="93"/>
                </a:lnTo>
                <a:lnTo>
                  <a:pt x="252" y="89"/>
                </a:lnTo>
                <a:lnTo>
                  <a:pt x="280" y="84"/>
                </a:lnTo>
                <a:lnTo>
                  <a:pt x="307" y="78"/>
                </a:lnTo>
                <a:lnTo>
                  <a:pt x="334" y="70"/>
                </a:lnTo>
                <a:lnTo>
                  <a:pt x="361" y="63"/>
                </a:lnTo>
                <a:lnTo>
                  <a:pt x="372" y="61"/>
                </a:lnTo>
                <a:lnTo>
                  <a:pt x="383" y="59"/>
                </a:lnTo>
                <a:lnTo>
                  <a:pt x="395" y="55"/>
                </a:lnTo>
                <a:lnTo>
                  <a:pt x="404" y="53"/>
                </a:lnTo>
                <a:lnTo>
                  <a:pt x="414" y="51"/>
                </a:lnTo>
                <a:lnTo>
                  <a:pt x="424" y="47"/>
                </a:lnTo>
                <a:lnTo>
                  <a:pt x="433" y="45"/>
                </a:lnTo>
                <a:lnTo>
                  <a:pt x="441" y="42"/>
                </a:lnTo>
                <a:lnTo>
                  <a:pt x="448" y="40"/>
                </a:lnTo>
                <a:lnTo>
                  <a:pt x="454" y="36"/>
                </a:lnTo>
                <a:lnTo>
                  <a:pt x="462" y="34"/>
                </a:lnTo>
                <a:lnTo>
                  <a:pt x="467" y="30"/>
                </a:lnTo>
                <a:lnTo>
                  <a:pt x="473" y="26"/>
                </a:lnTo>
                <a:lnTo>
                  <a:pt x="477" y="22"/>
                </a:lnTo>
                <a:lnTo>
                  <a:pt x="483" y="19"/>
                </a:lnTo>
                <a:lnTo>
                  <a:pt x="487" y="15"/>
                </a:lnTo>
                <a:lnTo>
                  <a:pt x="492" y="11"/>
                </a:lnTo>
                <a:lnTo>
                  <a:pt x="500" y="7"/>
                </a:lnTo>
                <a:lnTo>
                  <a:pt x="506" y="3"/>
                </a:lnTo>
                <a:lnTo>
                  <a:pt x="511" y="1"/>
                </a:lnTo>
                <a:lnTo>
                  <a:pt x="519" y="0"/>
                </a:lnTo>
                <a:lnTo>
                  <a:pt x="525" y="0"/>
                </a:lnTo>
                <a:lnTo>
                  <a:pt x="530" y="0"/>
                </a:lnTo>
                <a:lnTo>
                  <a:pt x="538" y="1"/>
                </a:lnTo>
                <a:lnTo>
                  <a:pt x="546" y="5"/>
                </a:lnTo>
                <a:lnTo>
                  <a:pt x="555" y="9"/>
                </a:lnTo>
                <a:lnTo>
                  <a:pt x="565" y="15"/>
                </a:lnTo>
                <a:lnTo>
                  <a:pt x="574" y="21"/>
                </a:lnTo>
                <a:lnTo>
                  <a:pt x="586" y="28"/>
                </a:lnTo>
                <a:lnTo>
                  <a:pt x="599" y="38"/>
                </a:lnTo>
                <a:lnTo>
                  <a:pt x="614" y="47"/>
                </a:lnTo>
                <a:lnTo>
                  <a:pt x="630" y="57"/>
                </a:lnTo>
                <a:lnTo>
                  <a:pt x="639" y="63"/>
                </a:lnTo>
                <a:lnTo>
                  <a:pt x="647" y="68"/>
                </a:lnTo>
                <a:lnTo>
                  <a:pt x="653" y="74"/>
                </a:lnTo>
                <a:lnTo>
                  <a:pt x="660" y="80"/>
                </a:lnTo>
                <a:lnTo>
                  <a:pt x="666" y="85"/>
                </a:lnTo>
                <a:lnTo>
                  <a:pt x="672" y="89"/>
                </a:lnTo>
                <a:lnTo>
                  <a:pt x="676" y="95"/>
                </a:lnTo>
                <a:lnTo>
                  <a:pt x="679" y="99"/>
                </a:lnTo>
                <a:lnTo>
                  <a:pt x="683" y="105"/>
                </a:lnTo>
                <a:lnTo>
                  <a:pt x="685" y="108"/>
                </a:lnTo>
                <a:lnTo>
                  <a:pt x="689" y="112"/>
                </a:lnTo>
                <a:lnTo>
                  <a:pt x="689" y="116"/>
                </a:lnTo>
                <a:lnTo>
                  <a:pt x="691" y="120"/>
                </a:lnTo>
                <a:lnTo>
                  <a:pt x="691" y="124"/>
                </a:lnTo>
                <a:lnTo>
                  <a:pt x="691" y="127"/>
                </a:lnTo>
                <a:lnTo>
                  <a:pt x="689" y="131"/>
                </a:lnTo>
                <a:lnTo>
                  <a:pt x="687" y="139"/>
                </a:lnTo>
                <a:lnTo>
                  <a:pt x="685" y="146"/>
                </a:lnTo>
                <a:lnTo>
                  <a:pt x="681" y="152"/>
                </a:lnTo>
                <a:lnTo>
                  <a:pt x="677" y="158"/>
                </a:lnTo>
                <a:lnTo>
                  <a:pt x="674" y="162"/>
                </a:lnTo>
                <a:lnTo>
                  <a:pt x="670" y="166"/>
                </a:lnTo>
                <a:lnTo>
                  <a:pt x="664" y="169"/>
                </a:lnTo>
                <a:lnTo>
                  <a:pt x="656" y="173"/>
                </a:lnTo>
                <a:lnTo>
                  <a:pt x="655" y="173"/>
                </a:lnTo>
                <a:lnTo>
                  <a:pt x="653" y="175"/>
                </a:lnTo>
                <a:lnTo>
                  <a:pt x="651" y="177"/>
                </a:lnTo>
                <a:lnTo>
                  <a:pt x="649" y="179"/>
                </a:lnTo>
                <a:lnTo>
                  <a:pt x="645" y="183"/>
                </a:lnTo>
                <a:lnTo>
                  <a:pt x="643" y="187"/>
                </a:lnTo>
                <a:lnTo>
                  <a:pt x="639" y="192"/>
                </a:lnTo>
                <a:lnTo>
                  <a:pt x="637" y="196"/>
                </a:lnTo>
                <a:lnTo>
                  <a:pt x="634" y="202"/>
                </a:lnTo>
                <a:lnTo>
                  <a:pt x="632" y="208"/>
                </a:lnTo>
                <a:lnTo>
                  <a:pt x="628" y="215"/>
                </a:lnTo>
                <a:lnTo>
                  <a:pt x="624" y="223"/>
                </a:lnTo>
                <a:lnTo>
                  <a:pt x="620" y="230"/>
                </a:lnTo>
                <a:lnTo>
                  <a:pt x="616" y="238"/>
                </a:lnTo>
                <a:lnTo>
                  <a:pt x="613" y="248"/>
                </a:lnTo>
                <a:lnTo>
                  <a:pt x="609" y="257"/>
                </a:lnTo>
                <a:lnTo>
                  <a:pt x="605" y="269"/>
                </a:lnTo>
                <a:lnTo>
                  <a:pt x="601" y="278"/>
                </a:lnTo>
                <a:lnTo>
                  <a:pt x="595" y="290"/>
                </a:lnTo>
                <a:lnTo>
                  <a:pt x="592" y="301"/>
                </a:lnTo>
                <a:lnTo>
                  <a:pt x="588" y="314"/>
                </a:lnTo>
                <a:lnTo>
                  <a:pt x="582" y="328"/>
                </a:lnTo>
                <a:lnTo>
                  <a:pt x="578" y="341"/>
                </a:lnTo>
                <a:lnTo>
                  <a:pt x="572" y="355"/>
                </a:lnTo>
                <a:lnTo>
                  <a:pt x="569" y="370"/>
                </a:lnTo>
                <a:lnTo>
                  <a:pt x="563" y="383"/>
                </a:lnTo>
                <a:lnTo>
                  <a:pt x="559" y="400"/>
                </a:lnTo>
                <a:lnTo>
                  <a:pt x="553" y="416"/>
                </a:lnTo>
                <a:lnTo>
                  <a:pt x="548" y="433"/>
                </a:lnTo>
                <a:lnTo>
                  <a:pt x="542" y="450"/>
                </a:lnTo>
                <a:lnTo>
                  <a:pt x="538" y="467"/>
                </a:lnTo>
                <a:lnTo>
                  <a:pt x="532" y="486"/>
                </a:lnTo>
                <a:lnTo>
                  <a:pt x="532" y="486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20" name="Freeform 26"/>
          <p:cNvSpPr/>
          <p:nvPr/>
        </p:nvSpPr>
        <p:spPr bwMode="auto">
          <a:xfrm>
            <a:off x="8664575" y="4001135"/>
            <a:ext cx="422275" cy="1009015"/>
          </a:xfrm>
          <a:custGeom>
            <a:avLst/>
            <a:gdLst>
              <a:gd name="T0" fmla="*/ 135 w 567"/>
              <a:gd name="T1" fmla="*/ 1247 h 1417"/>
              <a:gd name="T2" fmla="*/ 181 w 567"/>
              <a:gd name="T3" fmla="*/ 1189 h 1417"/>
              <a:gd name="T4" fmla="*/ 214 w 567"/>
              <a:gd name="T5" fmla="*/ 1140 h 1417"/>
              <a:gd name="T6" fmla="*/ 246 w 567"/>
              <a:gd name="T7" fmla="*/ 1088 h 1417"/>
              <a:gd name="T8" fmla="*/ 282 w 567"/>
              <a:gd name="T9" fmla="*/ 1012 h 1417"/>
              <a:gd name="T10" fmla="*/ 328 w 567"/>
              <a:gd name="T11" fmla="*/ 897 h 1417"/>
              <a:gd name="T12" fmla="*/ 362 w 567"/>
              <a:gd name="T13" fmla="*/ 783 h 1417"/>
              <a:gd name="T14" fmla="*/ 374 w 567"/>
              <a:gd name="T15" fmla="*/ 724 h 1417"/>
              <a:gd name="T16" fmla="*/ 383 w 567"/>
              <a:gd name="T17" fmla="*/ 661 h 1417"/>
              <a:gd name="T18" fmla="*/ 393 w 567"/>
              <a:gd name="T19" fmla="*/ 590 h 1417"/>
              <a:gd name="T20" fmla="*/ 399 w 567"/>
              <a:gd name="T21" fmla="*/ 514 h 1417"/>
              <a:gd name="T22" fmla="*/ 404 w 567"/>
              <a:gd name="T23" fmla="*/ 432 h 1417"/>
              <a:gd name="T24" fmla="*/ 410 w 567"/>
              <a:gd name="T25" fmla="*/ 342 h 1417"/>
              <a:gd name="T26" fmla="*/ 412 w 567"/>
              <a:gd name="T27" fmla="*/ 258 h 1417"/>
              <a:gd name="T28" fmla="*/ 412 w 567"/>
              <a:gd name="T29" fmla="*/ 189 h 1417"/>
              <a:gd name="T30" fmla="*/ 408 w 567"/>
              <a:gd name="T31" fmla="*/ 136 h 1417"/>
              <a:gd name="T32" fmla="*/ 402 w 567"/>
              <a:gd name="T33" fmla="*/ 98 h 1417"/>
              <a:gd name="T34" fmla="*/ 393 w 567"/>
              <a:gd name="T35" fmla="*/ 73 h 1417"/>
              <a:gd name="T36" fmla="*/ 380 w 567"/>
              <a:gd name="T37" fmla="*/ 58 h 1417"/>
              <a:gd name="T38" fmla="*/ 376 w 567"/>
              <a:gd name="T39" fmla="*/ 37 h 1417"/>
              <a:gd name="T40" fmla="*/ 389 w 567"/>
              <a:gd name="T41" fmla="*/ 14 h 1417"/>
              <a:gd name="T42" fmla="*/ 399 w 567"/>
              <a:gd name="T43" fmla="*/ 4 h 1417"/>
              <a:gd name="T44" fmla="*/ 414 w 567"/>
              <a:gd name="T45" fmla="*/ 0 h 1417"/>
              <a:gd name="T46" fmla="*/ 431 w 567"/>
              <a:gd name="T47" fmla="*/ 0 h 1417"/>
              <a:gd name="T48" fmla="*/ 452 w 567"/>
              <a:gd name="T49" fmla="*/ 6 h 1417"/>
              <a:gd name="T50" fmla="*/ 479 w 567"/>
              <a:gd name="T51" fmla="*/ 16 h 1417"/>
              <a:gd name="T52" fmla="*/ 519 w 567"/>
              <a:gd name="T53" fmla="*/ 41 h 1417"/>
              <a:gd name="T54" fmla="*/ 551 w 567"/>
              <a:gd name="T55" fmla="*/ 65 h 1417"/>
              <a:gd name="T56" fmla="*/ 567 w 567"/>
              <a:gd name="T57" fmla="*/ 83 h 1417"/>
              <a:gd name="T58" fmla="*/ 567 w 567"/>
              <a:gd name="T59" fmla="*/ 109 h 1417"/>
              <a:gd name="T60" fmla="*/ 561 w 567"/>
              <a:gd name="T61" fmla="*/ 138 h 1417"/>
              <a:gd name="T62" fmla="*/ 557 w 567"/>
              <a:gd name="T63" fmla="*/ 155 h 1417"/>
              <a:gd name="T64" fmla="*/ 551 w 567"/>
              <a:gd name="T65" fmla="*/ 184 h 1417"/>
              <a:gd name="T66" fmla="*/ 546 w 567"/>
              <a:gd name="T67" fmla="*/ 226 h 1417"/>
              <a:gd name="T68" fmla="*/ 540 w 567"/>
              <a:gd name="T69" fmla="*/ 279 h 1417"/>
              <a:gd name="T70" fmla="*/ 536 w 567"/>
              <a:gd name="T71" fmla="*/ 344 h 1417"/>
              <a:gd name="T72" fmla="*/ 532 w 567"/>
              <a:gd name="T73" fmla="*/ 418 h 1417"/>
              <a:gd name="T74" fmla="*/ 527 w 567"/>
              <a:gd name="T75" fmla="*/ 491 h 1417"/>
              <a:gd name="T76" fmla="*/ 521 w 567"/>
              <a:gd name="T77" fmla="*/ 558 h 1417"/>
              <a:gd name="T78" fmla="*/ 513 w 567"/>
              <a:gd name="T79" fmla="*/ 621 h 1417"/>
              <a:gd name="T80" fmla="*/ 507 w 567"/>
              <a:gd name="T81" fmla="*/ 680 h 1417"/>
              <a:gd name="T82" fmla="*/ 494 w 567"/>
              <a:gd name="T83" fmla="*/ 752 h 1417"/>
              <a:gd name="T84" fmla="*/ 473 w 567"/>
              <a:gd name="T85" fmla="*/ 850 h 1417"/>
              <a:gd name="T86" fmla="*/ 450 w 567"/>
              <a:gd name="T87" fmla="*/ 936 h 1417"/>
              <a:gd name="T88" fmla="*/ 420 w 567"/>
              <a:gd name="T89" fmla="*/ 1014 h 1417"/>
              <a:gd name="T90" fmla="*/ 380 w 567"/>
              <a:gd name="T91" fmla="*/ 1092 h 1417"/>
              <a:gd name="T92" fmla="*/ 330 w 567"/>
              <a:gd name="T93" fmla="*/ 1174 h 1417"/>
              <a:gd name="T94" fmla="*/ 267 w 567"/>
              <a:gd name="T95" fmla="*/ 1252 h 1417"/>
              <a:gd name="T96" fmla="*/ 191 w 567"/>
              <a:gd name="T97" fmla="*/ 1319 h 1417"/>
              <a:gd name="T98" fmla="*/ 120 w 567"/>
              <a:gd name="T99" fmla="*/ 1367 h 1417"/>
              <a:gd name="T100" fmla="*/ 80 w 567"/>
              <a:gd name="T101" fmla="*/ 1388 h 1417"/>
              <a:gd name="T102" fmla="*/ 49 w 567"/>
              <a:gd name="T103" fmla="*/ 1403 h 1417"/>
              <a:gd name="T104" fmla="*/ 26 w 567"/>
              <a:gd name="T105" fmla="*/ 1413 h 1417"/>
              <a:gd name="T106" fmla="*/ 9 w 567"/>
              <a:gd name="T107" fmla="*/ 1417 h 1417"/>
              <a:gd name="T108" fmla="*/ 2 w 567"/>
              <a:gd name="T109" fmla="*/ 1413 h 1417"/>
              <a:gd name="T110" fmla="*/ 0 w 567"/>
              <a:gd name="T111" fmla="*/ 1399 h 1417"/>
              <a:gd name="T112" fmla="*/ 4 w 567"/>
              <a:gd name="T113" fmla="*/ 1382 h 1417"/>
              <a:gd name="T114" fmla="*/ 19 w 567"/>
              <a:gd name="T115" fmla="*/ 1363 h 1417"/>
              <a:gd name="T116" fmla="*/ 42 w 567"/>
              <a:gd name="T117" fmla="*/ 1338 h 1417"/>
              <a:gd name="T118" fmla="*/ 74 w 567"/>
              <a:gd name="T119" fmla="*/ 1308 h 1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67" h="1417">
                <a:moveTo>
                  <a:pt x="88" y="1296"/>
                </a:moveTo>
                <a:lnTo>
                  <a:pt x="112" y="1272"/>
                </a:lnTo>
                <a:lnTo>
                  <a:pt x="135" y="1247"/>
                </a:lnTo>
                <a:lnTo>
                  <a:pt x="158" y="1218"/>
                </a:lnTo>
                <a:lnTo>
                  <a:pt x="170" y="1203"/>
                </a:lnTo>
                <a:lnTo>
                  <a:pt x="181" y="1189"/>
                </a:lnTo>
                <a:lnTo>
                  <a:pt x="193" y="1172"/>
                </a:lnTo>
                <a:lnTo>
                  <a:pt x="204" y="1157"/>
                </a:lnTo>
                <a:lnTo>
                  <a:pt x="214" y="1140"/>
                </a:lnTo>
                <a:lnTo>
                  <a:pt x="225" y="1125"/>
                </a:lnTo>
                <a:lnTo>
                  <a:pt x="235" y="1105"/>
                </a:lnTo>
                <a:lnTo>
                  <a:pt x="246" y="1088"/>
                </a:lnTo>
                <a:lnTo>
                  <a:pt x="256" y="1069"/>
                </a:lnTo>
                <a:lnTo>
                  <a:pt x="265" y="1050"/>
                </a:lnTo>
                <a:lnTo>
                  <a:pt x="282" y="1012"/>
                </a:lnTo>
                <a:lnTo>
                  <a:pt x="298" y="974"/>
                </a:lnTo>
                <a:lnTo>
                  <a:pt x="313" y="936"/>
                </a:lnTo>
                <a:lnTo>
                  <a:pt x="328" y="897"/>
                </a:lnTo>
                <a:lnTo>
                  <a:pt x="340" y="859"/>
                </a:lnTo>
                <a:lnTo>
                  <a:pt x="353" y="821"/>
                </a:lnTo>
                <a:lnTo>
                  <a:pt x="362" y="783"/>
                </a:lnTo>
                <a:lnTo>
                  <a:pt x="366" y="764"/>
                </a:lnTo>
                <a:lnTo>
                  <a:pt x="370" y="745"/>
                </a:lnTo>
                <a:lnTo>
                  <a:pt x="374" y="724"/>
                </a:lnTo>
                <a:lnTo>
                  <a:pt x="378" y="705"/>
                </a:lnTo>
                <a:lnTo>
                  <a:pt x="380" y="684"/>
                </a:lnTo>
                <a:lnTo>
                  <a:pt x="383" y="661"/>
                </a:lnTo>
                <a:lnTo>
                  <a:pt x="387" y="638"/>
                </a:lnTo>
                <a:lnTo>
                  <a:pt x="389" y="615"/>
                </a:lnTo>
                <a:lnTo>
                  <a:pt x="393" y="590"/>
                </a:lnTo>
                <a:lnTo>
                  <a:pt x="395" y="565"/>
                </a:lnTo>
                <a:lnTo>
                  <a:pt x="397" y="541"/>
                </a:lnTo>
                <a:lnTo>
                  <a:pt x="399" y="514"/>
                </a:lnTo>
                <a:lnTo>
                  <a:pt x="402" y="487"/>
                </a:lnTo>
                <a:lnTo>
                  <a:pt x="404" y="458"/>
                </a:lnTo>
                <a:lnTo>
                  <a:pt x="404" y="432"/>
                </a:lnTo>
                <a:lnTo>
                  <a:pt x="406" y="401"/>
                </a:lnTo>
                <a:lnTo>
                  <a:pt x="408" y="373"/>
                </a:lnTo>
                <a:lnTo>
                  <a:pt x="410" y="342"/>
                </a:lnTo>
                <a:lnTo>
                  <a:pt x="410" y="312"/>
                </a:lnTo>
                <a:lnTo>
                  <a:pt x="412" y="285"/>
                </a:lnTo>
                <a:lnTo>
                  <a:pt x="412" y="258"/>
                </a:lnTo>
                <a:lnTo>
                  <a:pt x="412" y="233"/>
                </a:lnTo>
                <a:lnTo>
                  <a:pt x="412" y="210"/>
                </a:lnTo>
                <a:lnTo>
                  <a:pt x="412" y="189"/>
                </a:lnTo>
                <a:lnTo>
                  <a:pt x="410" y="170"/>
                </a:lnTo>
                <a:lnTo>
                  <a:pt x="410" y="151"/>
                </a:lnTo>
                <a:lnTo>
                  <a:pt x="408" y="136"/>
                </a:lnTo>
                <a:lnTo>
                  <a:pt x="406" y="121"/>
                </a:lnTo>
                <a:lnTo>
                  <a:pt x="404" y="109"/>
                </a:lnTo>
                <a:lnTo>
                  <a:pt x="402" y="98"/>
                </a:lnTo>
                <a:lnTo>
                  <a:pt x="399" y="88"/>
                </a:lnTo>
                <a:lnTo>
                  <a:pt x="397" y="81"/>
                </a:lnTo>
                <a:lnTo>
                  <a:pt x="393" y="73"/>
                </a:lnTo>
                <a:lnTo>
                  <a:pt x="389" y="69"/>
                </a:lnTo>
                <a:lnTo>
                  <a:pt x="383" y="63"/>
                </a:lnTo>
                <a:lnTo>
                  <a:pt x="380" y="58"/>
                </a:lnTo>
                <a:lnTo>
                  <a:pt x="376" y="52"/>
                </a:lnTo>
                <a:lnTo>
                  <a:pt x="376" y="44"/>
                </a:lnTo>
                <a:lnTo>
                  <a:pt x="376" y="37"/>
                </a:lnTo>
                <a:lnTo>
                  <a:pt x="380" y="29"/>
                </a:lnTo>
                <a:lnTo>
                  <a:pt x="383" y="21"/>
                </a:lnTo>
                <a:lnTo>
                  <a:pt x="389" y="14"/>
                </a:lnTo>
                <a:lnTo>
                  <a:pt x="393" y="12"/>
                </a:lnTo>
                <a:lnTo>
                  <a:pt x="395" y="8"/>
                </a:lnTo>
                <a:lnTo>
                  <a:pt x="399" y="4"/>
                </a:lnTo>
                <a:lnTo>
                  <a:pt x="402" y="2"/>
                </a:lnTo>
                <a:lnTo>
                  <a:pt x="408" y="2"/>
                </a:lnTo>
                <a:lnTo>
                  <a:pt x="414" y="0"/>
                </a:lnTo>
                <a:lnTo>
                  <a:pt x="418" y="0"/>
                </a:lnTo>
                <a:lnTo>
                  <a:pt x="425" y="0"/>
                </a:lnTo>
                <a:lnTo>
                  <a:pt x="431" y="0"/>
                </a:lnTo>
                <a:lnTo>
                  <a:pt x="437" y="2"/>
                </a:lnTo>
                <a:lnTo>
                  <a:pt x="444" y="4"/>
                </a:lnTo>
                <a:lnTo>
                  <a:pt x="452" y="6"/>
                </a:lnTo>
                <a:lnTo>
                  <a:pt x="462" y="8"/>
                </a:lnTo>
                <a:lnTo>
                  <a:pt x="469" y="12"/>
                </a:lnTo>
                <a:lnTo>
                  <a:pt x="479" y="16"/>
                </a:lnTo>
                <a:lnTo>
                  <a:pt x="488" y="21"/>
                </a:lnTo>
                <a:lnTo>
                  <a:pt x="506" y="31"/>
                </a:lnTo>
                <a:lnTo>
                  <a:pt x="519" y="41"/>
                </a:lnTo>
                <a:lnTo>
                  <a:pt x="532" y="50"/>
                </a:lnTo>
                <a:lnTo>
                  <a:pt x="544" y="58"/>
                </a:lnTo>
                <a:lnTo>
                  <a:pt x="551" y="65"/>
                </a:lnTo>
                <a:lnTo>
                  <a:pt x="559" y="71"/>
                </a:lnTo>
                <a:lnTo>
                  <a:pt x="565" y="77"/>
                </a:lnTo>
                <a:lnTo>
                  <a:pt x="567" y="83"/>
                </a:lnTo>
                <a:lnTo>
                  <a:pt x="567" y="90"/>
                </a:lnTo>
                <a:lnTo>
                  <a:pt x="567" y="98"/>
                </a:lnTo>
                <a:lnTo>
                  <a:pt x="567" y="109"/>
                </a:lnTo>
                <a:lnTo>
                  <a:pt x="565" y="123"/>
                </a:lnTo>
                <a:lnTo>
                  <a:pt x="563" y="130"/>
                </a:lnTo>
                <a:lnTo>
                  <a:pt x="561" y="138"/>
                </a:lnTo>
                <a:lnTo>
                  <a:pt x="559" y="142"/>
                </a:lnTo>
                <a:lnTo>
                  <a:pt x="559" y="147"/>
                </a:lnTo>
                <a:lnTo>
                  <a:pt x="557" y="155"/>
                </a:lnTo>
                <a:lnTo>
                  <a:pt x="555" y="163"/>
                </a:lnTo>
                <a:lnTo>
                  <a:pt x="553" y="172"/>
                </a:lnTo>
                <a:lnTo>
                  <a:pt x="551" y="184"/>
                </a:lnTo>
                <a:lnTo>
                  <a:pt x="549" y="197"/>
                </a:lnTo>
                <a:lnTo>
                  <a:pt x="548" y="210"/>
                </a:lnTo>
                <a:lnTo>
                  <a:pt x="546" y="226"/>
                </a:lnTo>
                <a:lnTo>
                  <a:pt x="544" y="241"/>
                </a:lnTo>
                <a:lnTo>
                  <a:pt x="542" y="260"/>
                </a:lnTo>
                <a:lnTo>
                  <a:pt x="540" y="279"/>
                </a:lnTo>
                <a:lnTo>
                  <a:pt x="538" y="298"/>
                </a:lnTo>
                <a:lnTo>
                  <a:pt x="538" y="321"/>
                </a:lnTo>
                <a:lnTo>
                  <a:pt x="536" y="344"/>
                </a:lnTo>
                <a:lnTo>
                  <a:pt x="534" y="369"/>
                </a:lnTo>
                <a:lnTo>
                  <a:pt x="534" y="394"/>
                </a:lnTo>
                <a:lnTo>
                  <a:pt x="532" y="418"/>
                </a:lnTo>
                <a:lnTo>
                  <a:pt x="530" y="443"/>
                </a:lnTo>
                <a:lnTo>
                  <a:pt x="528" y="468"/>
                </a:lnTo>
                <a:lnTo>
                  <a:pt x="527" y="491"/>
                </a:lnTo>
                <a:lnTo>
                  <a:pt x="525" y="514"/>
                </a:lnTo>
                <a:lnTo>
                  <a:pt x="523" y="537"/>
                </a:lnTo>
                <a:lnTo>
                  <a:pt x="521" y="558"/>
                </a:lnTo>
                <a:lnTo>
                  <a:pt x="519" y="581"/>
                </a:lnTo>
                <a:lnTo>
                  <a:pt x="517" y="602"/>
                </a:lnTo>
                <a:lnTo>
                  <a:pt x="513" y="621"/>
                </a:lnTo>
                <a:lnTo>
                  <a:pt x="511" y="642"/>
                </a:lnTo>
                <a:lnTo>
                  <a:pt x="509" y="661"/>
                </a:lnTo>
                <a:lnTo>
                  <a:pt x="507" y="680"/>
                </a:lnTo>
                <a:lnTo>
                  <a:pt x="504" y="699"/>
                </a:lnTo>
                <a:lnTo>
                  <a:pt x="502" y="716"/>
                </a:lnTo>
                <a:lnTo>
                  <a:pt x="494" y="752"/>
                </a:lnTo>
                <a:lnTo>
                  <a:pt x="486" y="785"/>
                </a:lnTo>
                <a:lnTo>
                  <a:pt x="479" y="819"/>
                </a:lnTo>
                <a:lnTo>
                  <a:pt x="473" y="850"/>
                </a:lnTo>
                <a:lnTo>
                  <a:pt x="465" y="880"/>
                </a:lnTo>
                <a:lnTo>
                  <a:pt x="458" y="909"/>
                </a:lnTo>
                <a:lnTo>
                  <a:pt x="450" y="936"/>
                </a:lnTo>
                <a:lnTo>
                  <a:pt x="443" y="962"/>
                </a:lnTo>
                <a:lnTo>
                  <a:pt x="433" y="987"/>
                </a:lnTo>
                <a:lnTo>
                  <a:pt x="420" y="1014"/>
                </a:lnTo>
                <a:lnTo>
                  <a:pt x="408" y="1039"/>
                </a:lnTo>
                <a:lnTo>
                  <a:pt x="395" y="1065"/>
                </a:lnTo>
                <a:lnTo>
                  <a:pt x="380" y="1092"/>
                </a:lnTo>
                <a:lnTo>
                  <a:pt x="364" y="1119"/>
                </a:lnTo>
                <a:lnTo>
                  <a:pt x="347" y="1146"/>
                </a:lnTo>
                <a:lnTo>
                  <a:pt x="330" y="1174"/>
                </a:lnTo>
                <a:lnTo>
                  <a:pt x="311" y="1201"/>
                </a:lnTo>
                <a:lnTo>
                  <a:pt x="290" y="1228"/>
                </a:lnTo>
                <a:lnTo>
                  <a:pt x="267" y="1252"/>
                </a:lnTo>
                <a:lnTo>
                  <a:pt x="242" y="1275"/>
                </a:lnTo>
                <a:lnTo>
                  <a:pt x="217" y="1298"/>
                </a:lnTo>
                <a:lnTo>
                  <a:pt x="191" y="1319"/>
                </a:lnTo>
                <a:lnTo>
                  <a:pt x="162" y="1338"/>
                </a:lnTo>
                <a:lnTo>
                  <a:pt x="133" y="1357"/>
                </a:lnTo>
                <a:lnTo>
                  <a:pt x="120" y="1367"/>
                </a:lnTo>
                <a:lnTo>
                  <a:pt x="105" y="1375"/>
                </a:lnTo>
                <a:lnTo>
                  <a:pt x="93" y="1382"/>
                </a:lnTo>
                <a:lnTo>
                  <a:pt x="80" y="1388"/>
                </a:lnTo>
                <a:lnTo>
                  <a:pt x="70" y="1394"/>
                </a:lnTo>
                <a:lnTo>
                  <a:pt x="59" y="1399"/>
                </a:lnTo>
                <a:lnTo>
                  <a:pt x="49" y="1403"/>
                </a:lnTo>
                <a:lnTo>
                  <a:pt x="40" y="1407"/>
                </a:lnTo>
                <a:lnTo>
                  <a:pt x="32" y="1411"/>
                </a:lnTo>
                <a:lnTo>
                  <a:pt x="26" y="1413"/>
                </a:lnTo>
                <a:lnTo>
                  <a:pt x="19" y="1415"/>
                </a:lnTo>
                <a:lnTo>
                  <a:pt x="15" y="1417"/>
                </a:lnTo>
                <a:lnTo>
                  <a:pt x="9" y="1417"/>
                </a:lnTo>
                <a:lnTo>
                  <a:pt x="5" y="1415"/>
                </a:lnTo>
                <a:lnTo>
                  <a:pt x="4" y="1415"/>
                </a:lnTo>
                <a:lnTo>
                  <a:pt x="2" y="1413"/>
                </a:lnTo>
                <a:lnTo>
                  <a:pt x="0" y="1407"/>
                </a:lnTo>
                <a:lnTo>
                  <a:pt x="0" y="1403"/>
                </a:lnTo>
                <a:lnTo>
                  <a:pt x="0" y="1399"/>
                </a:lnTo>
                <a:lnTo>
                  <a:pt x="0" y="1394"/>
                </a:lnTo>
                <a:lnTo>
                  <a:pt x="2" y="1388"/>
                </a:lnTo>
                <a:lnTo>
                  <a:pt x="4" y="1382"/>
                </a:lnTo>
                <a:lnTo>
                  <a:pt x="7" y="1377"/>
                </a:lnTo>
                <a:lnTo>
                  <a:pt x="13" y="1369"/>
                </a:lnTo>
                <a:lnTo>
                  <a:pt x="19" y="1363"/>
                </a:lnTo>
                <a:lnTo>
                  <a:pt x="25" y="1356"/>
                </a:lnTo>
                <a:lnTo>
                  <a:pt x="34" y="1346"/>
                </a:lnTo>
                <a:lnTo>
                  <a:pt x="42" y="1338"/>
                </a:lnTo>
                <a:lnTo>
                  <a:pt x="51" y="1329"/>
                </a:lnTo>
                <a:lnTo>
                  <a:pt x="63" y="1317"/>
                </a:lnTo>
                <a:lnTo>
                  <a:pt x="74" y="1308"/>
                </a:lnTo>
                <a:lnTo>
                  <a:pt x="88" y="1296"/>
                </a:lnTo>
                <a:lnTo>
                  <a:pt x="88" y="1296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24" name="Freeform 23"/>
          <p:cNvSpPr/>
          <p:nvPr/>
        </p:nvSpPr>
        <p:spPr bwMode="auto">
          <a:xfrm>
            <a:off x="8538210" y="4020820"/>
            <a:ext cx="138430" cy="1057910"/>
          </a:xfrm>
          <a:custGeom>
            <a:avLst/>
            <a:gdLst>
              <a:gd name="T0" fmla="*/ 162 w 185"/>
              <a:gd name="T1" fmla="*/ 450 h 1485"/>
              <a:gd name="T2" fmla="*/ 156 w 185"/>
              <a:gd name="T3" fmla="*/ 563 h 1485"/>
              <a:gd name="T4" fmla="*/ 154 w 185"/>
              <a:gd name="T5" fmla="*/ 689 h 1485"/>
              <a:gd name="T6" fmla="*/ 153 w 185"/>
              <a:gd name="T7" fmla="*/ 828 h 1485"/>
              <a:gd name="T8" fmla="*/ 151 w 185"/>
              <a:gd name="T9" fmla="*/ 972 h 1485"/>
              <a:gd name="T10" fmla="*/ 149 w 185"/>
              <a:gd name="T11" fmla="*/ 1099 h 1485"/>
              <a:gd name="T12" fmla="*/ 145 w 185"/>
              <a:gd name="T13" fmla="*/ 1210 h 1485"/>
              <a:gd name="T14" fmla="*/ 141 w 185"/>
              <a:gd name="T15" fmla="*/ 1302 h 1485"/>
              <a:gd name="T16" fmla="*/ 133 w 185"/>
              <a:gd name="T17" fmla="*/ 1378 h 1485"/>
              <a:gd name="T18" fmla="*/ 124 w 185"/>
              <a:gd name="T19" fmla="*/ 1433 h 1485"/>
              <a:gd name="T20" fmla="*/ 109 w 185"/>
              <a:gd name="T21" fmla="*/ 1470 h 1485"/>
              <a:gd name="T22" fmla="*/ 91 w 185"/>
              <a:gd name="T23" fmla="*/ 1485 h 1485"/>
              <a:gd name="T24" fmla="*/ 72 w 185"/>
              <a:gd name="T25" fmla="*/ 1483 h 1485"/>
              <a:gd name="T26" fmla="*/ 57 w 185"/>
              <a:gd name="T27" fmla="*/ 1473 h 1485"/>
              <a:gd name="T28" fmla="*/ 44 w 185"/>
              <a:gd name="T29" fmla="*/ 1454 h 1485"/>
              <a:gd name="T30" fmla="*/ 34 w 185"/>
              <a:gd name="T31" fmla="*/ 1426 h 1485"/>
              <a:gd name="T32" fmla="*/ 25 w 185"/>
              <a:gd name="T33" fmla="*/ 1386 h 1485"/>
              <a:gd name="T34" fmla="*/ 15 w 185"/>
              <a:gd name="T35" fmla="*/ 1342 h 1485"/>
              <a:gd name="T36" fmla="*/ 13 w 185"/>
              <a:gd name="T37" fmla="*/ 1321 h 1485"/>
              <a:gd name="T38" fmla="*/ 11 w 185"/>
              <a:gd name="T39" fmla="*/ 1298 h 1485"/>
              <a:gd name="T40" fmla="*/ 15 w 185"/>
              <a:gd name="T41" fmla="*/ 1262 h 1485"/>
              <a:gd name="T42" fmla="*/ 23 w 185"/>
              <a:gd name="T43" fmla="*/ 1210 h 1485"/>
              <a:gd name="T44" fmla="*/ 30 w 185"/>
              <a:gd name="T45" fmla="*/ 1145 h 1485"/>
              <a:gd name="T46" fmla="*/ 34 w 185"/>
              <a:gd name="T47" fmla="*/ 1069 h 1485"/>
              <a:gd name="T48" fmla="*/ 40 w 185"/>
              <a:gd name="T49" fmla="*/ 985 h 1485"/>
              <a:gd name="T50" fmla="*/ 44 w 185"/>
              <a:gd name="T51" fmla="*/ 889 h 1485"/>
              <a:gd name="T52" fmla="*/ 48 w 185"/>
              <a:gd name="T53" fmla="*/ 786 h 1485"/>
              <a:gd name="T54" fmla="*/ 48 w 185"/>
              <a:gd name="T55" fmla="*/ 676 h 1485"/>
              <a:gd name="T56" fmla="*/ 48 w 185"/>
              <a:gd name="T57" fmla="*/ 557 h 1485"/>
              <a:gd name="T58" fmla="*/ 48 w 185"/>
              <a:gd name="T59" fmla="*/ 433 h 1485"/>
              <a:gd name="T60" fmla="*/ 44 w 185"/>
              <a:gd name="T61" fmla="*/ 307 h 1485"/>
              <a:gd name="T62" fmla="*/ 38 w 185"/>
              <a:gd name="T63" fmla="*/ 204 h 1485"/>
              <a:gd name="T64" fmla="*/ 30 w 185"/>
              <a:gd name="T65" fmla="*/ 132 h 1485"/>
              <a:gd name="T66" fmla="*/ 21 w 185"/>
              <a:gd name="T67" fmla="*/ 86 h 1485"/>
              <a:gd name="T68" fmla="*/ 7 w 185"/>
              <a:gd name="T69" fmla="*/ 67 h 1485"/>
              <a:gd name="T70" fmla="*/ 0 w 185"/>
              <a:gd name="T71" fmla="*/ 36 h 1485"/>
              <a:gd name="T72" fmla="*/ 17 w 185"/>
              <a:gd name="T73" fmla="*/ 10 h 1485"/>
              <a:gd name="T74" fmla="*/ 36 w 185"/>
              <a:gd name="T75" fmla="*/ 2 h 1485"/>
              <a:gd name="T76" fmla="*/ 59 w 185"/>
              <a:gd name="T77" fmla="*/ 2 h 1485"/>
              <a:gd name="T78" fmla="*/ 112 w 185"/>
              <a:gd name="T79" fmla="*/ 19 h 1485"/>
              <a:gd name="T80" fmla="*/ 143 w 185"/>
              <a:gd name="T81" fmla="*/ 38 h 1485"/>
              <a:gd name="T82" fmla="*/ 164 w 185"/>
              <a:gd name="T83" fmla="*/ 55 h 1485"/>
              <a:gd name="T84" fmla="*/ 185 w 185"/>
              <a:gd name="T85" fmla="*/ 80 h 1485"/>
              <a:gd name="T86" fmla="*/ 181 w 185"/>
              <a:gd name="T87" fmla="*/ 136 h 1485"/>
              <a:gd name="T88" fmla="*/ 175 w 185"/>
              <a:gd name="T89" fmla="*/ 160 h 1485"/>
              <a:gd name="T90" fmla="*/ 172 w 185"/>
              <a:gd name="T91" fmla="*/ 204 h 1485"/>
              <a:gd name="T92" fmla="*/ 170 w 185"/>
              <a:gd name="T93" fmla="*/ 267 h 1485"/>
              <a:gd name="T94" fmla="*/ 166 w 185"/>
              <a:gd name="T95" fmla="*/ 351 h 1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85" h="1485">
                <a:moveTo>
                  <a:pt x="166" y="374"/>
                </a:moveTo>
                <a:lnTo>
                  <a:pt x="164" y="399"/>
                </a:lnTo>
                <a:lnTo>
                  <a:pt x="162" y="424"/>
                </a:lnTo>
                <a:lnTo>
                  <a:pt x="162" y="450"/>
                </a:lnTo>
                <a:lnTo>
                  <a:pt x="160" y="477"/>
                </a:lnTo>
                <a:lnTo>
                  <a:pt x="160" y="506"/>
                </a:lnTo>
                <a:lnTo>
                  <a:pt x="158" y="534"/>
                </a:lnTo>
                <a:lnTo>
                  <a:pt x="156" y="563"/>
                </a:lnTo>
                <a:lnTo>
                  <a:pt x="156" y="594"/>
                </a:lnTo>
                <a:lnTo>
                  <a:pt x="156" y="624"/>
                </a:lnTo>
                <a:lnTo>
                  <a:pt x="154" y="657"/>
                </a:lnTo>
                <a:lnTo>
                  <a:pt x="154" y="689"/>
                </a:lnTo>
                <a:lnTo>
                  <a:pt x="153" y="723"/>
                </a:lnTo>
                <a:lnTo>
                  <a:pt x="153" y="758"/>
                </a:lnTo>
                <a:lnTo>
                  <a:pt x="153" y="792"/>
                </a:lnTo>
                <a:lnTo>
                  <a:pt x="153" y="828"/>
                </a:lnTo>
                <a:lnTo>
                  <a:pt x="153" y="865"/>
                </a:lnTo>
                <a:lnTo>
                  <a:pt x="153" y="901"/>
                </a:lnTo>
                <a:lnTo>
                  <a:pt x="153" y="937"/>
                </a:lnTo>
                <a:lnTo>
                  <a:pt x="151" y="972"/>
                </a:lnTo>
                <a:lnTo>
                  <a:pt x="151" y="1006"/>
                </a:lnTo>
                <a:lnTo>
                  <a:pt x="151" y="1038"/>
                </a:lnTo>
                <a:lnTo>
                  <a:pt x="149" y="1069"/>
                </a:lnTo>
                <a:lnTo>
                  <a:pt x="149" y="1099"/>
                </a:lnTo>
                <a:lnTo>
                  <a:pt x="149" y="1130"/>
                </a:lnTo>
                <a:lnTo>
                  <a:pt x="147" y="1157"/>
                </a:lnTo>
                <a:lnTo>
                  <a:pt x="147" y="1183"/>
                </a:lnTo>
                <a:lnTo>
                  <a:pt x="145" y="1210"/>
                </a:lnTo>
                <a:lnTo>
                  <a:pt x="143" y="1235"/>
                </a:lnTo>
                <a:lnTo>
                  <a:pt x="143" y="1258"/>
                </a:lnTo>
                <a:lnTo>
                  <a:pt x="141" y="1281"/>
                </a:lnTo>
                <a:lnTo>
                  <a:pt x="141" y="1302"/>
                </a:lnTo>
                <a:lnTo>
                  <a:pt x="139" y="1321"/>
                </a:lnTo>
                <a:lnTo>
                  <a:pt x="137" y="1342"/>
                </a:lnTo>
                <a:lnTo>
                  <a:pt x="135" y="1361"/>
                </a:lnTo>
                <a:lnTo>
                  <a:pt x="133" y="1378"/>
                </a:lnTo>
                <a:lnTo>
                  <a:pt x="132" y="1393"/>
                </a:lnTo>
                <a:lnTo>
                  <a:pt x="130" y="1409"/>
                </a:lnTo>
                <a:lnTo>
                  <a:pt x="126" y="1422"/>
                </a:lnTo>
                <a:lnTo>
                  <a:pt x="124" y="1433"/>
                </a:lnTo>
                <a:lnTo>
                  <a:pt x="120" y="1445"/>
                </a:lnTo>
                <a:lnTo>
                  <a:pt x="116" y="1454"/>
                </a:lnTo>
                <a:lnTo>
                  <a:pt x="112" y="1462"/>
                </a:lnTo>
                <a:lnTo>
                  <a:pt x="109" y="1470"/>
                </a:lnTo>
                <a:lnTo>
                  <a:pt x="105" y="1475"/>
                </a:lnTo>
                <a:lnTo>
                  <a:pt x="101" y="1479"/>
                </a:lnTo>
                <a:lnTo>
                  <a:pt x="95" y="1483"/>
                </a:lnTo>
                <a:lnTo>
                  <a:pt x="91" y="1485"/>
                </a:lnTo>
                <a:lnTo>
                  <a:pt x="86" y="1485"/>
                </a:lnTo>
                <a:lnTo>
                  <a:pt x="82" y="1485"/>
                </a:lnTo>
                <a:lnTo>
                  <a:pt x="76" y="1485"/>
                </a:lnTo>
                <a:lnTo>
                  <a:pt x="72" y="1483"/>
                </a:lnTo>
                <a:lnTo>
                  <a:pt x="69" y="1481"/>
                </a:lnTo>
                <a:lnTo>
                  <a:pt x="65" y="1479"/>
                </a:lnTo>
                <a:lnTo>
                  <a:pt x="59" y="1475"/>
                </a:lnTo>
                <a:lnTo>
                  <a:pt x="57" y="1473"/>
                </a:lnTo>
                <a:lnTo>
                  <a:pt x="53" y="1470"/>
                </a:lnTo>
                <a:lnTo>
                  <a:pt x="49" y="1464"/>
                </a:lnTo>
                <a:lnTo>
                  <a:pt x="46" y="1460"/>
                </a:lnTo>
                <a:lnTo>
                  <a:pt x="44" y="1454"/>
                </a:lnTo>
                <a:lnTo>
                  <a:pt x="42" y="1449"/>
                </a:lnTo>
                <a:lnTo>
                  <a:pt x="38" y="1441"/>
                </a:lnTo>
                <a:lnTo>
                  <a:pt x="36" y="1433"/>
                </a:lnTo>
                <a:lnTo>
                  <a:pt x="34" y="1426"/>
                </a:lnTo>
                <a:lnTo>
                  <a:pt x="34" y="1416"/>
                </a:lnTo>
                <a:lnTo>
                  <a:pt x="32" y="1409"/>
                </a:lnTo>
                <a:lnTo>
                  <a:pt x="28" y="1401"/>
                </a:lnTo>
                <a:lnTo>
                  <a:pt x="25" y="1386"/>
                </a:lnTo>
                <a:lnTo>
                  <a:pt x="23" y="1372"/>
                </a:lnTo>
                <a:lnTo>
                  <a:pt x="19" y="1361"/>
                </a:lnTo>
                <a:lnTo>
                  <a:pt x="17" y="1349"/>
                </a:lnTo>
                <a:lnTo>
                  <a:pt x="15" y="1342"/>
                </a:lnTo>
                <a:lnTo>
                  <a:pt x="15" y="1334"/>
                </a:lnTo>
                <a:lnTo>
                  <a:pt x="13" y="1328"/>
                </a:lnTo>
                <a:lnTo>
                  <a:pt x="13" y="1325"/>
                </a:lnTo>
                <a:lnTo>
                  <a:pt x="13" y="1321"/>
                </a:lnTo>
                <a:lnTo>
                  <a:pt x="11" y="1317"/>
                </a:lnTo>
                <a:lnTo>
                  <a:pt x="11" y="1311"/>
                </a:lnTo>
                <a:lnTo>
                  <a:pt x="11" y="1306"/>
                </a:lnTo>
                <a:lnTo>
                  <a:pt x="11" y="1298"/>
                </a:lnTo>
                <a:lnTo>
                  <a:pt x="13" y="1290"/>
                </a:lnTo>
                <a:lnTo>
                  <a:pt x="13" y="1281"/>
                </a:lnTo>
                <a:lnTo>
                  <a:pt x="15" y="1271"/>
                </a:lnTo>
                <a:lnTo>
                  <a:pt x="15" y="1262"/>
                </a:lnTo>
                <a:lnTo>
                  <a:pt x="17" y="1250"/>
                </a:lnTo>
                <a:lnTo>
                  <a:pt x="19" y="1237"/>
                </a:lnTo>
                <a:lnTo>
                  <a:pt x="21" y="1223"/>
                </a:lnTo>
                <a:lnTo>
                  <a:pt x="23" y="1210"/>
                </a:lnTo>
                <a:lnTo>
                  <a:pt x="25" y="1195"/>
                </a:lnTo>
                <a:lnTo>
                  <a:pt x="27" y="1178"/>
                </a:lnTo>
                <a:lnTo>
                  <a:pt x="28" y="1162"/>
                </a:lnTo>
                <a:lnTo>
                  <a:pt x="30" y="1145"/>
                </a:lnTo>
                <a:lnTo>
                  <a:pt x="30" y="1126"/>
                </a:lnTo>
                <a:lnTo>
                  <a:pt x="32" y="1107"/>
                </a:lnTo>
                <a:lnTo>
                  <a:pt x="34" y="1090"/>
                </a:lnTo>
                <a:lnTo>
                  <a:pt x="34" y="1069"/>
                </a:lnTo>
                <a:lnTo>
                  <a:pt x="36" y="1050"/>
                </a:lnTo>
                <a:lnTo>
                  <a:pt x="38" y="1029"/>
                </a:lnTo>
                <a:lnTo>
                  <a:pt x="38" y="1008"/>
                </a:lnTo>
                <a:lnTo>
                  <a:pt x="40" y="985"/>
                </a:lnTo>
                <a:lnTo>
                  <a:pt x="40" y="962"/>
                </a:lnTo>
                <a:lnTo>
                  <a:pt x="42" y="939"/>
                </a:lnTo>
                <a:lnTo>
                  <a:pt x="44" y="914"/>
                </a:lnTo>
                <a:lnTo>
                  <a:pt x="44" y="889"/>
                </a:lnTo>
                <a:lnTo>
                  <a:pt x="46" y="865"/>
                </a:lnTo>
                <a:lnTo>
                  <a:pt x="48" y="838"/>
                </a:lnTo>
                <a:lnTo>
                  <a:pt x="48" y="811"/>
                </a:lnTo>
                <a:lnTo>
                  <a:pt x="48" y="786"/>
                </a:lnTo>
                <a:lnTo>
                  <a:pt x="48" y="760"/>
                </a:lnTo>
                <a:lnTo>
                  <a:pt x="48" y="731"/>
                </a:lnTo>
                <a:lnTo>
                  <a:pt x="48" y="704"/>
                </a:lnTo>
                <a:lnTo>
                  <a:pt x="48" y="676"/>
                </a:lnTo>
                <a:lnTo>
                  <a:pt x="48" y="647"/>
                </a:lnTo>
                <a:lnTo>
                  <a:pt x="48" y="618"/>
                </a:lnTo>
                <a:lnTo>
                  <a:pt x="48" y="588"/>
                </a:lnTo>
                <a:lnTo>
                  <a:pt x="48" y="557"/>
                </a:lnTo>
                <a:lnTo>
                  <a:pt x="48" y="527"/>
                </a:lnTo>
                <a:lnTo>
                  <a:pt x="48" y="496"/>
                </a:lnTo>
                <a:lnTo>
                  <a:pt x="48" y="466"/>
                </a:lnTo>
                <a:lnTo>
                  <a:pt x="48" y="433"/>
                </a:lnTo>
                <a:lnTo>
                  <a:pt x="48" y="401"/>
                </a:lnTo>
                <a:lnTo>
                  <a:pt x="48" y="367"/>
                </a:lnTo>
                <a:lnTo>
                  <a:pt x="46" y="336"/>
                </a:lnTo>
                <a:lnTo>
                  <a:pt x="44" y="307"/>
                </a:lnTo>
                <a:lnTo>
                  <a:pt x="44" y="279"/>
                </a:lnTo>
                <a:lnTo>
                  <a:pt x="42" y="252"/>
                </a:lnTo>
                <a:lnTo>
                  <a:pt x="40" y="227"/>
                </a:lnTo>
                <a:lnTo>
                  <a:pt x="38" y="204"/>
                </a:lnTo>
                <a:lnTo>
                  <a:pt x="38" y="183"/>
                </a:lnTo>
                <a:lnTo>
                  <a:pt x="36" y="164"/>
                </a:lnTo>
                <a:lnTo>
                  <a:pt x="34" y="147"/>
                </a:lnTo>
                <a:lnTo>
                  <a:pt x="30" y="132"/>
                </a:lnTo>
                <a:lnTo>
                  <a:pt x="28" y="116"/>
                </a:lnTo>
                <a:lnTo>
                  <a:pt x="27" y="105"/>
                </a:lnTo>
                <a:lnTo>
                  <a:pt x="25" y="94"/>
                </a:lnTo>
                <a:lnTo>
                  <a:pt x="21" y="86"/>
                </a:lnTo>
                <a:lnTo>
                  <a:pt x="17" y="78"/>
                </a:lnTo>
                <a:lnTo>
                  <a:pt x="15" y="76"/>
                </a:lnTo>
                <a:lnTo>
                  <a:pt x="13" y="75"/>
                </a:lnTo>
                <a:lnTo>
                  <a:pt x="7" y="67"/>
                </a:lnTo>
                <a:lnTo>
                  <a:pt x="4" y="59"/>
                </a:lnTo>
                <a:lnTo>
                  <a:pt x="0" y="52"/>
                </a:lnTo>
                <a:lnTo>
                  <a:pt x="0" y="44"/>
                </a:lnTo>
                <a:lnTo>
                  <a:pt x="0" y="36"/>
                </a:lnTo>
                <a:lnTo>
                  <a:pt x="4" y="29"/>
                </a:lnTo>
                <a:lnTo>
                  <a:pt x="7" y="21"/>
                </a:lnTo>
                <a:lnTo>
                  <a:pt x="13" y="13"/>
                </a:lnTo>
                <a:lnTo>
                  <a:pt x="17" y="10"/>
                </a:lnTo>
                <a:lnTo>
                  <a:pt x="23" y="6"/>
                </a:lnTo>
                <a:lnTo>
                  <a:pt x="27" y="4"/>
                </a:lnTo>
                <a:lnTo>
                  <a:pt x="30" y="2"/>
                </a:lnTo>
                <a:lnTo>
                  <a:pt x="36" y="2"/>
                </a:lnTo>
                <a:lnTo>
                  <a:pt x="42" y="0"/>
                </a:lnTo>
                <a:lnTo>
                  <a:pt x="48" y="0"/>
                </a:lnTo>
                <a:lnTo>
                  <a:pt x="53" y="0"/>
                </a:lnTo>
                <a:lnTo>
                  <a:pt x="59" y="2"/>
                </a:lnTo>
                <a:lnTo>
                  <a:pt x="67" y="4"/>
                </a:lnTo>
                <a:lnTo>
                  <a:pt x="80" y="8"/>
                </a:lnTo>
                <a:lnTo>
                  <a:pt x="95" y="13"/>
                </a:lnTo>
                <a:lnTo>
                  <a:pt x="112" y="19"/>
                </a:lnTo>
                <a:lnTo>
                  <a:pt x="120" y="25"/>
                </a:lnTo>
                <a:lnTo>
                  <a:pt x="130" y="31"/>
                </a:lnTo>
                <a:lnTo>
                  <a:pt x="135" y="34"/>
                </a:lnTo>
                <a:lnTo>
                  <a:pt x="143" y="38"/>
                </a:lnTo>
                <a:lnTo>
                  <a:pt x="149" y="44"/>
                </a:lnTo>
                <a:lnTo>
                  <a:pt x="154" y="48"/>
                </a:lnTo>
                <a:lnTo>
                  <a:pt x="158" y="52"/>
                </a:lnTo>
                <a:lnTo>
                  <a:pt x="164" y="55"/>
                </a:lnTo>
                <a:lnTo>
                  <a:pt x="172" y="63"/>
                </a:lnTo>
                <a:lnTo>
                  <a:pt x="177" y="69"/>
                </a:lnTo>
                <a:lnTo>
                  <a:pt x="181" y="76"/>
                </a:lnTo>
                <a:lnTo>
                  <a:pt x="185" y="80"/>
                </a:lnTo>
                <a:lnTo>
                  <a:pt x="185" y="96"/>
                </a:lnTo>
                <a:lnTo>
                  <a:pt x="185" y="113"/>
                </a:lnTo>
                <a:lnTo>
                  <a:pt x="183" y="128"/>
                </a:lnTo>
                <a:lnTo>
                  <a:pt x="181" y="136"/>
                </a:lnTo>
                <a:lnTo>
                  <a:pt x="179" y="143"/>
                </a:lnTo>
                <a:lnTo>
                  <a:pt x="177" y="147"/>
                </a:lnTo>
                <a:lnTo>
                  <a:pt x="175" y="153"/>
                </a:lnTo>
                <a:lnTo>
                  <a:pt x="175" y="160"/>
                </a:lnTo>
                <a:lnTo>
                  <a:pt x="175" y="170"/>
                </a:lnTo>
                <a:lnTo>
                  <a:pt x="174" y="179"/>
                </a:lnTo>
                <a:lnTo>
                  <a:pt x="174" y="191"/>
                </a:lnTo>
                <a:lnTo>
                  <a:pt x="172" y="204"/>
                </a:lnTo>
                <a:lnTo>
                  <a:pt x="172" y="218"/>
                </a:lnTo>
                <a:lnTo>
                  <a:pt x="172" y="233"/>
                </a:lnTo>
                <a:lnTo>
                  <a:pt x="170" y="250"/>
                </a:lnTo>
                <a:lnTo>
                  <a:pt x="170" y="267"/>
                </a:lnTo>
                <a:lnTo>
                  <a:pt x="170" y="286"/>
                </a:lnTo>
                <a:lnTo>
                  <a:pt x="168" y="307"/>
                </a:lnTo>
                <a:lnTo>
                  <a:pt x="168" y="328"/>
                </a:lnTo>
                <a:lnTo>
                  <a:pt x="166" y="351"/>
                </a:lnTo>
                <a:lnTo>
                  <a:pt x="166" y="374"/>
                </a:lnTo>
                <a:lnTo>
                  <a:pt x="166" y="374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25" name="Freeform 24"/>
          <p:cNvSpPr/>
          <p:nvPr/>
        </p:nvSpPr>
        <p:spPr bwMode="auto">
          <a:xfrm>
            <a:off x="8608060" y="4328795"/>
            <a:ext cx="176530" cy="133985"/>
          </a:xfrm>
          <a:custGeom>
            <a:avLst/>
            <a:gdLst>
              <a:gd name="T0" fmla="*/ 165 w 239"/>
              <a:gd name="T1" fmla="*/ 189 h 189"/>
              <a:gd name="T2" fmla="*/ 161 w 239"/>
              <a:gd name="T3" fmla="*/ 187 h 189"/>
              <a:gd name="T4" fmla="*/ 157 w 239"/>
              <a:gd name="T5" fmla="*/ 186 h 189"/>
              <a:gd name="T6" fmla="*/ 153 w 239"/>
              <a:gd name="T7" fmla="*/ 182 h 189"/>
              <a:gd name="T8" fmla="*/ 147 w 239"/>
              <a:gd name="T9" fmla="*/ 178 h 189"/>
              <a:gd name="T10" fmla="*/ 140 w 239"/>
              <a:gd name="T11" fmla="*/ 170 h 189"/>
              <a:gd name="T12" fmla="*/ 132 w 239"/>
              <a:gd name="T13" fmla="*/ 163 h 189"/>
              <a:gd name="T14" fmla="*/ 124 w 239"/>
              <a:gd name="T15" fmla="*/ 155 h 189"/>
              <a:gd name="T16" fmla="*/ 113 w 239"/>
              <a:gd name="T17" fmla="*/ 144 h 189"/>
              <a:gd name="T18" fmla="*/ 103 w 239"/>
              <a:gd name="T19" fmla="*/ 132 h 189"/>
              <a:gd name="T20" fmla="*/ 92 w 239"/>
              <a:gd name="T21" fmla="*/ 119 h 189"/>
              <a:gd name="T22" fmla="*/ 79 w 239"/>
              <a:gd name="T23" fmla="*/ 103 h 189"/>
              <a:gd name="T24" fmla="*/ 65 w 239"/>
              <a:gd name="T25" fmla="*/ 88 h 189"/>
              <a:gd name="T26" fmla="*/ 50 w 239"/>
              <a:gd name="T27" fmla="*/ 71 h 189"/>
              <a:gd name="T28" fmla="*/ 35 w 239"/>
              <a:gd name="T29" fmla="*/ 52 h 189"/>
              <a:gd name="T30" fmla="*/ 18 w 239"/>
              <a:gd name="T31" fmla="*/ 33 h 189"/>
              <a:gd name="T32" fmla="*/ 0 w 239"/>
              <a:gd name="T33" fmla="*/ 12 h 189"/>
              <a:gd name="T34" fmla="*/ 23 w 239"/>
              <a:gd name="T35" fmla="*/ 6 h 189"/>
              <a:gd name="T36" fmla="*/ 46 w 239"/>
              <a:gd name="T37" fmla="*/ 4 h 189"/>
              <a:gd name="T38" fmla="*/ 65 w 239"/>
              <a:gd name="T39" fmla="*/ 0 h 189"/>
              <a:gd name="T40" fmla="*/ 84 w 239"/>
              <a:gd name="T41" fmla="*/ 0 h 189"/>
              <a:gd name="T42" fmla="*/ 102 w 239"/>
              <a:gd name="T43" fmla="*/ 0 h 189"/>
              <a:gd name="T44" fmla="*/ 117 w 239"/>
              <a:gd name="T45" fmla="*/ 0 h 189"/>
              <a:gd name="T46" fmla="*/ 132 w 239"/>
              <a:gd name="T47" fmla="*/ 2 h 189"/>
              <a:gd name="T48" fmla="*/ 145 w 239"/>
              <a:gd name="T49" fmla="*/ 4 h 189"/>
              <a:gd name="T50" fmla="*/ 157 w 239"/>
              <a:gd name="T51" fmla="*/ 10 h 189"/>
              <a:gd name="T52" fmla="*/ 166 w 239"/>
              <a:gd name="T53" fmla="*/ 16 h 189"/>
              <a:gd name="T54" fmla="*/ 176 w 239"/>
              <a:gd name="T55" fmla="*/ 19 h 189"/>
              <a:gd name="T56" fmla="*/ 186 w 239"/>
              <a:gd name="T57" fmla="*/ 25 h 189"/>
              <a:gd name="T58" fmla="*/ 195 w 239"/>
              <a:gd name="T59" fmla="*/ 31 h 189"/>
              <a:gd name="T60" fmla="*/ 203 w 239"/>
              <a:gd name="T61" fmla="*/ 39 h 189"/>
              <a:gd name="T62" fmla="*/ 210 w 239"/>
              <a:gd name="T63" fmla="*/ 44 h 189"/>
              <a:gd name="T64" fmla="*/ 218 w 239"/>
              <a:gd name="T65" fmla="*/ 52 h 189"/>
              <a:gd name="T66" fmla="*/ 224 w 239"/>
              <a:gd name="T67" fmla="*/ 60 h 189"/>
              <a:gd name="T68" fmla="*/ 229 w 239"/>
              <a:gd name="T69" fmla="*/ 67 h 189"/>
              <a:gd name="T70" fmla="*/ 233 w 239"/>
              <a:gd name="T71" fmla="*/ 75 h 189"/>
              <a:gd name="T72" fmla="*/ 237 w 239"/>
              <a:gd name="T73" fmla="*/ 84 h 189"/>
              <a:gd name="T74" fmla="*/ 239 w 239"/>
              <a:gd name="T75" fmla="*/ 92 h 189"/>
              <a:gd name="T76" fmla="*/ 239 w 239"/>
              <a:gd name="T77" fmla="*/ 102 h 189"/>
              <a:gd name="T78" fmla="*/ 239 w 239"/>
              <a:gd name="T79" fmla="*/ 111 h 189"/>
              <a:gd name="T80" fmla="*/ 237 w 239"/>
              <a:gd name="T81" fmla="*/ 121 h 189"/>
              <a:gd name="T82" fmla="*/ 233 w 239"/>
              <a:gd name="T83" fmla="*/ 130 h 189"/>
              <a:gd name="T84" fmla="*/ 231 w 239"/>
              <a:gd name="T85" fmla="*/ 140 h 189"/>
              <a:gd name="T86" fmla="*/ 228 w 239"/>
              <a:gd name="T87" fmla="*/ 147 h 189"/>
              <a:gd name="T88" fmla="*/ 224 w 239"/>
              <a:gd name="T89" fmla="*/ 155 h 189"/>
              <a:gd name="T90" fmla="*/ 218 w 239"/>
              <a:gd name="T91" fmla="*/ 163 h 189"/>
              <a:gd name="T92" fmla="*/ 214 w 239"/>
              <a:gd name="T93" fmla="*/ 166 h 189"/>
              <a:gd name="T94" fmla="*/ 208 w 239"/>
              <a:gd name="T95" fmla="*/ 172 h 189"/>
              <a:gd name="T96" fmla="*/ 205 w 239"/>
              <a:gd name="T97" fmla="*/ 174 h 189"/>
              <a:gd name="T98" fmla="*/ 193 w 239"/>
              <a:gd name="T99" fmla="*/ 180 h 189"/>
              <a:gd name="T100" fmla="*/ 184 w 239"/>
              <a:gd name="T101" fmla="*/ 184 h 189"/>
              <a:gd name="T102" fmla="*/ 180 w 239"/>
              <a:gd name="T103" fmla="*/ 186 h 189"/>
              <a:gd name="T104" fmla="*/ 174 w 239"/>
              <a:gd name="T105" fmla="*/ 187 h 189"/>
              <a:gd name="T106" fmla="*/ 170 w 239"/>
              <a:gd name="T107" fmla="*/ 187 h 189"/>
              <a:gd name="T108" fmla="*/ 165 w 239"/>
              <a:gd name="T109" fmla="*/ 189 h 189"/>
              <a:gd name="T110" fmla="*/ 165 w 239"/>
              <a:gd name="T111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39" h="189">
                <a:moveTo>
                  <a:pt x="165" y="189"/>
                </a:moveTo>
                <a:lnTo>
                  <a:pt x="161" y="187"/>
                </a:lnTo>
                <a:lnTo>
                  <a:pt x="157" y="186"/>
                </a:lnTo>
                <a:lnTo>
                  <a:pt x="153" y="182"/>
                </a:lnTo>
                <a:lnTo>
                  <a:pt x="147" y="178"/>
                </a:lnTo>
                <a:lnTo>
                  <a:pt x="140" y="170"/>
                </a:lnTo>
                <a:lnTo>
                  <a:pt x="132" y="163"/>
                </a:lnTo>
                <a:lnTo>
                  <a:pt x="124" y="155"/>
                </a:lnTo>
                <a:lnTo>
                  <a:pt x="113" y="144"/>
                </a:lnTo>
                <a:lnTo>
                  <a:pt x="103" y="132"/>
                </a:lnTo>
                <a:lnTo>
                  <a:pt x="92" y="119"/>
                </a:lnTo>
                <a:lnTo>
                  <a:pt x="79" y="103"/>
                </a:lnTo>
                <a:lnTo>
                  <a:pt x="65" y="88"/>
                </a:lnTo>
                <a:lnTo>
                  <a:pt x="50" y="71"/>
                </a:lnTo>
                <a:lnTo>
                  <a:pt x="35" y="52"/>
                </a:lnTo>
                <a:lnTo>
                  <a:pt x="18" y="33"/>
                </a:lnTo>
                <a:lnTo>
                  <a:pt x="0" y="12"/>
                </a:lnTo>
                <a:lnTo>
                  <a:pt x="23" y="6"/>
                </a:lnTo>
                <a:lnTo>
                  <a:pt x="46" y="4"/>
                </a:lnTo>
                <a:lnTo>
                  <a:pt x="65" y="0"/>
                </a:lnTo>
                <a:lnTo>
                  <a:pt x="84" y="0"/>
                </a:lnTo>
                <a:lnTo>
                  <a:pt x="102" y="0"/>
                </a:lnTo>
                <a:lnTo>
                  <a:pt x="117" y="0"/>
                </a:lnTo>
                <a:lnTo>
                  <a:pt x="132" y="2"/>
                </a:lnTo>
                <a:lnTo>
                  <a:pt x="145" y="4"/>
                </a:lnTo>
                <a:lnTo>
                  <a:pt x="157" y="10"/>
                </a:lnTo>
                <a:lnTo>
                  <a:pt x="166" y="16"/>
                </a:lnTo>
                <a:lnTo>
                  <a:pt x="176" y="19"/>
                </a:lnTo>
                <a:lnTo>
                  <a:pt x="186" y="25"/>
                </a:lnTo>
                <a:lnTo>
                  <a:pt x="195" y="31"/>
                </a:lnTo>
                <a:lnTo>
                  <a:pt x="203" y="39"/>
                </a:lnTo>
                <a:lnTo>
                  <a:pt x="210" y="44"/>
                </a:lnTo>
                <a:lnTo>
                  <a:pt x="218" y="52"/>
                </a:lnTo>
                <a:lnTo>
                  <a:pt x="224" y="60"/>
                </a:lnTo>
                <a:lnTo>
                  <a:pt x="229" y="67"/>
                </a:lnTo>
                <a:lnTo>
                  <a:pt x="233" y="75"/>
                </a:lnTo>
                <a:lnTo>
                  <a:pt x="237" y="84"/>
                </a:lnTo>
                <a:lnTo>
                  <a:pt x="239" y="92"/>
                </a:lnTo>
                <a:lnTo>
                  <a:pt x="239" y="102"/>
                </a:lnTo>
                <a:lnTo>
                  <a:pt x="239" y="111"/>
                </a:lnTo>
                <a:lnTo>
                  <a:pt x="237" y="121"/>
                </a:lnTo>
                <a:lnTo>
                  <a:pt x="233" y="130"/>
                </a:lnTo>
                <a:lnTo>
                  <a:pt x="231" y="140"/>
                </a:lnTo>
                <a:lnTo>
                  <a:pt x="228" y="147"/>
                </a:lnTo>
                <a:lnTo>
                  <a:pt x="224" y="155"/>
                </a:lnTo>
                <a:lnTo>
                  <a:pt x="218" y="163"/>
                </a:lnTo>
                <a:lnTo>
                  <a:pt x="214" y="166"/>
                </a:lnTo>
                <a:lnTo>
                  <a:pt x="208" y="172"/>
                </a:lnTo>
                <a:lnTo>
                  <a:pt x="205" y="174"/>
                </a:lnTo>
                <a:lnTo>
                  <a:pt x="193" y="180"/>
                </a:lnTo>
                <a:lnTo>
                  <a:pt x="184" y="184"/>
                </a:lnTo>
                <a:lnTo>
                  <a:pt x="180" y="186"/>
                </a:lnTo>
                <a:lnTo>
                  <a:pt x="174" y="187"/>
                </a:lnTo>
                <a:lnTo>
                  <a:pt x="170" y="187"/>
                </a:lnTo>
                <a:lnTo>
                  <a:pt x="165" y="189"/>
                </a:lnTo>
                <a:lnTo>
                  <a:pt x="165" y="189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26" name="Freeform 27"/>
          <p:cNvSpPr/>
          <p:nvPr/>
        </p:nvSpPr>
        <p:spPr bwMode="auto">
          <a:xfrm>
            <a:off x="8368665" y="4370070"/>
            <a:ext cx="140970" cy="306705"/>
          </a:xfrm>
          <a:custGeom>
            <a:avLst/>
            <a:gdLst>
              <a:gd name="T0" fmla="*/ 78 w 191"/>
              <a:gd name="T1" fmla="*/ 427 h 429"/>
              <a:gd name="T2" fmla="*/ 63 w 191"/>
              <a:gd name="T3" fmla="*/ 423 h 429"/>
              <a:gd name="T4" fmla="*/ 47 w 191"/>
              <a:gd name="T5" fmla="*/ 412 h 429"/>
              <a:gd name="T6" fmla="*/ 34 w 191"/>
              <a:gd name="T7" fmla="*/ 393 h 429"/>
              <a:gd name="T8" fmla="*/ 26 w 191"/>
              <a:gd name="T9" fmla="*/ 381 h 429"/>
              <a:gd name="T10" fmla="*/ 13 w 191"/>
              <a:gd name="T11" fmla="*/ 358 h 429"/>
              <a:gd name="T12" fmla="*/ 5 w 191"/>
              <a:gd name="T13" fmla="*/ 339 h 429"/>
              <a:gd name="T14" fmla="*/ 2 w 191"/>
              <a:gd name="T15" fmla="*/ 324 h 429"/>
              <a:gd name="T16" fmla="*/ 0 w 191"/>
              <a:gd name="T17" fmla="*/ 313 h 429"/>
              <a:gd name="T18" fmla="*/ 2 w 191"/>
              <a:gd name="T19" fmla="*/ 305 h 429"/>
              <a:gd name="T20" fmla="*/ 5 w 191"/>
              <a:gd name="T21" fmla="*/ 293 h 429"/>
              <a:gd name="T22" fmla="*/ 13 w 191"/>
              <a:gd name="T23" fmla="*/ 276 h 429"/>
              <a:gd name="T24" fmla="*/ 26 w 191"/>
              <a:gd name="T25" fmla="*/ 257 h 429"/>
              <a:gd name="T26" fmla="*/ 36 w 191"/>
              <a:gd name="T27" fmla="*/ 234 h 429"/>
              <a:gd name="T28" fmla="*/ 46 w 191"/>
              <a:gd name="T29" fmla="*/ 208 h 429"/>
              <a:gd name="T30" fmla="*/ 55 w 191"/>
              <a:gd name="T31" fmla="*/ 177 h 429"/>
              <a:gd name="T32" fmla="*/ 65 w 191"/>
              <a:gd name="T33" fmla="*/ 143 h 429"/>
              <a:gd name="T34" fmla="*/ 74 w 191"/>
              <a:gd name="T35" fmla="*/ 108 h 429"/>
              <a:gd name="T36" fmla="*/ 80 w 191"/>
              <a:gd name="T37" fmla="*/ 78 h 429"/>
              <a:gd name="T38" fmla="*/ 84 w 191"/>
              <a:gd name="T39" fmla="*/ 53 h 429"/>
              <a:gd name="T40" fmla="*/ 86 w 191"/>
              <a:gd name="T41" fmla="*/ 38 h 429"/>
              <a:gd name="T42" fmla="*/ 86 w 191"/>
              <a:gd name="T43" fmla="*/ 26 h 429"/>
              <a:gd name="T44" fmla="*/ 88 w 191"/>
              <a:gd name="T45" fmla="*/ 13 h 429"/>
              <a:gd name="T46" fmla="*/ 95 w 191"/>
              <a:gd name="T47" fmla="*/ 5 h 429"/>
              <a:gd name="T48" fmla="*/ 105 w 191"/>
              <a:gd name="T49" fmla="*/ 0 h 429"/>
              <a:gd name="T50" fmla="*/ 118 w 191"/>
              <a:gd name="T51" fmla="*/ 0 h 429"/>
              <a:gd name="T52" fmla="*/ 131 w 191"/>
              <a:gd name="T53" fmla="*/ 5 h 429"/>
              <a:gd name="T54" fmla="*/ 145 w 191"/>
              <a:gd name="T55" fmla="*/ 13 h 429"/>
              <a:gd name="T56" fmla="*/ 156 w 191"/>
              <a:gd name="T57" fmla="*/ 26 h 429"/>
              <a:gd name="T58" fmla="*/ 172 w 191"/>
              <a:gd name="T59" fmla="*/ 43 h 429"/>
              <a:gd name="T60" fmla="*/ 181 w 191"/>
              <a:gd name="T61" fmla="*/ 72 h 429"/>
              <a:gd name="T62" fmla="*/ 185 w 191"/>
              <a:gd name="T63" fmla="*/ 89 h 429"/>
              <a:gd name="T64" fmla="*/ 187 w 191"/>
              <a:gd name="T65" fmla="*/ 108 h 429"/>
              <a:gd name="T66" fmla="*/ 189 w 191"/>
              <a:gd name="T67" fmla="*/ 129 h 429"/>
              <a:gd name="T68" fmla="*/ 191 w 191"/>
              <a:gd name="T69" fmla="*/ 152 h 429"/>
              <a:gd name="T70" fmla="*/ 191 w 191"/>
              <a:gd name="T71" fmla="*/ 177 h 429"/>
              <a:gd name="T72" fmla="*/ 185 w 191"/>
              <a:gd name="T73" fmla="*/ 227 h 429"/>
              <a:gd name="T74" fmla="*/ 175 w 191"/>
              <a:gd name="T75" fmla="*/ 272 h 429"/>
              <a:gd name="T76" fmla="*/ 164 w 191"/>
              <a:gd name="T77" fmla="*/ 314 h 429"/>
              <a:gd name="T78" fmla="*/ 151 w 191"/>
              <a:gd name="T79" fmla="*/ 353 h 429"/>
              <a:gd name="T80" fmla="*/ 141 w 191"/>
              <a:gd name="T81" fmla="*/ 370 h 429"/>
              <a:gd name="T82" fmla="*/ 133 w 191"/>
              <a:gd name="T83" fmla="*/ 385 h 429"/>
              <a:gd name="T84" fmla="*/ 124 w 191"/>
              <a:gd name="T85" fmla="*/ 398 h 429"/>
              <a:gd name="T86" fmla="*/ 116 w 191"/>
              <a:gd name="T87" fmla="*/ 408 h 429"/>
              <a:gd name="T88" fmla="*/ 109 w 191"/>
              <a:gd name="T89" fmla="*/ 418 h 429"/>
              <a:gd name="T90" fmla="*/ 101 w 191"/>
              <a:gd name="T91" fmla="*/ 423 h 429"/>
              <a:gd name="T92" fmla="*/ 93 w 191"/>
              <a:gd name="T93" fmla="*/ 427 h 429"/>
              <a:gd name="T94" fmla="*/ 86 w 191"/>
              <a:gd name="T95" fmla="*/ 429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91" h="429">
                <a:moveTo>
                  <a:pt x="86" y="429"/>
                </a:moveTo>
                <a:lnTo>
                  <a:pt x="78" y="427"/>
                </a:lnTo>
                <a:lnTo>
                  <a:pt x="70" y="425"/>
                </a:lnTo>
                <a:lnTo>
                  <a:pt x="63" y="423"/>
                </a:lnTo>
                <a:lnTo>
                  <a:pt x="55" y="418"/>
                </a:lnTo>
                <a:lnTo>
                  <a:pt x="47" y="412"/>
                </a:lnTo>
                <a:lnTo>
                  <a:pt x="40" y="402"/>
                </a:lnTo>
                <a:lnTo>
                  <a:pt x="34" y="393"/>
                </a:lnTo>
                <a:lnTo>
                  <a:pt x="30" y="387"/>
                </a:lnTo>
                <a:lnTo>
                  <a:pt x="26" y="381"/>
                </a:lnTo>
                <a:lnTo>
                  <a:pt x="19" y="368"/>
                </a:lnTo>
                <a:lnTo>
                  <a:pt x="13" y="358"/>
                </a:lnTo>
                <a:lnTo>
                  <a:pt x="9" y="347"/>
                </a:lnTo>
                <a:lnTo>
                  <a:pt x="5" y="339"/>
                </a:lnTo>
                <a:lnTo>
                  <a:pt x="4" y="332"/>
                </a:lnTo>
                <a:lnTo>
                  <a:pt x="2" y="324"/>
                </a:lnTo>
                <a:lnTo>
                  <a:pt x="0" y="318"/>
                </a:lnTo>
                <a:lnTo>
                  <a:pt x="0" y="313"/>
                </a:lnTo>
                <a:lnTo>
                  <a:pt x="0" y="309"/>
                </a:lnTo>
                <a:lnTo>
                  <a:pt x="2" y="305"/>
                </a:lnTo>
                <a:lnTo>
                  <a:pt x="4" y="299"/>
                </a:lnTo>
                <a:lnTo>
                  <a:pt x="5" y="293"/>
                </a:lnTo>
                <a:lnTo>
                  <a:pt x="9" y="286"/>
                </a:lnTo>
                <a:lnTo>
                  <a:pt x="13" y="276"/>
                </a:lnTo>
                <a:lnTo>
                  <a:pt x="19" y="269"/>
                </a:lnTo>
                <a:lnTo>
                  <a:pt x="26" y="257"/>
                </a:lnTo>
                <a:lnTo>
                  <a:pt x="30" y="248"/>
                </a:lnTo>
                <a:lnTo>
                  <a:pt x="36" y="234"/>
                </a:lnTo>
                <a:lnTo>
                  <a:pt x="40" y="223"/>
                </a:lnTo>
                <a:lnTo>
                  <a:pt x="46" y="208"/>
                </a:lnTo>
                <a:lnTo>
                  <a:pt x="51" y="192"/>
                </a:lnTo>
                <a:lnTo>
                  <a:pt x="55" y="177"/>
                </a:lnTo>
                <a:lnTo>
                  <a:pt x="61" y="160"/>
                </a:lnTo>
                <a:lnTo>
                  <a:pt x="65" y="143"/>
                </a:lnTo>
                <a:lnTo>
                  <a:pt x="70" y="126"/>
                </a:lnTo>
                <a:lnTo>
                  <a:pt x="74" y="108"/>
                </a:lnTo>
                <a:lnTo>
                  <a:pt x="78" y="91"/>
                </a:lnTo>
                <a:lnTo>
                  <a:pt x="80" y="78"/>
                </a:lnTo>
                <a:lnTo>
                  <a:pt x="82" y="64"/>
                </a:lnTo>
                <a:lnTo>
                  <a:pt x="84" y="53"/>
                </a:lnTo>
                <a:lnTo>
                  <a:pt x="86" y="42"/>
                </a:lnTo>
                <a:lnTo>
                  <a:pt x="86" y="38"/>
                </a:lnTo>
                <a:lnTo>
                  <a:pt x="86" y="34"/>
                </a:lnTo>
                <a:lnTo>
                  <a:pt x="86" y="26"/>
                </a:lnTo>
                <a:lnTo>
                  <a:pt x="86" y="19"/>
                </a:lnTo>
                <a:lnTo>
                  <a:pt x="88" y="13"/>
                </a:lnTo>
                <a:lnTo>
                  <a:pt x="91" y="9"/>
                </a:lnTo>
                <a:lnTo>
                  <a:pt x="95" y="5"/>
                </a:lnTo>
                <a:lnTo>
                  <a:pt x="99" y="1"/>
                </a:lnTo>
                <a:lnTo>
                  <a:pt x="105" y="0"/>
                </a:lnTo>
                <a:lnTo>
                  <a:pt x="112" y="0"/>
                </a:lnTo>
                <a:lnTo>
                  <a:pt x="118" y="0"/>
                </a:lnTo>
                <a:lnTo>
                  <a:pt x="126" y="1"/>
                </a:lnTo>
                <a:lnTo>
                  <a:pt x="131" y="5"/>
                </a:lnTo>
                <a:lnTo>
                  <a:pt x="137" y="9"/>
                </a:lnTo>
                <a:lnTo>
                  <a:pt x="145" y="13"/>
                </a:lnTo>
                <a:lnTo>
                  <a:pt x="151" y="19"/>
                </a:lnTo>
                <a:lnTo>
                  <a:pt x="156" y="26"/>
                </a:lnTo>
                <a:lnTo>
                  <a:pt x="164" y="34"/>
                </a:lnTo>
                <a:lnTo>
                  <a:pt x="172" y="43"/>
                </a:lnTo>
                <a:lnTo>
                  <a:pt x="177" y="57"/>
                </a:lnTo>
                <a:lnTo>
                  <a:pt x="181" y="72"/>
                </a:lnTo>
                <a:lnTo>
                  <a:pt x="183" y="82"/>
                </a:lnTo>
                <a:lnTo>
                  <a:pt x="185" y="89"/>
                </a:lnTo>
                <a:lnTo>
                  <a:pt x="187" y="99"/>
                </a:lnTo>
                <a:lnTo>
                  <a:pt x="187" y="108"/>
                </a:lnTo>
                <a:lnTo>
                  <a:pt x="189" y="118"/>
                </a:lnTo>
                <a:lnTo>
                  <a:pt x="189" y="129"/>
                </a:lnTo>
                <a:lnTo>
                  <a:pt x="189" y="141"/>
                </a:lnTo>
                <a:lnTo>
                  <a:pt x="191" y="152"/>
                </a:lnTo>
                <a:lnTo>
                  <a:pt x="191" y="164"/>
                </a:lnTo>
                <a:lnTo>
                  <a:pt x="191" y="177"/>
                </a:lnTo>
                <a:lnTo>
                  <a:pt x="187" y="202"/>
                </a:lnTo>
                <a:lnTo>
                  <a:pt x="185" y="227"/>
                </a:lnTo>
                <a:lnTo>
                  <a:pt x="181" y="250"/>
                </a:lnTo>
                <a:lnTo>
                  <a:pt x="175" y="272"/>
                </a:lnTo>
                <a:lnTo>
                  <a:pt x="170" y="293"/>
                </a:lnTo>
                <a:lnTo>
                  <a:pt x="164" y="314"/>
                </a:lnTo>
                <a:lnTo>
                  <a:pt x="158" y="335"/>
                </a:lnTo>
                <a:lnTo>
                  <a:pt x="151" y="353"/>
                </a:lnTo>
                <a:lnTo>
                  <a:pt x="147" y="362"/>
                </a:lnTo>
                <a:lnTo>
                  <a:pt x="141" y="370"/>
                </a:lnTo>
                <a:lnTo>
                  <a:pt x="137" y="377"/>
                </a:lnTo>
                <a:lnTo>
                  <a:pt x="133" y="385"/>
                </a:lnTo>
                <a:lnTo>
                  <a:pt x="128" y="393"/>
                </a:lnTo>
                <a:lnTo>
                  <a:pt x="124" y="398"/>
                </a:lnTo>
                <a:lnTo>
                  <a:pt x="120" y="404"/>
                </a:lnTo>
                <a:lnTo>
                  <a:pt x="116" y="408"/>
                </a:lnTo>
                <a:lnTo>
                  <a:pt x="112" y="414"/>
                </a:lnTo>
                <a:lnTo>
                  <a:pt x="109" y="418"/>
                </a:lnTo>
                <a:lnTo>
                  <a:pt x="105" y="421"/>
                </a:lnTo>
                <a:lnTo>
                  <a:pt x="101" y="423"/>
                </a:lnTo>
                <a:lnTo>
                  <a:pt x="97" y="425"/>
                </a:lnTo>
                <a:lnTo>
                  <a:pt x="93" y="427"/>
                </a:lnTo>
                <a:lnTo>
                  <a:pt x="89" y="429"/>
                </a:lnTo>
                <a:lnTo>
                  <a:pt x="86" y="429"/>
                </a:lnTo>
                <a:lnTo>
                  <a:pt x="86" y="429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22" name="Freeform 28"/>
          <p:cNvSpPr/>
          <p:nvPr/>
        </p:nvSpPr>
        <p:spPr bwMode="auto">
          <a:xfrm>
            <a:off x="8677910" y="4501515"/>
            <a:ext cx="805815" cy="158115"/>
          </a:xfrm>
          <a:custGeom>
            <a:avLst/>
            <a:gdLst>
              <a:gd name="T0" fmla="*/ 17 w 1084"/>
              <a:gd name="T1" fmla="*/ 120 h 221"/>
              <a:gd name="T2" fmla="*/ 34 w 1084"/>
              <a:gd name="T3" fmla="*/ 116 h 221"/>
              <a:gd name="T4" fmla="*/ 61 w 1084"/>
              <a:gd name="T5" fmla="*/ 112 h 221"/>
              <a:gd name="T6" fmla="*/ 93 w 1084"/>
              <a:gd name="T7" fmla="*/ 109 h 221"/>
              <a:gd name="T8" fmla="*/ 137 w 1084"/>
              <a:gd name="T9" fmla="*/ 105 h 221"/>
              <a:gd name="T10" fmla="*/ 187 w 1084"/>
              <a:gd name="T11" fmla="*/ 101 h 221"/>
              <a:gd name="T12" fmla="*/ 248 w 1084"/>
              <a:gd name="T13" fmla="*/ 95 h 221"/>
              <a:gd name="T14" fmla="*/ 321 w 1084"/>
              <a:gd name="T15" fmla="*/ 88 h 221"/>
              <a:gd name="T16" fmla="*/ 403 w 1084"/>
              <a:gd name="T17" fmla="*/ 78 h 221"/>
              <a:gd name="T18" fmla="*/ 498 w 1084"/>
              <a:gd name="T19" fmla="*/ 65 h 221"/>
              <a:gd name="T20" fmla="*/ 603 w 1084"/>
              <a:gd name="T21" fmla="*/ 48 h 221"/>
              <a:gd name="T22" fmla="*/ 657 w 1084"/>
              <a:gd name="T23" fmla="*/ 38 h 221"/>
              <a:gd name="T24" fmla="*/ 704 w 1084"/>
              <a:gd name="T25" fmla="*/ 30 h 221"/>
              <a:gd name="T26" fmla="*/ 748 w 1084"/>
              <a:gd name="T27" fmla="*/ 23 h 221"/>
              <a:gd name="T28" fmla="*/ 786 w 1084"/>
              <a:gd name="T29" fmla="*/ 17 h 221"/>
              <a:gd name="T30" fmla="*/ 821 w 1084"/>
              <a:gd name="T31" fmla="*/ 13 h 221"/>
              <a:gd name="T32" fmla="*/ 849 w 1084"/>
              <a:gd name="T33" fmla="*/ 7 h 221"/>
              <a:gd name="T34" fmla="*/ 874 w 1084"/>
              <a:gd name="T35" fmla="*/ 6 h 221"/>
              <a:gd name="T36" fmla="*/ 895 w 1084"/>
              <a:gd name="T37" fmla="*/ 2 h 221"/>
              <a:gd name="T38" fmla="*/ 910 w 1084"/>
              <a:gd name="T39" fmla="*/ 2 h 221"/>
              <a:gd name="T40" fmla="*/ 920 w 1084"/>
              <a:gd name="T41" fmla="*/ 0 h 221"/>
              <a:gd name="T42" fmla="*/ 933 w 1084"/>
              <a:gd name="T43" fmla="*/ 0 h 221"/>
              <a:gd name="T44" fmla="*/ 962 w 1084"/>
              <a:gd name="T45" fmla="*/ 6 h 221"/>
              <a:gd name="T46" fmla="*/ 1002 w 1084"/>
              <a:gd name="T47" fmla="*/ 21 h 221"/>
              <a:gd name="T48" fmla="*/ 1033 w 1084"/>
              <a:gd name="T49" fmla="*/ 36 h 221"/>
              <a:gd name="T50" fmla="*/ 1054 w 1084"/>
              <a:gd name="T51" fmla="*/ 48 h 221"/>
              <a:gd name="T52" fmla="*/ 1067 w 1084"/>
              <a:gd name="T53" fmla="*/ 61 h 221"/>
              <a:gd name="T54" fmla="*/ 1077 w 1084"/>
              <a:gd name="T55" fmla="*/ 74 h 221"/>
              <a:gd name="T56" fmla="*/ 1082 w 1084"/>
              <a:gd name="T57" fmla="*/ 88 h 221"/>
              <a:gd name="T58" fmla="*/ 1082 w 1084"/>
              <a:gd name="T59" fmla="*/ 99 h 221"/>
              <a:gd name="T60" fmla="*/ 1073 w 1084"/>
              <a:gd name="T61" fmla="*/ 109 h 221"/>
              <a:gd name="T62" fmla="*/ 1050 w 1084"/>
              <a:gd name="T63" fmla="*/ 118 h 221"/>
              <a:gd name="T64" fmla="*/ 1015 w 1084"/>
              <a:gd name="T65" fmla="*/ 124 h 221"/>
              <a:gd name="T66" fmla="*/ 970 w 1084"/>
              <a:gd name="T67" fmla="*/ 128 h 221"/>
              <a:gd name="T68" fmla="*/ 912 w 1084"/>
              <a:gd name="T69" fmla="*/ 130 h 221"/>
              <a:gd name="T70" fmla="*/ 786 w 1084"/>
              <a:gd name="T71" fmla="*/ 131 h 221"/>
              <a:gd name="T72" fmla="*/ 664 w 1084"/>
              <a:gd name="T73" fmla="*/ 141 h 221"/>
              <a:gd name="T74" fmla="*/ 542 w 1084"/>
              <a:gd name="T75" fmla="*/ 154 h 221"/>
              <a:gd name="T76" fmla="*/ 420 w 1084"/>
              <a:gd name="T77" fmla="*/ 172 h 221"/>
              <a:gd name="T78" fmla="*/ 305 w 1084"/>
              <a:gd name="T79" fmla="*/ 191 h 221"/>
              <a:gd name="T80" fmla="*/ 233 w 1084"/>
              <a:gd name="T81" fmla="*/ 204 h 221"/>
              <a:gd name="T82" fmla="*/ 185 w 1084"/>
              <a:gd name="T83" fmla="*/ 214 h 221"/>
              <a:gd name="T84" fmla="*/ 147 w 1084"/>
              <a:gd name="T85" fmla="*/ 219 h 221"/>
              <a:gd name="T86" fmla="*/ 114 w 1084"/>
              <a:gd name="T87" fmla="*/ 221 h 221"/>
              <a:gd name="T88" fmla="*/ 93 w 1084"/>
              <a:gd name="T89" fmla="*/ 221 h 221"/>
              <a:gd name="T90" fmla="*/ 76 w 1084"/>
              <a:gd name="T91" fmla="*/ 217 h 221"/>
              <a:gd name="T92" fmla="*/ 51 w 1084"/>
              <a:gd name="T93" fmla="*/ 208 h 221"/>
              <a:gd name="T94" fmla="*/ 25 w 1084"/>
              <a:gd name="T95" fmla="*/ 183 h 221"/>
              <a:gd name="T96" fmla="*/ 11 w 1084"/>
              <a:gd name="T97" fmla="*/ 160 h 221"/>
              <a:gd name="T98" fmla="*/ 0 w 1084"/>
              <a:gd name="T99" fmla="*/ 139 h 221"/>
              <a:gd name="T100" fmla="*/ 0 w 1084"/>
              <a:gd name="T101" fmla="*/ 131 h 221"/>
              <a:gd name="T102" fmla="*/ 6 w 1084"/>
              <a:gd name="T103" fmla="*/ 126 h 221"/>
              <a:gd name="T104" fmla="*/ 11 w 1084"/>
              <a:gd name="T105" fmla="*/ 122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84" h="221">
                <a:moveTo>
                  <a:pt x="11" y="122"/>
                </a:moveTo>
                <a:lnTo>
                  <a:pt x="13" y="122"/>
                </a:lnTo>
                <a:lnTo>
                  <a:pt x="17" y="120"/>
                </a:lnTo>
                <a:lnTo>
                  <a:pt x="23" y="118"/>
                </a:lnTo>
                <a:lnTo>
                  <a:pt x="29" y="118"/>
                </a:lnTo>
                <a:lnTo>
                  <a:pt x="34" y="116"/>
                </a:lnTo>
                <a:lnTo>
                  <a:pt x="42" y="114"/>
                </a:lnTo>
                <a:lnTo>
                  <a:pt x="51" y="114"/>
                </a:lnTo>
                <a:lnTo>
                  <a:pt x="61" y="112"/>
                </a:lnTo>
                <a:lnTo>
                  <a:pt x="71" y="110"/>
                </a:lnTo>
                <a:lnTo>
                  <a:pt x="82" y="110"/>
                </a:lnTo>
                <a:lnTo>
                  <a:pt x="93" y="109"/>
                </a:lnTo>
                <a:lnTo>
                  <a:pt x="107" y="107"/>
                </a:lnTo>
                <a:lnTo>
                  <a:pt x="122" y="107"/>
                </a:lnTo>
                <a:lnTo>
                  <a:pt x="137" y="105"/>
                </a:lnTo>
                <a:lnTo>
                  <a:pt x="153" y="103"/>
                </a:lnTo>
                <a:lnTo>
                  <a:pt x="170" y="103"/>
                </a:lnTo>
                <a:lnTo>
                  <a:pt x="187" y="101"/>
                </a:lnTo>
                <a:lnTo>
                  <a:pt x="206" y="99"/>
                </a:lnTo>
                <a:lnTo>
                  <a:pt x="227" y="97"/>
                </a:lnTo>
                <a:lnTo>
                  <a:pt x="248" y="95"/>
                </a:lnTo>
                <a:lnTo>
                  <a:pt x="271" y="93"/>
                </a:lnTo>
                <a:lnTo>
                  <a:pt x="296" y="91"/>
                </a:lnTo>
                <a:lnTo>
                  <a:pt x="321" y="88"/>
                </a:lnTo>
                <a:lnTo>
                  <a:pt x="347" y="86"/>
                </a:lnTo>
                <a:lnTo>
                  <a:pt x="374" y="82"/>
                </a:lnTo>
                <a:lnTo>
                  <a:pt x="403" y="78"/>
                </a:lnTo>
                <a:lnTo>
                  <a:pt x="433" y="74"/>
                </a:lnTo>
                <a:lnTo>
                  <a:pt x="466" y="70"/>
                </a:lnTo>
                <a:lnTo>
                  <a:pt x="498" y="65"/>
                </a:lnTo>
                <a:lnTo>
                  <a:pt x="532" y="59"/>
                </a:lnTo>
                <a:lnTo>
                  <a:pt x="567" y="53"/>
                </a:lnTo>
                <a:lnTo>
                  <a:pt x="603" y="48"/>
                </a:lnTo>
                <a:lnTo>
                  <a:pt x="622" y="44"/>
                </a:lnTo>
                <a:lnTo>
                  <a:pt x="639" y="42"/>
                </a:lnTo>
                <a:lnTo>
                  <a:pt x="657" y="38"/>
                </a:lnTo>
                <a:lnTo>
                  <a:pt x="674" y="36"/>
                </a:lnTo>
                <a:lnTo>
                  <a:pt x="689" y="32"/>
                </a:lnTo>
                <a:lnTo>
                  <a:pt x="704" y="30"/>
                </a:lnTo>
                <a:lnTo>
                  <a:pt x="720" y="28"/>
                </a:lnTo>
                <a:lnTo>
                  <a:pt x="735" y="27"/>
                </a:lnTo>
                <a:lnTo>
                  <a:pt x="748" y="23"/>
                </a:lnTo>
                <a:lnTo>
                  <a:pt x="762" y="21"/>
                </a:lnTo>
                <a:lnTo>
                  <a:pt x="775" y="19"/>
                </a:lnTo>
                <a:lnTo>
                  <a:pt x="786" y="17"/>
                </a:lnTo>
                <a:lnTo>
                  <a:pt x="798" y="15"/>
                </a:lnTo>
                <a:lnTo>
                  <a:pt x="809" y="13"/>
                </a:lnTo>
                <a:lnTo>
                  <a:pt x="821" y="13"/>
                </a:lnTo>
                <a:lnTo>
                  <a:pt x="830" y="11"/>
                </a:lnTo>
                <a:lnTo>
                  <a:pt x="840" y="9"/>
                </a:lnTo>
                <a:lnTo>
                  <a:pt x="849" y="7"/>
                </a:lnTo>
                <a:lnTo>
                  <a:pt x="859" y="7"/>
                </a:lnTo>
                <a:lnTo>
                  <a:pt x="867" y="6"/>
                </a:lnTo>
                <a:lnTo>
                  <a:pt x="874" y="6"/>
                </a:lnTo>
                <a:lnTo>
                  <a:pt x="882" y="4"/>
                </a:lnTo>
                <a:lnTo>
                  <a:pt x="888" y="4"/>
                </a:lnTo>
                <a:lnTo>
                  <a:pt x="895" y="2"/>
                </a:lnTo>
                <a:lnTo>
                  <a:pt x="901" y="2"/>
                </a:lnTo>
                <a:lnTo>
                  <a:pt x="905" y="2"/>
                </a:lnTo>
                <a:lnTo>
                  <a:pt x="910" y="2"/>
                </a:lnTo>
                <a:lnTo>
                  <a:pt x="914" y="0"/>
                </a:lnTo>
                <a:lnTo>
                  <a:pt x="918" y="0"/>
                </a:lnTo>
                <a:lnTo>
                  <a:pt x="920" y="0"/>
                </a:lnTo>
                <a:lnTo>
                  <a:pt x="924" y="0"/>
                </a:lnTo>
                <a:lnTo>
                  <a:pt x="926" y="0"/>
                </a:lnTo>
                <a:lnTo>
                  <a:pt x="933" y="0"/>
                </a:lnTo>
                <a:lnTo>
                  <a:pt x="941" y="2"/>
                </a:lnTo>
                <a:lnTo>
                  <a:pt x="951" y="4"/>
                </a:lnTo>
                <a:lnTo>
                  <a:pt x="962" y="6"/>
                </a:lnTo>
                <a:lnTo>
                  <a:pt x="973" y="9"/>
                </a:lnTo>
                <a:lnTo>
                  <a:pt x="987" y="15"/>
                </a:lnTo>
                <a:lnTo>
                  <a:pt x="1002" y="21"/>
                </a:lnTo>
                <a:lnTo>
                  <a:pt x="1017" y="27"/>
                </a:lnTo>
                <a:lnTo>
                  <a:pt x="1025" y="30"/>
                </a:lnTo>
                <a:lnTo>
                  <a:pt x="1033" y="36"/>
                </a:lnTo>
                <a:lnTo>
                  <a:pt x="1040" y="40"/>
                </a:lnTo>
                <a:lnTo>
                  <a:pt x="1048" y="44"/>
                </a:lnTo>
                <a:lnTo>
                  <a:pt x="1054" y="48"/>
                </a:lnTo>
                <a:lnTo>
                  <a:pt x="1059" y="53"/>
                </a:lnTo>
                <a:lnTo>
                  <a:pt x="1063" y="57"/>
                </a:lnTo>
                <a:lnTo>
                  <a:pt x="1067" y="61"/>
                </a:lnTo>
                <a:lnTo>
                  <a:pt x="1071" y="67"/>
                </a:lnTo>
                <a:lnTo>
                  <a:pt x="1075" y="70"/>
                </a:lnTo>
                <a:lnTo>
                  <a:pt x="1077" y="74"/>
                </a:lnTo>
                <a:lnTo>
                  <a:pt x="1080" y="80"/>
                </a:lnTo>
                <a:lnTo>
                  <a:pt x="1080" y="84"/>
                </a:lnTo>
                <a:lnTo>
                  <a:pt x="1082" y="88"/>
                </a:lnTo>
                <a:lnTo>
                  <a:pt x="1082" y="91"/>
                </a:lnTo>
                <a:lnTo>
                  <a:pt x="1084" y="95"/>
                </a:lnTo>
                <a:lnTo>
                  <a:pt x="1082" y="99"/>
                </a:lnTo>
                <a:lnTo>
                  <a:pt x="1080" y="103"/>
                </a:lnTo>
                <a:lnTo>
                  <a:pt x="1077" y="107"/>
                </a:lnTo>
                <a:lnTo>
                  <a:pt x="1073" y="109"/>
                </a:lnTo>
                <a:lnTo>
                  <a:pt x="1067" y="112"/>
                </a:lnTo>
                <a:lnTo>
                  <a:pt x="1059" y="116"/>
                </a:lnTo>
                <a:lnTo>
                  <a:pt x="1050" y="118"/>
                </a:lnTo>
                <a:lnTo>
                  <a:pt x="1040" y="120"/>
                </a:lnTo>
                <a:lnTo>
                  <a:pt x="1029" y="122"/>
                </a:lnTo>
                <a:lnTo>
                  <a:pt x="1015" y="124"/>
                </a:lnTo>
                <a:lnTo>
                  <a:pt x="1002" y="126"/>
                </a:lnTo>
                <a:lnTo>
                  <a:pt x="987" y="128"/>
                </a:lnTo>
                <a:lnTo>
                  <a:pt x="970" y="128"/>
                </a:lnTo>
                <a:lnTo>
                  <a:pt x="952" y="130"/>
                </a:lnTo>
                <a:lnTo>
                  <a:pt x="933" y="130"/>
                </a:lnTo>
                <a:lnTo>
                  <a:pt x="912" y="130"/>
                </a:lnTo>
                <a:lnTo>
                  <a:pt x="870" y="130"/>
                </a:lnTo>
                <a:lnTo>
                  <a:pt x="828" y="131"/>
                </a:lnTo>
                <a:lnTo>
                  <a:pt x="786" y="131"/>
                </a:lnTo>
                <a:lnTo>
                  <a:pt x="746" y="135"/>
                </a:lnTo>
                <a:lnTo>
                  <a:pt x="704" y="137"/>
                </a:lnTo>
                <a:lnTo>
                  <a:pt x="664" y="141"/>
                </a:lnTo>
                <a:lnTo>
                  <a:pt x="624" y="145"/>
                </a:lnTo>
                <a:lnTo>
                  <a:pt x="584" y="151"/>
                </a:lnTo>
                <a:lnTo>
                  <a:pt x="542" y="154"/>
                </a:lnTo>
                <a:lnTo>
                  <a:pt x="500" y="160"/>
                </a:lnTo>
                <a:lnTo>
                  <a:pt x="460" y="166"/>
                </a:lnTo>
                <a:lnTo>
                  <a:pt x="420" y="172"/>
                </a:lnTo>
                <a:lnTo>
                  <a:pt x="382" y="177"/>
                </a:lnTo>
                <a:lnTo>
                  <a:pt x="344" y="183"/>
                </a:lnTo>
                <a:lnTo>
                  <a:pt x="305" y="191"/>
                </a:lnTo>
                <a:lnTo>
                  <a:pt x="267" y="198"/>
                </a:lnTo>
                <a:lnTo>
                  <a:pt x="250" y="202"/>
                </a:lnTo>
                <a:lnTo>
                  <a:pt x="233" y="204"/>
                </a:lnTo>
                <a:lnTo>
                  <a:pt x="216" y="208"/>
                </a:lnTo>
                <a:lnTo>
                  <a:pt x="200" y="212"/>
                </a:lnTo>
                <a:lnTo>
                  <a:pt x="185" y="214"/>
                </a:lnTo>
                <a:lnTo>
                  <a:pt x="172" y="215"/>
                </a:lnTo>
                <a:lnTo>
                  <a:pt x="158" y="217"/>
                </a:lnTo>
                <a:lnTo>
                  <a:pt x="147" y="219"/>
                </a:lnTo>
                <a:lnTo>
                  <a:pt x="135" y="219"/>
                </a:lnTo>
                <a:lnTo>
                  <a:pt x="124" y="221"/>
                </a:lnTo>
                <a:lnTo>
                  <a:pt x="114" y="221"/>
                </a:lnTo>
                <a:lnTo>
                  <a:pt x="107" y="221"/>
                </a:lnTo>
                <a:lnTo>
                  <a:pt x="99" y="221"/>
                </a:lnTo>
                <a:lnTo>
                  <a:pt x="93" y="221"/>
                </a:lnTo>
                <a:lnTo>
                  <a:pt x="88" y="219"/>
                </a:lnTo>
                <a:lnTo>
                  <a:pt x="84" y="217"/>
                </a:lnTo>
                <a:lnTo>
                  <a:pt x="76" y="217"/>
                </a:lnTo>
                <a:lnTo>
                  <a:pt x="69" y="215"/>
                </a:lnTo>
                <a:lnTo>
                  <a:pt x="59" y="212"/>
                </a:lnTo>
                <a:lnTo>
                  <a:pt x="51" y="208"/>
                </a:lnTo>
                <a:lnTo>
                  <a:pt x="42" y="200"/>
                </a:lnTo>
                <a:lnTo>
                  <a:pt x="34" y="193"/>
                </a:lnTo>
                <a:lnTo>
                  <a:pt x="25" y="183"/>
                </a:lnTo>
                <a:lnTo>
                  <a:pt x="21" y="177"/>
                </a:lnTo>
                <a:lnTo>
                  <a:pt x="17" y="170"/>
                </a:lnTo>
                <a:lnTo>
                  <a:pt x="11" y="160"/>
                </a:lnTo>
                <a:lnTo>
                  <a:pt x="6" y="152"/>
                </a:lnTo>
                <a:lnTo>
                  <a:pt x="2" y="145"/>
                </a:lnTo>
                <a:lnTo>
                  <a:pt x="0" y="139"/>
                </a:lnTo>
                <a:lnTo>
                  <a:pt x="0" y="135"/>
                </a:lnTo>
                <a:lnTo>
                  <a:pt x="0" y="133"/>
                </a:lnTo>
                <a:lnTo>
                  <a:pt x="0" y="131"/>
                </a:lnTo>
                <a:lnTo>
                  <a:pt x="2" y="130"/>
                </a:lnTo>
                <a:lnTo>
                  <a:pt x="4" y="128"/>
                </a:lnTo>
                <a:lnTo>
                  <a:pt x="6" y="126"/>
                </a:lnTo>
                <a:lnTo>
                  <a:pt x="8" y="124"/>
                </a:lnTo>
                <a:lnTo>
                  <a:pt x="11" y="122"/>
                </a:lnTo>
                <a:lnTo>
                  <a:pt x="11" y="122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23" name="Freeform 29"/>
          <p:cNvSpPr/>
          <p:nvPr/>
        </p:nvSpPr>
        <p:spPr bwMode="auto">
          <a:xfrm>
            <a:off x="8960485" y="4565650"/>
            <a:ext cx="546735" cy="443230"/>
          </a:xfrm>
          <a:custGeom>
            <a:avLst/>
            <a:gdLst>
              <a:gd name="T0" fmla="*/ 401 w 737"/>
              <a:gd name="T1" fmla="*/ 619 h 623"/>
              <a:gd name="T2" fmla="*/ 387 w 737"/>
              <a:gd name="T3" fmla="*/ 611 h 623"/>
              <a:gd name="T4" fmla="*/ 372 w 737"/>
              <a:gd name="T5" fmla="*/ 600 h 623"/>
              <a:gd name="T6" fmla="*/ 357 w 737"/>
              <a:gd name="T7" fmla="*/ 585 h 623"/>
              <a:gd name="T8" fmla="*/ 340 w 737"/>
              <a:gd name="T9" fmla="*/ 565 h 623"/>
              <a:gd name="T10" fmla="*/ 320 w 737"/>
              <a:gd name="T11" fmla="*/ 543 h 623"/>
              <a:gd name="T12" fmla="*/ 301 w 737"/>
              <a:gd name="T13" fmla="*/ 516 h 623"/>
              <a:gd name="T14" fmla="*/ 280 w 737"/>
              <a:gd name="T15" fmla="*/ 487 h 623"/>
              <a:gd name="T16" fmla="*/ 257 w 737"/>
              <a:gd name="T17" fmla="*/ 453 h 623"/>
              <a:gd name="T18" fmla="*/ 233 w 737"/>
              <a:gd name="T19" fmla="*/ 415 h 623"/>
              <a:gd name="T20" fmla="*/ 204 w 737"/>
              <a:gd name="T21" fmla="*/ 373 h 623"/>
              <a:gd name="T22" fmla="*/ 173 w 737"/>
              <a:gd name="T23" fmla="*/ 325 h 623"/>
              <a:gd name="T24" fmla="*/ 139 w 737"/>
              <a:gd name="T25" fmla="*/ 273 h 623"/>
              <a:gd name="T26" fmla="*/ 103 w 737"/>
              <a:gd name="T27" fmla="*/ 216 h 623"/>
              <a:gd name="T28" fmla="*/ 63 w 737"/>
              <a:gd name="T29" fmla="*/ 153 h 623"/>
              <a:gd name="T30" fmla="*/ 21 w 737"/>
              <a:gd name="T31" fmla="*/ 84 h 623"/>
              <a:gd name="T32" fmla="*/ 36 w 737"/>
              <a:gd name="T33" fmla="*/ 23 h 623"/>
              <a:gd name="T34" fmla="*/ 89 w 737"/>
              <a:gd name="T35" fmla="*/ 27 h 623"/>
              <a:gd name="T36" fmla="*/ 130 w 737"/>
              <a:gd name="T37" fmla="*/ 84 h 623"/>
              <a:gd name="T38" fmla="*/ 173 w 737"/>
              <a:gd name="T39" fmla="*/ 144 h 623"/>
              <a:gd name="T40" fmla="*/ 223 w 737"/>
              <a:gd name="T41" fmla="*/ 205 h 623"/>
              <a:gd name="T42" fmla="*/ 263 w 737"/>
              <a:gd name="T43" fmla="*/ 254 h 623"/>
              <a:gd name="T44" fmla="*/ 292 w 737"/>
              <a:gd name="T45" fmla="*/ 287 h 623"/>
              <a:gd name="T46" fmla="*/ 324 w 737"/>
              <a:gd name="T47" fmla="*/ 317 h 623"/>
              <a:gd name="T48" fmla="*/ 359 w 737"/>
              <a:gd name="T49" fmla="*/ 346 h 623"/>
              <a:gd name="T50" fmla="*/ 397 w 737"/>
              <a:gd name="T51" fmla="*/ 375 h 623"/>
              <a:gd name="T52" fmla="*/ 437 w 737"/>
              <a:gd name="T53" fmla="*/ 401 h 623"/>
              <a:gd name="T54" fmla="*/ 479 w 737"/>
              <a:gd name="T55" fmla="*/ 426 h 623"/>
              <a:gd name="T56" fmla="*/ 523 w 737"/>
              <a:gd name="T57" fmla="*/ 451 h 623"/>
              <a:gd name="T58" fmla="*/ 569 w 737"/>
              <a:gd name="T59" fmla="*/ 474 h 623"/>
              <a:gd name="T60" fmla="*/ 609 w 737"/>
              <a:gd name="T61" fmla="*/ 495 h 623"/>
              <a:gd name="T62" fmla="*/ 645 w 737"/>
              <a:gd name="T63" fmla="*/ 514 h 623"/>
              <a:gd name="T64" fmla="*/ 676 w 737"/>
              <a:gd name="T65" fmla="*/ 529 h 623"/>
              <a:gd name="T66" fmla="*/ 698 w 737"/>
              <a:gd name="T67" fmla="*/ 543 h 623"/>
              <a:gd name="T68" fmla="*/ 718 w 737"/>
              <a:gd name="T69" fmla="*/ 554 h 623"/>
              <a:gd name="T70" fmla="*/ 729 w 737"/>
              <a:gd name="T71" fmla="*/ 562 h 623"/>
              <a:gd name="T72" fmla="*/ 735 w 737"/>
              <a:gd name="T73" fmla="*/ 569 h 623"/>
              <a:gd name="T74" fmla="*/ 735 w 737"/>
              <a:gd name="T75" fmla="*/ 575 h 623"/>
              <a:gd name="T76" fmla="*/ 731 w 737"/>
              <a:gd name="T77" fmla="*/ 581 h 623"/>
              <a:gd name="T78" fmla="*/ 723 w 737"/>
              <a:gd name="T79" fmla="*/ 585 h 623"/>
              <a:gd name="T80" fmla="*/ 710 w 737"/>
              <a:gd name="T81" fmla="*/ 590 h 623"/>
              <a:gd name="T82" fmla="*/ 693 w 737"/>
              <a:gd name="T83" fmla="*/ 596 h 623"/>
              <a:gd name="T84" fmla="*/ 672 w 737"/>
              <a:gd name="T85" fmla="*/ 600 h 623"/>
              <a:gd name="T86" fmla="*/ 645 w 737"/>
              <a:gd name="T87" fmla="*/ 605 h 623"/>
              <a:gd name="T88" fmla="*/ 614 w 737"/>
              <a:gd name="T89" fmla="*/ 611 h 623"/>
              <a:gd name="T90" fmla="*/ 580 w 737"/>
              <a:gd name="T91" fmla="*/ 615 h 623"/>
              <a:gd name="T92" fmla="*/ 546 w 737"/>
              <a:gd name="T93" fmla="*/ 617 h 623"/>
              <a:gd name="T94" fmla="*/ 517 w 737"/>
              <a:gd name="T95" fmla="*/ 619 h 623"/>
              <a:gd name="T96" fmla="*/ 490 w 737"/>
              <a:gd name="T97" fmla="*/ 621 h 623"/>
              <a:gd name="T98" fmla="*/ 467 w 737"/>
              <a:gd name="T99" fmla="*/ 623 h 623"/>
              <a:gd name="T100" fmla="*/ 446 w 737"/>
              <a:gd name="T101" fmla="*/ 623 h 623"/>
              <a:gd name="T102" fmla="*/ 429 w 737"/>
              <a:gd name="T103" fmla="*/ 623 h 623"/>
              <a:gd name="T104" fmla="*/ 414 w 737"/>
              <a:gd name="T105" fmla="*/ 621 h 623"/>
              <a:gd name="T106" fmla="*/ 406 w 737"/>
              <a:gd name="T107" fmla="*/ 621 h 6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37" h="623">
                <a:moveTo>
                  <a:pt x="406" y="621"/>
                </a:moveTo>
                <a:lnTo>
                  <a:pt x="401" y="619"/>
                </a:lnTo>
                <a:lnTo>
                  <a:pt x="395" y="615"/>
                </a:lnTo>
                <a:lnTo>
                  <a:pt x="387" y="611"/>
                </a:lnTo>
                <a:lnTo>
                  <a:pt x="380" y="605"/>
                </a:lnTo>
                <a:lnTo>
                  <a:pt x="372" y="600"/>
                </a:lnTo>
                <a:lnTo>
                  <a:pt x="364" y="592"/>
                </a:lnTo>
                <a:lnTo>
                  <a:pt x="357" y="585"/>
                </a:lnTo>
                <a:lnTo>
                  <a:pt x="347" y="575"/>
                </a:lnTo>
                <a:lnTo>
                  <a:pt x="340" y="565"/>
                </a:lnTo>
                <a:lnTo>
                  <a:pt x="330" y="554"/>
                </a:lnTo>
                <a:lnTo>
                  <a:pt x="320" y="543"/>
                </a:lnTo>
                <a:lnTo>
                  <a:pt x="311" y="529"/>
                </a:lnTo>
                <a:lnTo>
                  <a:pt x="301" y="516"/>
                </a:lnTo>
                <a:lnTo>
                  <a:pt x="290" y="502"/>
                </a:lnTo>
                <a:lnTo>
                  <a:pt x="280" y="487"/>
                </a:lnTo>
                <a:lnTo>
                  <a:pt x="269" y="470"/>
                </a:lnTo>
                <a:lnTo>
                  <a:pt x="257" y="453"/>
                </a:lnTo>
                <a:lnTo>
                  <a:pt x="246" y="434"/>
                </a:lnTo>
                <a:lnTo>
                  <a:pt x="233" y="415"/>
                </a:lnTo>
                <a:lnTo>
                  <a:pt x="219" y="394"/>
                </a:lnTo>
                <a:lnTo>
                  <a:pt x="204" y="373"/>
                </a:lnTo>
                <a:lnTo>
                  <a:pt x="189" y="350"/>
                </a:lnTo>
                <a:lnTo>
                  <a:pt x="173" y="325"/>
                </a:lnTo>
                <a:lnTo>
                  <a:pt x="156" y="300"/>
                </a:lnTo>
                <a:lnTo>
                  <a:pt x="139" y="273"/>
                </a:lnTo>
                <a:lnTo>
                  <a:pt x="120" y="245"/>
                </a:lnTo>
                <a:lnTo>
                  <a:pt x="103" y="216"/>
                </a:lnTo>
                <a:lnTo>
                  <a:pt x="82" y="186"/>
                </a:lnTo>
                <a:lnTo>
                  <a:pt x="63" y="153"/>
                </a:lnTo>
                <a:lnTo>
                  <a:pt x="42" y="119"/>
                </a:lnTo>
                <a:lnTo>
                  <a:pt x="21" y="84"/>
                </a:lnTo>
                <a:lnTo>
                  <a:pt x="0" y="48"/>
                </a:lnTo>
                <a:lnTo>
                  <a:pt x="36" y="23"/>
                </a:lnTo>
                <a:lnTo>
                  <a:pt x="72" y="0"/>
                </a:lnTo>
                <a:lnTo>
                  <a:pt x="89" y="27"/>
                </a:lnTo>
                <a:lnTo>
                  <a:pt x="109" y="56"/>
                </a:lnTo>
                <a:lnTo>
                  <a:pt x="130" y="84"/>
                </a:lnTo>
                <a:lnTo>
                  <a:pt x="151" y="113"/>
                </a:lnTo>
                <a:lnTo>
                  <a:pt x="173" y="144"/>
                </a:lnTo>
                <a:lnTo>
                  <a:pt x="198" y="174"/>
                </a:lnTo>
                <a:lnTo>
                  <a:pt x="223" y="205"/>
                </a:lnTo>
                <a:lnTo>
                  <a:pt x="250" y="239"/>
                </a:lnTo>
                <a:lnTo>
                  <a:pt x="263" y="254"/>
                </a:lnTo>
                <a:lnTo>
                  <a:pt x="278" y="272"/>
                </a:lnTo>
                <a:lnTo>
                  <a:pt x="292" y="287"/>
                </a:lnTo>
                <a:lnTo>
                  <a:pt x="309" y="302"/>
                </a:lnTo>
                <a:lnTo>
                  <a:pt x="324" y="317"/>
                </a:lnTo>
                <a:lnTo>
                  <a:pt x="341" y="333"/>
                </a:lnTo>
                <a:lnTo>
                  <a:pt x="359" y="346"/>
                </a:lnTo>
                <a:lnTo>
                  <a:pt x="378" y="361"/>
                </a:lnTo>
                <a:lnTo>
                  <a:pt x="397" y="375"/>
                </a:lnTo>
                <a:lnTo>
                  <a:pt x="416" y="388"/>
                </a:lnTo>
                <a:lnTo>
                  <a:pt x="437" y="401"/>
                </a:lnTo>
                <a:lnTo>
                  <a:pt x="456" y="415"/>
                </a:lnTo>
                <a:lnTo>
                  <a:pt x="479" y="426"/>
                </a:lnTo>
                <a:lnTo>
                  <a:pt x="500" y="439"/>
                </a:lnTo>
                <a:lnTo>
                  <a:pt x="523" y="451"/>
                </a:lnTo>
                <a:lnTo>
                  <a:pt x="546" y="462"/>
                </a:lnTo>
                <a:lnTo>
                  <a:pt x="569" y="474"/>
                </a:lnTo>
                <a:lnTo>
                  <a:pt x="590" y="485"/>
                </a:lnTo>
                <a:lnTo>
                  <a:pt x="609" y="495"/>
                </a:lnTo>
                <a:lnTo>
                  <a:pt x="628" y="504"/>
                </a:lnTo>
                <a:lnTo>
                  <a:pt x="645" y="514"/>
                </a:lnTo>
                <a:lnTo>
                  <a:pt x="660" y="522"/>
                </a:lnTo>
                <a:lnTo>
                  <a:pt x="676" y="529"/>
                </a:lnTo>
                <a:lnTo>
                  <a:pt x="687" y="537"/>
                </a:lnTo>
                <a:lnTo>
                  <a:pt x="698" y="543"/>
                </a:lnTo>
                <a:lnTo>
                  <a:pt x="708" y="548"/>
                </a:lnTo>
                <a:lnTo>
                  <a:pt x="718" y="554"/>
                </a:lnTo>
                <a:lnTo>
                  <a:pt x="723" y="558"/>
                </a:lnTo>
                <a:lnTo>
                  <a:pt x="729" y="562"/>
                </a:lnTo>
                <a:lnTo>
                  <a:pt x="733" y="565"/>
                </a:lnTo>
                <a:lnTo>
                  <a:pt x="735" y="569"/>
                </a:lnTo>
                <a:lnTo>
                  <a:pt x="737" y="573"/>
                </a:lnTo>
                <a:lnTo>
                  <a:pt x="735" y="575"/>
                </a:lnTo>
                <a:lnTo>
                  <a:pt x="735" y="577"/>
                </a:lnTo>
                <a:lnTo>
                  <a:pt x="731" y="581"/>
                </a:lnTo>
                <a:lnTo>
                  <a:pt x="727" y="583"/>
                </a:lnTo>
                <a:lnTo>
                  <a:pt x="723" y="585"/>
                </a:lnTo>
                <a:lnTo>
                  <a:pt x="718" y="588"/>
                </a:lnTo>
                <a:lnTo>
                  <a:pt x="710" y="590"/>
                </a:lnTo>
                <a:lnTo>
                  <a:pt x="702" y="592"/>
                </a:lnTo>
                <a:lnTo>
                  <a:pt x="693" y="596"/>
                </a:lnTo>
                <a:lnTo>
                  <a:pt x="681" y="598"/>
                </a:lnTo>
                <a:lnTo>
                  <a:pt x="672" y="600"/>
                </a:lnTo>
                <a:lnTo>
                  <a:pt x="658" y="604"/>
                </a:lnTo>
                <a:lnTo>
                  <a:pt x="645" y="605"/>
                </a:lnTo>
                <a:lnTo>
                  <a:pt x="630" y="607"/>
                </a:lnTo>
                <a:lnTo>
                  <a:pt x="614" y="611"/>
                </a:lnTo>
                <a:lnTo>
                  <a:pt x="597" y="613"/>
                </a:lnTo>
                <a:lnTo>
                  <a:pt x="580" y="615"/>
                </a:lnTo>
                <a:lnTo>
                  <a:pt x="563" y="615"/>
                </a:lnTo>
                <a:lnTo>
                  <a:pt x="546" y="617"/>
                </a:lnTo>
                <a:lnTo>
                  <a:pt x="530" y="619"/>
                </a:lnTo>
                <a:lnTo>
                  <a:pt x="517" y="619"/>
                </a:lnTo>
                <a:lnTo>
                  <a:pt x="504" y="621"/>
                </a:lnTo>
                <a:lnTo>
                  <a:pt x="490" y="621"/>
                </a:lnTo>
                <a:lnTo>
                  <a:pt x="479" y="623"/>
                </a:lnTo>
                <a:lnTo>
                  <a:pt x="467" y="623"/>
                </a:lnTo>
                <a:lnTo>
                  <a:pt x="456" y="623"/>
                </a:lnTo>
                <a:lnTo>
                  <a:pt x="446" y="623"/>
                </a:lnTo>
                <a:lnTo>
                  <a:pt x="437" y="623"/>
                </a:lnTo>
                <a:lnTo>
                  <a:pt x="429" y="623"/>
                </a:lnTo>
                <a:lnTo>
                  <a:pt x="422" y="623"/>
                </a:lnTo>
                <a:lnTo>
                  <a:pt x="414" y="621"/>
                </a:lnTo>
                <a:lnTo>
                  <a:pt x="406" y="621"/>
                </a:lnTo>
                <a:lnTo>
                  <a:pt x="406" y="621"/>
                </a:lnTo>
              </a:path>
            </a:pathLst>
          </a:custGeom>
          <a:solidFill>
            <a:srgbClr val="FF0000"/>
          </a:solidFill>
          <a:ln w="952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5750" y="21653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3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bldLvl="0" animBg="1"/>
      <p:bldP spid="41" grpId="0"/>
      <p:bldP spid="43" grpId="0" bldLvl="0" animBg="1"/>
      <p:bldP spid="18" grpId="0" bldLvl="0" animBg="1"/>
      <p:bldP spid="34" grpId="0" bldLvl="0" animBg="1"/>
      <p:bldP spid="20" grpId="0" bldLvl="0" animBg="1"/>
      <p:bldP spid="21" grpId="0" bldLvl="0" animBg="1"/>
      <p:bldP spid="60" grpId="0" bldLvl="0" animBg="1"/>
      <p:bldP spid="61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charset="-122"/>
                  <a:cs typeface="幼圆" charset="0"/>
                </a:endParaRPr>
              </a:p>
            </p:txBody>
          </p:sp>
        </p:grpSp>
      </p:grpSp>
      <p:sp>
        <p:nvSpPr>
          <p:cNvPr id="3" name="TextBox 2"/>
          <p:cNvSpPr txBox="1"/>
          <p:nvPr>
            <p:custDataLst>
              <p:tags r:id="rId10"/>
            </p:custDataLst>
          </p:nvPr>
        </p:nvSpPr>
        <p:spPr>
          <a:xfrm>
            <a:off x="1542916" y="1606884"/>
            <a:ext cx="87185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穿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5" name="TextBox 4"/>
          <p:cNvSpPr txBox="1"/>
          <p:nvPr>
            <p:custDataLst>
              <p:tags r:id="rId11"/>
            </p:custDataLst>
          </p:nvPr>
        </p:nvSpPr>
        <p:spPr>
          <a:xfrm>
            <a:off x="697730" y="2690628"/>
            <a:ext cx="207680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幼圆" charset="0"/>
              </a:rPr>
              <a:t>字理识字：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71785" y="2690628"/>
            <a:ext cx="19608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</a:rPr>
              <a:t>组词：穿衣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771140" y="2481580"/>
            <a:ext cx="876300" cy="847725"/>
          </a:xfrm>
          <a:prstGeom prst="rect">
            <a:avLst/>
          </a:prstGeom>
        </p:spPr>
      </p:pic>
      <p:sp>
        <p:nvSpPr>
          <p:cNvPr id="13" name="文本框 12"/>
          <p:cNvSpPr txBox="1"/>
          <p:nvPr>
            <p:custDataLst>
              <p:tags r:id="rId13"/>
            </p:custDataLst>
          </p:nvPr>
        </p:nvSpPr>
        <p:spPr>
          <a:xfrm>
            <a:off x="2849880" y="3328670"/>
            <a:ext cx="9150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</a:rPr>
              <a:t>小篆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5" name="箭头: 右 14"/>
          <p:cNvSpPr/>
          <p:nvPr>
            <p:custDataLst>
              <p:tags r:id="rId14"/>
            </p:custDataLst>
          </p:nvPr>
        </p:nvSpPr>
        <p:spPr>
          <a:xfrm>
            <a:off x="3613412" y="2905690"/>
            <a:ext cx="317241" cy="127802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>
              <a:solidFill>
                <a:schemeClr val="lt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7" name="TextBox 2"/>
          <p:cNvSpPr txBox="1"/>
          <p:nvPr>
            <p:custDataLst>
              <p:tags r:id="rId15"/>
            </p:custDataLst>
          </p:nvPr>
        </p:nvSpPr>
        <p:spPr>
          <a:xfrm>
            <a:off x="1542916" y="3997375"/>
            <a:ext cx="87185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chemeClr val="dk1"/>
                </a:solidFill>
                <a:latin typeface="幼圆" charset="0"/>
                <a:ea typeface="幼圆" charset="0"/>
              </a:rPr>
              <a:t>时</a:t>
            </a:r>
            <a:endParaRPr lang="zh-CN" altLang="en-US" sz="54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8" name="TextBox 4"/>
          <p:cNvSpPr txBox="1"/>
          <p:nvPr>
            <p:custDataLst>
              <p:tags r:id="rId16"/>
            </p:custDataLst>
          </p:nvPr>
        </p:nvSpPr>
        <p:spPr>
          <a:xfrm>
            <a:off x="697730" y="5076565"/>
            <a:ext cx="3027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加一加：日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+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寸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=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时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9" name="TextBox 10"/>
          <p:cNvSpPr txBox="1"/>
          <p:nvPr/>
        </p:nvSpPr>
        <p:spPr>
          <a:xfrm>
            <a:off x="5318359" y="5076565"/>
            <a:ext cx="19608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组词：时间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213150" y="2727084"/>
            <a:ext cx="2415314" cy="2002944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943350" y="2484755"/>
            <a:ext cx="876300" cy="857250"/>
          </a:xfrm>
          <a:prstGeom prst="rect">
            <a:avLst/>
          </a:prstGeom>
        </p:spPr>
      </p:pic>
      <p:sp>
        <p:nvSpPr>
          <p:cNvPr id="21" name="文本框 20"/>
          <p:cNvSpPr txBox="1"/>
          <p:nvPr>
            <p:custDataLst>
              <p:tags r:id="rId19"/>
            </p:custDataLst>
          </p:nvPr>
        </p:nvSpPr>
        <p:spPr>
          <a:xfrm>
            <a:off x="3980180" y="3316605"/>
            <a:ext cx="11112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幼圆" charset="0"/>
              </a:rPr>
              <a:t>楷体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2" name="圆角矩形 13"/>
          <p:cNvSpPr/>
          <p:nvPr>
            <p:custDataLst>
              <p:tags r:id="rId20"/>
            </p:custDataLst>
          </p:nvPr>
        </p:nvSpPr>
        <p:spPr>
          <a:xfrm>
            <a:off x="4496435" y="814070"/>
            <a:ext cx="2058035" cy="593090"/>
          </a:xfrm>
          <a:prstGeom prst="roundRect">
            <a:avLst>
              <a:gd name="adj" fmla="val 50000"/>
            </a:avLst>
          </a:prstGeom>
          <a:solidFill>
            <a:schemeClr val="lt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</a:rPr>
              <a:t>识字方法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750" y="21653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2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1" grpId="0"/>
      <p:bldP spid="15" grpId="0" bldLvl="0" animBg="1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>
            <p:custDataLst>
              <p:tags r:id="rId1"/>
            </p:custDataLst>
          </p:nvPr>
        </p:nvSpPr>
        <p:spPr>
          <a:xfrm>
            <a:off x="4556322" y="1908823"/>
            <a:ext cx="12664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</a:rPr>
              <a:t>拼音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2"/>
            </p:custDataLst>
          </p:nvPr>
        </p:nvSpPr>
        <p:spPr>
          <a:xfrm>
            <a:off x="6083089" y="1908823"/>
            <a:ext cx="12664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sz="32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en-US" altLang="zh-CN" sz="2400" dirty="0" err="1">
                <a:solidFill>
                  <a:schemeClr val="dk1"/>
                </a:solidFill>
                <a:latin typeface="Times New Roman" panose="02020603050405020304" charset="0"/>
                <a:ea typeface="Times New Roman" panose="02020603050405020304" charset="0"/>
              </a:rPr>
              <a:t>zì</a:t>
            </a:r>
            <a:r>
              <a:rPr lang="en-US" altLang="zh-CN" sz="2400" dirty="0">
                <a:solidFill>
                  <a:schemeClr val="dk1"/>
                </a:solidFill>
                <a:latin typeface="Times New Roman" panose="02020603050405020304" charset="0"/>
                <a:ea typeface="Times New Roman" panose="02020603050405020304" charset="0"/>
              </a:rPr>
              <a:t> </a:t>
            </a:r>
            <a:endParaRPr lang="en-US" altLang="zh-CN" sz="2400" dirty="0">
              <a:solidFill>
                <a:schemeClr val="dk1"/>
              </a:solidFill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3"/>
            </p:custDataLst>
          </p:nvPr>
        </p:nvSpPr>
        <p:spPr>
          <a:xfrm>
            <a:off x="4556322" y="3072334"/>
            <a:ext cx="12664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</a:rPr>
              <a:t>笔顺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4"/>
            </p:custDataLst>
          </p:nvPr>
        </p:nvSpPr>
        <p:spPr>
          <a:xfrm>
            <a:off x="4556322" y="3990273"/>
            <a:ext cx="12664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</a:rPr>
              <a:t>组词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5"/>
            </p:custDataLst>
          </p:nvPr>
        </p:nvSpPr>
        <p:spPr>
          <a:xfrm>
            <a:off x="6083089" y="3990273"/>
            <a:ext cx="36038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</a:rPr>
              <a:t>自己  自从  自立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7" name="文本框 25"/>
          <p:cNvSpPr txBox="1"/>
          <p:nvPr/>
        </p:nvSpPr>
        <p:spPr>
          <a:xfrm>
            <a:off x="1929365" y="1794780"/>
            <a:ext cx="131651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</a:rPr>
              <a:t>自</a:t>
            </a:r>
            <a:endParaRPr kumimoji="0" lang="zh-CN" altLang="en-US" sz="8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1" name="文本框 20"/>
          <p:cNvSpPr txBox="1"/>
          <p:nvPr>
            <p:custDataLst>
              <p:tags r:id="rId6"/>
            </p:custDataLst>
          </p:nvPr>
        </p:nvSpPr>
        <p:spPr>
          <a:xfrm>
            <a:off x="4556322" y="4851607"/>
            <a:ext cx="23760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</a:rPr>
              <a:t>结构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2" name="文本框 21"/>
          <p:cNvSpPr txBox="1"/>
          <p:nvPr>
            <p:custDataLst>
              <p:tags r:id="rId7"/>
            </p:custDataLst>
          </p:nvPr>
        </p:nvSpPr>
        <p:spPr>
          <a:xfrm>
            <a:off x="6149140" y="4851607"/>
            <a:ext cx="12664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</a:rPr>
              <a:t>独体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466851" y="4010797"/>
            <a:ext cx="2445674" cy="1858544"/>
          </a:xfrm>
          <a:prstGeom prst="roundRect">
            <a:avLst/>
          </a:prstGeom>
        </p:spPr>
      </p:pic>
      <p:sp>
        <p:nvSpPr>
          <p:cNvPr id="55" name="文本框 107"/>
          <p:cNvSpPr txBox="1"/>
          <p:nvPr>
            <p:custDataLst>
              <p:tags r:id="rId10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charset="-122"/>
                <a:sym typeface="Arial" panose="020B0604020202020204" pitchFamily="34" charset="0"/>
              </a:rPr>
              <a:t>PART.01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charset="-122"/>
              <a:sym typeface="Arial" panose="020B0604020202020204" pitchFamily="34" charset="0"/>
            </a:endParaRPr>
          </a:p>
        </p:txBody>
      </p:sp>
      <p:sp>
        <p:nvSpPr>
          <p:cNvPr id="25" name="标题 11"/>
          <p:cNvSpPr>
            <a:spLocks noGrp="1"/>
          </p:cNvSpPr>
          <p:nvPr>
            <p:custDataLst>
              <p:tags r:id="rId11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>
                <a:solidFill>
                  <a:schemeClr val="accent1">
                    <a:lumMod val="75000"/>
                  </a:schemeClr>
                </a:solidFill>
              </a:rPr>
              <a:t>字词梳理</a:t>
            </a:r>
            <a:endParaRPr lang="zh-CN" altLang="en-US" sz="240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  <p:bldP spid="16" grpId="0"/>
      <p:bldP spid="17" grpId="0"/>
      <p:bldP spid="21" grpId="0"/>
      <p:bldP spid="22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6bf3d3f-b98d-4ea0-9f91-143bbba94581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2360,&quot;width&quot;:7760}"/>
</p:tagLst>
</file>

<file path=ppt/tags/tag229.xml><?xml version="1.0" encoding="utf-8"?>
<p:tagLst xmlns:p="http://schemas.openxmlformats.org/presentationml/2006/main">
  <p:tag name="KSO_WM_UNIT_PLACING_PICTURE_USER_VIEWPORT" val="{&quot;height&quot;:7088.595275590551,&quot;width&quot;:7932.475590551181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2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6bf3d3f-b98d-4ea0-9f91-143bbba94581}"/>
  <p:tag name="KSO_WM_UNIT_TYPE" val="i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6bf3d3f-b98d-4ea0-9f91-143bbba94581}"/>
  <p:tag name="KSO_WM_UNIT_TYPE" val="i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6bf3d3f-b98d-4ea0-9f91-143bbba94581}"/>
  <p:tag name="KSO_WM_UNIT_TYPE" val="i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3.xml><?xml version="1.0" encoding="utf-8"?>
<p:tagLst xmlns:p="http://schemas.openxmlformats.org/presentationml/2006/main">
  <p:tag name="KSO_WM_UNIT_FILL_FORE_SCHEMECOLOR_INDEX_BRIGHTNESS" val="-0.1"/>
  <p:tag name="KSO_WM_UNIT_FILL_FORE_SCHEMECOLOR_INDEX" val="16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6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6bf3d3f-b98d-4ea0-9f91-143bbba94581}"/>
  <p:tag name="KSO_WM_UNIT_TYPE" val="i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4.xml><?xml version="1.0" encoding="utf-8"?>
<p:tagLst xmlns:p="http://schemas.openxmlformats.org/presentationml/2006/main">
  <p:tag name="KSO_WM_UNIT_FILL_FORE_SCHEMECOLOR_INDEX_BRIGHTNESS" val="-0.1"/>
  <p:tag name="KSO_WM_UNIT_FILL_FORE_SCHEMECOLOR_INDEX" val="16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7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6bf3d3f-b98d-4ea0-9f91-143bbba94581}"/>
  <p:tag name="KSO_WM_UNIT_TYPE" val="i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5.xml><?xml version="1.0" encoding="utf-8"?>
<p:tagLst xmlns:p="http://schemas.openxmlformats.org/presentationml/2006/main">
  <p:tag name="KSO_WM_UNIT_FILL_FORE_SCHEMECOLOR_INDEX_BRIGHTNESS" val="-0.1"/>
  <p:tag name="KSO_WM_UNIT_FILL_FORE_SCHEMECOLOR_INDEX" val="16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8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6bf3d3f-b98d-4ea0-9f91-143bbba94581}"/>
  <p:tag name="KSO_WM_UNIT_TYPE" val="i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6.xml><?xml version="1.0" encoding="utf-8"?>
<p:tagLst xmlns:p="http://schemas.openxmlformats.org/presentationml/2006/main">
  <p:tag name="KSO_WM_UNIT_FILL_FORE_SCHEMECOLOR_INDEX_BRIGHTNESS" val="-0.1"/>
  <p:tag name="KSO_WM_UNIT_FILL_FORE_SCHEMECOLOR_INDEX" val="16"/>
  <p:tag name="KSO_WM_UNIT_FILL_TYPE" val="1"/>
</p:tagLst>
</file>

<file path=ppt/tags/tag297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298.xml><?xml version="1.0" encoding="utf-8"?>
<p:tagLst xmlns:p="http://schemas.openxmlformats.org/presentationml/2006/main">
  <p:tag name="KSO_WM_UNIT_FILL_FORE_SCHEMECOLOR_INDEX_BRIGHTNESS" val="-0.1"/>
  <p:tag name="KSO_WM_UNIT_FILL_FORE_SCHEMECOLOR_INDEX" val="16"/>
  <p:tag name="KSO_WM_UNIT_FILL_TYPE" val="1"/>
</p:tagLst>
</file>

<file path=ppt/tags/tag299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FILL_FORE_SCHEMECOLOR_INDEX_BRIGHTNESS" val="-0.1"/>
  <p:tag name="KSO_WM_UNIT_FILL_FORE_SCHEMECOLOR_INDEX" val="16"/>
  <p:tag name="KSO_WM_UNIT_FILL_TYPE" val="1"/>
</p:tagLst>
</file>

<file path=ppt/tags/tag301.xml><?xml version="1.0" encoding="utf-8"?>
<p:tagLst xmlns:p="http://schemas.openxmlformats.org/presentationml/2006/main">
  <p:tag name="KSO_WM_UNIT_FILL_FORE_SCHEMECOLOR_INDEX_BRIGHTNESS" val="-0.1"/>
  <p:tag name="KSO_WM_UNIT_FILL_FORE_SCHEMECOLOR_INDEX" val="16"/>
  <p:tag name="KSO_WM_UNIT_FILL_TYPE" val="1"/>
</p:tagLst>
</file>

<file path=ppt/tags/tag302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03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04.xml><?xml version="1.0" encoding="utf-8"?>
<p:tagLst xmlns:p="http://schemas.openxmlformats.org/presentationml/2006/main">
  <p:tag name="KSO_WM_UNIT_LINE_FORE_SCHEMECOLOR_INDEX_BRIGHTNESS" val="-0.25"/>
  <p:tag name="KSO_WM_UNIT_LINE_FORE_SCHEMECOLOR_INDEX" val="13"/>
  <p:tag name="KSO_WM_UNIT_LINE_FILL_TYPE" val="2"/>
</p:tagLst>
</file>

<file path=ppt/tags/tag305.xml><?xml version="1.0" encoding="utf-8"?>
<p:tagLst xmlns:p="http://schemas.openxmlformats.org/presentationml/2006/main">
  <p:tag name="KSO_WM_UNIT_LINE_FORE_SCHEMECOLOR_INDEX_BRIGHTNESS" val="-0.25"/>
  <p:tag name="KSO_WM_UNIT_LINE_FORE_SCHEMECOLOR_INDEX" val="13"/>
  <p:tag name="KSO_WM_UNIT_LINE_FILL_TYPE" val="2"/>
</p:tagLst>
</file>

<file path=ppt/tags/tag306.xml><?xml version="1.0" encoding="utf-8"?>
<p:tagLst xmlns:p="http://schemas.openxmlformats.org/presentationml/2006/main">
  <p:tag name="KSO_WM_UNIT_LINE_FORE_SCHEMECOLOR_INDEX_BRIGHTNESS" val="-0.25"/>
  <p:tag name="KSO_WM_UNIT_LINE_FORE_SCHEMECOLOR_INDEX" val="13"/>
  <p:tag name="KSO_WM_UNIT_LINE_FILL_TYPE" val="2"/>
</p:tagLst>
</file>

<file path=ppt/tags/tag307.xml><?xml version="1.0" encoding="utf-8"?>
<p:tagLst xmlns:p="http://schemas.openxmlformats.org/presentationml/2006/main">
  <p:tag name="KSO_WM_UNIT_LINE_FORE_SCHEMECOLOR_INDEX_BRIGHTNESS" val="-0.25"/>
  <p:tag name="KSO_WM_UNIT_LINE_FORE_SCHEMECOLOR_INDEX" val="13"/>
  <p:tag name="KSO_WM_UNIT_LINE_FILL_TYPE" val="2"/>
</p:tagLst>
</file>

<file path=ppt/tags/tag308.xml><?xml version="1.0" encoding="utf-8"?>
<p:tagLst xmlns:p="http://schemas.openxmlformats.org/presentationml/2006/main">
  <p:tag name="KSO_WM_UNIT_LINE_FORE_SCHEMECOLOR_INDEX_BRIGHTNESS" val="-0.25"/>
  <p:tag name="KSO_WM_UNIT_LINE_FORE_SCHEMECOLOR_INDEX" val="13"/>
  <p:tag name="KSO_WM_UNIT_LINE_FILL_TYPE" val="2"/>
</p:tagLst>
</file>

<file path=ppt/tags/tag309.xml><?xml version="1.0" encoding="utf-8"?>
<p:tagLst xmlns:p="http://schemas.openxmlformats.org/presentationml/2006/main">
  <p:tag name="KSO_WM_UNIT_LINE_FORE_SCHEMECOLOR_INDEX_BRIGHTNESS" val="-0.25"/>
  <p:tag name="KSO_WM_UNIT_LINE_FORE_SCHEMECOLOR_INDEX" val="13"/>
  <p:tag name="KSO_WM_UNIT_LINE_FILL_TYPE" val="2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LINE_FORE_SCHEMECOLOR_INDEX_BRIGHTNESS" val="-0.25"/>
  <p:tag name="KSO_WM_UNIT_LINE_FORE_SCHEMECOLOR_INDEX" val="13"/>
  <p:tag name="KSO_WM_UNIT_LINE_FILL_TYPE" val="2"/>
</p:tagLst>
</file>

<file path=ppt/tags/tag311.xml><?xml version="1.0" encoding="utf-8"?>
<p:tagLst xmlns:p="http://schemas.openxmlformats.org/presentationml/2006/main">
  <p:tag name="KSO_WM_UNIT_LINE_FORE_SCHEMECOLOR_INDEX_BRIGHTNESS" val="-0.25"/>
  <p:tag name="KSO_WM_UNIT_LINE_FORE_SCHEMECOLOR_INDEX" val="13"/>
  <p:tag name="KSO_WM_UNIT_LINE_FILL_TYPE" val="2"/>
</p:tagLst>
</file>

<file path=ppt/tags/tag312.xml><?xml version="1.0" encoding="utf-8"?>
<p:tagLst xmlns:p="http://schemas.openxmlformats.org/presentationml/2006/main">
  <p:tag name="KSO_WM_UNIT_LINE_FORE_SCHEMECOLOR_INDEX_BRIGHTNESS" val="-0.25"/>
  <p:tag name="KSO_WM_UNIT_LINE_FORE_SCHEMECOLOR_INDEX" val="13"/>
  <p:tag name="KSO_WM_UNIT_LINE_FILL_TYPE" val="2"/>
</p:tagLst>
</file>

<file path=ppt/tags/tag313.xml><?xml version="1.0" encoding="utf-8"?>
<p:tagLst xmlns:p="http://schemas.openxmlformats.org/presentationml/2006/main">
  <p:tag name="KSO_WM_UNIT_LINE_FORE_SCHEMECOLOR_INDEX_BRIGHTNESS" val="-0.25"/>
  <p:tag name="KSO_WM_UNIT_LINE_FORE_SCHEMECOLOR_INDEX" val="13"/>
  <p:tag name="KSO_WM_UNIT_LINE_FILL_TYPE" val="2"/>
</p:tagLst>
</file>

<file path=ppt/tags/tag314.xml><?xml version="1.0" encoding="utf-8"?>
<p:tagLst xmlns:p="http://schemas.openxmlformats.org/presentationml/2006/main">
  <p:tag name="KSO_WM_UNIT_LINE_FORE_SCHEMECOLOR_INDEX_BRIGHTNESS" val="-0.25"/>
  <p:tag name="KSO_WM_UNIT_LINE_FORE_SCHEMECOLOR_INDEX" val="13"/>
  <p:tag name="KSO_WM_UNIT_LINE_FILL_TYPE" val="2"/>
</p:tagLst>
</file>

<file path=ppt/tags/tag315.xml><?xml version="1.0" encoding="utf-8"?>
<p:tagLst xmlns:p="http://schemas.openxmlformats.org/presentationml/2006/main">
  <p:tag name="KSO_WM_UNIT_LINE_FORE_SCHEMECOLOR_INDEX_BRIGHTNESS" val="-0.25"/>
  <p:tag name="KSO_WM_UNIT_LINE_FORE_SCHEMECOLOR_INDEX" val="13"/>
  <p:tag name="KSO_WM_UNIT_LINE_FILL_TYPE" val="2"/>
</p:tagLst>
</file>

<file path=ppt/tags/tag31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6bf3d3f-b98d-4ea0-9f91-143bbba94581}"/>
  <p:tag name="KSO_WM_UNIT_TYPE" val="i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3.xml><?xml version="1.0" encoding="utf-8"?>
<p:tagLst xmlns:p="http://schemas.openxmlformats.org/presentationml/2006/main">
  <p:tag name="KSO_WM_UNIT_FILL_FORE_SCHEMECOLOR_INDEX_BRIGHTNESS" val="-0.1"/>
  <p:tag name="KSO_WM_UNIT_FILL_FORE_SCHEMECOLOR_INDEX" val="16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3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2.xml><?xml version="1.0" encoding="utf-8"?>
<p:tagLst xmlns:p="http://schemas.openxmlformats.org/presentationml/2006/main">
  <p:tag name="KSO_WM_UNIT_PLACING_PICTURE_USER_VIEWPORT" val="{&quot;height&quot;:2926.8409448818898,&quot;width&quot;:3851.455118110236}"/>
</p:tagLst>
</file>

<file path=ppt/tags/tag343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1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3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345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6bf3d3f-b98d-4ea0-9f91-143bbba94581}"/>
  <p:tag name="KSO_WM_UNIT_TYPE" val="i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6bf3d3f-b98d-4ea0-9f91-143bbba94581}"/>
  <p:tag name="KSO_WM_UNIT_TYPE" val="i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8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2.xml><?xml version="1.0" encoding="utf-8"?>
<p:tagLst xmlns:p="http://schemas.openxmlformats.org/presentationml/2006/main">
  <p:tag name="KSO_WM_UNIT_FILL_FORE_SCHEMECOLOR_INDEX_BRIGHTNESS" val="-0.1"/>
  <p:tag name="KSO_WM_UNIT_FILL_FORE_SCHEMECOLOR_INDEX" val="16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383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2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3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385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386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3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3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388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6bf3d3f-b98d-4ea0-9f91-143bbba94581}"/>
  <p:tag name="KSO_WM_UNIT_TYPE" val="i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99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40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6bf3d3f-b98d-4ea0-9f91-143bbba94581}"/>
  <p:tag name="KSO_WM_UNIT_TYPE" val="i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1.xml><?xml version="1.0" encoding="utf-8"?>
<p:tagLst xmlns:p="http://schemas.openxmlformats.org/presentationml/2006/main">
  <p:tag name="KSO_WM_UNIT_LINE_FORE_SCHEMECOLOR_INDEX_BRIGHTNESS" val="-0.25"/>
  <p:tag name="KSO_WM_UNIT_LINE_FORE_SCHEMECOLOR_INDEX" val="13"/>
  <p:tag name="KSO_WM_UNIT_LINE_FILL_TYPE" val="2"/>
</p:tagLst>
</file>

<file path=ppt/tags/tag412.xml><?xml version="1.0" encoding="utf-8"?>
<p:tagLst xmlns:p="http://schemas.openxmlformats.org/presentationml/2006/main">
  <p:tag name="KSO_WM_UNIT_LINE_FORE_SCHEMECOLOR_INDEX_BRIGHTNESS" val="-0.25"/>
  <p:tag name="KSO_WM_UNIT_LINE_FORE_SCHEMECOLOR_INDEX" val="13"/>
  <p:tag name="KSO_WM_UNIT_LINE_FILL_TYPE" val="2"/>
</p:tagLst>
</file>

<file path=ppt/tags/tag413.xml><?xml version="1.0" encoding="utf-8"?>
<p:tagLst xmlns:p="http://schemas.openxmlformats.org/presentationml/2006/main">
  <p:tag name="KSO_WM_UNIT_LINE_FORE_SCHEMECOLOR_INDEX_BRIGHTNESS" val="-0.25"/>
  <p:tag name="KSO_WM_UNIT_LINE_FORE_SCHEMECOLOR_INDEX" val="13"/>
  <p:tag name="KSO_WM_UNIT_LINE_FILL_TYPE" val="2"/>
</p:tagLst>
</file>

<file path=ppt/tags/tag414.xml><?xml version="1.0" encoding="utf-8"?>
<p:tagLst xmlns:p="http://schemas.openxmlformats.org/presentationml/2006/main">
  <p:tag name="KSO_WM_UNIT_LINE_FORE_SCHEMECOLOR_INDEX_BRIGHTNESS" val="0"/>
  <p:tag name="KSO_WM_UNIT_LINE_FORE_SCHEMECOLOR_INDEX" val="1"/>
  <p:tag name="KSO_WM_UNIT_LINE_FILL_TYPE" val="2"/>
</p:tagLst>
</file>

<file path=ppt/tags/tag415.xml><?xml version="1.0" encoding="utf-8"?>
<p:tagLst xmlns:p="http://schemas.openxmlformats.org/presentationml/2006/main">
  <p:tag name="KSO_WM_UNIT_FILL_FORE_SCHEMECOLOR_INDEX_BRIGHTNESS" val="0"/>
  <p:tag name="KSO_WM_UNIT_FILL_FORE_SCHEMECOLOR_INDEX" val="16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41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6bf3d3f-b98d-4ea0-9f91-143bbba94581}"/>
  <p:tag name="KSO_WM_UNIT_TYPE" val="i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6.xml><?xml version="1.0" encoding="utf-8"?>
<p:tagLst xmlns:p="http://schemas.openxmlformats.org/presentationml/2006/main">
  <p:tag name="KSO_WM_UNIT_FILL_FORE_SCHEMECOLOR_INDEX_BRIGHTNESS" val="-0.1"/>
  <p:tag name="KSO_WM_UNIT_FILL_FORE_SCHEMECOLOR_INDEX" val="16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427.xml><?xml version="1.0" encoding="utf-8"?>
<p:tagLst xmlns:p="http://schemas.openxmlformats.org/presentationml/2006/main">
  <p:tag name="KSO_WM_UNIT_FILL_FORE_SCHEMECOLOR_INDEX_BRIGHTNESS" val="-0.1"/>
  <p:tag name="KSO_WM_UNIT_FILL_FORE_SCHEMECOLOR_INDEX" val="16"/>
  <p:tag name="KSO_WM_UNIT_FILL_TYPE" val="1"/>
</p:tagLst>
</file>

<file path=ppt/tags/tag428.xml><?xml version="1.0" encoding="utf-8"?>
<p:tagLst xmlns:p="http://schemas.openxmlformats.org/presentationml/2006/main">
  <p:tag name="KSO_WM_UNIT_FILL_FORE_SCHEMECOLOR_INDEX_BRIGHTNESS" val="-0.1"/>
  <p:tag name="KSO_WM_UNIT_FILL_FORE_SCHEMECOLOR_INDEX" val="16"/>
  <p:tag name="KSO_WM_UNIT_FILL_TYPE" val="1"/>
</p:tagLst>
</file>

<file path=ppt/tags/tag42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6bf3d3f-b98d-4ea0-9f91-143bbba94581}"/>
  <p:tag name="KSO_WM_UNIT_TYPE" val="i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9.xml><?xml version="1.0" encoding="utf-8"?>
<p:tagLst xmlns:p="http://schemas.openxmlformats.org/presentationml/2006/main">
  <p:tag name="KSO_WM_UNIT_FILL_FORE_SCHEMECOLOR_INDEX_BRIGHTNESS" val="-0.1"/>
  <p:tag name="KSO_WM_UNIT_FILL_FORE_SCHEMECOLOR_INDEX" val="16"/>
  <p:tag name="KSO_WM_UNI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UNIT_FILL_FORE_SCHEMECOLOR_INDEX_BRIGHTNESS" val="-0.1"/>
  <p:tag name="KSO_WM_UNIT_FILL_FORE_SCHEMECOLOR_INDEX" val="16"/>
  <p:tag name="KSO_WM_UNIT_FILL_TYPE" val="1"/>
</p:tagLst>
</file>

<file path=ppt/tags/tag441.xml><?xml version="1.0" encoding="utf-8"?>
<p:tagLst xmlns:p="http://schemas.openxmlformats.org/presentationml/2006/main">
  <p:tag name="KSO_WM_UNIT_FILL_FORE_SCHEMECOLOR_INDEX_BRIGHTNESS" val="-0.1"/>
  <p:tag name="KSO_WM_UNIT_FILL_FORE_SCHEMECOLOR_INDEX" val="16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44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6bf3d3f-b98d-4ea0-9f91-143bbba94581}"/>
  <p:tag name="KSO_WM_UNIT_TYPE" val="i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2.xml><?xml version="1.0" encoding="utf-8"?>
<p:tagLst xmlns:p="http://schemas.openxmlformats.org/presentationml/2006/main">
  <p:tag name="KSO_WM_UNIT_FILL_FORE_SCHEMECOLOR_INDEX_BRIGHTNESS" val="-0.1"/>
  <p:tag name="KSO_WM_UNIT_FILL_FORE_SCHEMECOLOR_INDEX" val="16"/>
  <p:tag name="KSO_WM_UNIT_FILL_TYPE" val="1"/>
</p:tagLst>
</file>

<file path=ppt/tags/tag453.xml><?xml version="1.0" encoding="utf-8"?>
<p:tagLst xmlns:p="http://schemas.openxmlformats.org/presentationml/2006/main">
  <p:tag name="KSO_WM_UNIT_FILL_FORE_SCHEMECOLOR_INDEX_BRIGHTNESS" val="-0.1"/>
  <p:tag name="KSO_WM_UNIT_FILL_FORE_SCHEMECOLOR_INDEX" val="16"/>
  <p:tag name="KSO_WM_UNIT_FILL_TYPE" val="1"/>
</p:tagLst>
</file>

<file path=ppt/tags/tag454.xml><?xml version="1.0" encoding="utf-8"?>
<p:tagLst xmlns:p="http://schemas.openxmlformats.org/presentationml/2006/main">
  <p:tag name="KSO_WM_UNIT_FILL_FORE_SCHEMECOLOR_INDEX_BRIGHTNESS" val="-0.1"/>
  <p:tag name="KSO_WM_UNIT_FILL_FORE_SCHEMECOLOR_INDEX" val="16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45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6bf3d3f-b98d-4ea0-9f91-143bbba94581}"/>
  <p:tag name="KSO_WM_UNIT_TYPE" val="i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5.xml><?xml version="1.0" encoding="utf-8"?>
<p:tagLst xmlns:p="http://schemas.openxmlformats.org/presentationml/2006/main">
  <p:tag name="KSO_WM_UNIT_FILL_FORE_SCHEMECOLOR_INDEX_BRIGHTNESS" val="-0.1"/>
  <p:tag name="KSO_WM_UNIT_FILL_FORE_SCHEMECOLOR_INDEX" val="16"/>
  <p:tag name="KSO_WM_UNIT_FILL_TYPE" val="1"/>
</p:tagLst>
</file>

<file path=ppt/tags/tag466.xml><?xml version="1.0" encoding="utf-8"?>
<p:tagLst xmlns:p="http://schemas.openxmlformats.org/presentationml/2006/main">
  <p:tag name="KSO_WM_UNIT_FILL_FORE_SCHEMECOLOR_INDEX_BRIGHTNESS" val="0.6"/>
  <p:tag name="KSO_WM_UNIT_FILL_FORE_SCHEMECOLOR_INDEX" val="7"/>
  <p:tag name="KSO_WM_UNIT_FILL_TYPE" val="1"/>
</p:tagLst>
</file>

<file path=ppt/tags/tag467.xml><?xml version="1.0" encoding="utf-8"?>
<p:tagLst xmlns:p="http://schemas.openxmlformats.org/presentationml/2006/main">
  <p:tag name="KSO_WM_UNIT_FILL_FORE_SCHEMECOLOR_INDEX_BRIGHTNESS" val="-0.1"/>
  <p:tag name="KSO_WM_UNIT_FILL_FORE_SCHEMECOLOR_INDEX" val="16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46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6bf3d3f-b98d-4ea0-9f91-143bbba94581}"/>
  <p:tag name="KSO_WM_UNIT_TYPE" val="i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9.xml><?xml version="1.0" encoding="utf-8"?>
<p:tagLst xmlns:p="http://schemas.openxmlformats.org/presentationml/2006/main">
  <p:tag name="KSO_WM_UNIT_FILL_FORE_SCHEMECOLOR_INDEX_BRIGHTNESS" val="-0.1"/>
  <p:tag name="KSO_WM_UNIT_FILL_FORE_SCHEMECOLOR_INDEX" val="16"/>
  <p:tag name="KSO_WM_UNI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1.xml><?xml version="1.0" encoding="utf-8"?>
<p:tagLst xmlns:p="http://schemas.openxmlformats.org/presentationml/2006/main">
  <p:tag name="KSO_WM_UNIT_FILL_FORE_SCHEMECOLOR_INDEX_BRIGHTNESS" val="-0.1"/>
  <p:tag name="KSO_WM_UNIT_FILL_FORE_SCHEMECOLOR_INDEX" val="16"/>
  <p:tag name="KSO_WM_UNIT_FILL_TYPE" val="1"/>
</p:tagLst>
</file>

<file path=ppt/tags/tag48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6bf3d3f-b98d-4ea0-9f91-143bbba94581}"/>
  <p:tag name="KSO_WM_UNIT_TYPE" val="i"/>
</p:tagLst>
</file>

<file path=ppt/tags/tag4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3.xml><?xml version="1.0" encoding="utf-8"?>
<p:tagLst xmlns:p="http://schemas.openxmlformats.org/presentationml/2006/main">
  <p:tag name="KSO_WM_UNIT_FILL_FORE_SCHEMECOLOR_INDEX_BRIGHTNESS" val="-0.1"/>
  <p:tag name="KSO_WM_UNIT_FILL_FORE_SCHEMECOLOR_INDEX" val="16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4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6bf3d3f-b98d-4ea0-9f91-143bbba94581}"/>
  <p:tag name="KSO_WM_UNIT_TYPE" val="i"/>
</p:tagLst>
</file>

<file path=ppt/tags/tag4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5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512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513.xml><?xml version="1.0" encoding="utf-8"?>
<p:tagLst xmlns:p="http://schemas.openxmlformats.org/presentationml/2006/main">
  <p:tag name="COMMONDATA" val="eyJoZGlkIjoiZWE3NjZlYjJkMjNiZjRmNDUwNDg2MDIyMjNiOTJhMjAifQ==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楷体">
      <a:majorFont>
        <a:latin typeface="GB Pinyinok-B"/>
        <a:ea typeface="Times New Roman"/>
        <a:cs typeface=""/>
      </a:majorFont>
      <a:minorFont>
        <a:latin typeface="GB Pinyinok-B"/>
        <a:ea typeface="Times New Roma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1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1052</Words>
  <Application>WPS 演示</Application>
  <PresentationFormat>宽屏</PresentationFormat>
  <Paragraphs>233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23</vt:i4>
      </vt:variant>
    </vt:vector>
  </HeadingPairs>
  <TitlesOfParts>
    <vt:vector size="43" baseType="lpstr">
      <vt:lpstr>Arial</vt:lpstr>
      <vt:lpstr>宋体</vt:lpstr>
      <vt:lpstr>Wingdings</vt:lpstr>
      <vt:lpstr>Times New Roman</vt:lpstr>
      <vt:lpstr>黑体</vt:lpstr>
      <vt:lpstr>Calibri</vt:lpstr>
      <vt:lpstr>Calibri</vt:lpstr>
      <vt:lpstr>Arial</vt:lpstr>
      <vt:lpstr>幼圆</vt:lpstr>
      <vt:lpstr>楷体</vt:lpstr>
      <vt:lpstr>微软雅黑</vt:lpstr>
      <vt:lpstr>GB Pinyinok-B</vt:lpstr>
      <vt:lpstr>Segoe Print</vt:lpstr>
      <vt:lpstr>Arial Unicode MS</vt:lpstr>
      <vt:lpstr>汉仪乐喵体W</vt:lpstr>
      <vt:lpstr>幼圆</vt:lpstr>
      <vt:lpstr>Office 主题</vt:lpstr>
      <vt:lpstr>1_Office 主题​​</vt:lpstr>
      <vt:lpstr>3_Office 主题​​</vt:lpstr>
      <vt:lpstr>21_Office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万润仪器贸易公司</cp:lastModifiedBy>
  <cp:revision>7</cp:revision>
  <dcterms:created xsi:type="dcterms:W3CDTF">2020-08-02T01:13:00Z</dcterms:created>
  <dcterms:modified xsi:type="dcterms:W3CDTF">2022-05-29T03:05:08Z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63BC89E6C5D34F049079C5B4AFF1982B</vt:lpwstr>
  </property>
</Properties>
</file>