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701" r:id="rId3"/>
    <p:sldMasterId id="2147483706" r:id="rId4"/>
  </p:sldMasterIdLst>
  <p:notesMasterIdLst>
    <p:notesMasterId r:id="rId25"/>
  </p:notesMasterIdLst>
  <p:handoutMasterIdLst>
    <p:handoutMasterId r:id="rId26"/>
  </p:handoutMasterIdLst>
  <p:sldIdLst>
    <p:sldId id="330" r:id="rId5"/>
    <p:sldId id="331" r:id="rId6"/>
    <p:sldId id="332" r:id="rId7"/>
    <p:sldId id="333" r:id="rId8"/>
    <p:sldId id="334" r:id="rId9"/>
    <p:sldId id="335" r:id="rId10"/>
    <p:sldId id="336" r:id="rId11"/>
    <p:sldId id="337" r:id="rId12"/>
    <p:sldId id="338" r:id="rId13"/>
    <p:sldId id="339" r:id="rId14"/>
    <p:sldId id="340" r:id="rId15"/>
    <p:sldId id="341" r:id="rId16"/>
    <p:sldId id="342" r:id="rId17"/>
    <p:sldId id="343" r:id="rId18"/>
    <p:sldId id="344" r:id="rId19"/>
    <p:sldId id="345" r:id="rId20"/>
    <p:sldId id="346" r:id="rId21"/>
    <p:sldId id="347" r:id="rId22"/>
    <p:sldId id="348" r:id="rId23"/>
    <p:sldId id="349" r:id="rId24"/>
  </p:sldIdLst>
  <p:sldSz cx="12192000" cy="6858000"/>
  <p:notesSz cx="6858000" cy="9144000"/>
  <p:custDataLst>
    <p:tags r:id="rId31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Tx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绿色圃中小学教育网" initials="绿色圃中小学教育网" lastIdx="2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3" d="100"/>
          <a:sy n="63" d="100"/>
        </p:scale>
        <p:origin x="780" y="48"/>
      </p:cViewPr>
      <p:guideLst>
        <p:guide orient="horz" pos="2180"/>
        <p:guide pos="38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1" Type="http://schemas.openxmlformats.org/officeDocument/2006/relationships/tags" Target="tags/tag448.xml"/><Relationship Id="rId30" Type="http://schemas.openxmlformats.org/officeDocument/2006/relationships/commentAuthors" Target="commentAuthors.xml"/><Relationship Id="rId3" Type="http://schemas.openxmlformats.org/officeDocument/2006/relationships/slideMaster" Target="slideMasters/slideMaster2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handoutMaster" Target="handoutMasters/handoutMaster1.xml"/><Relationship Id="rId25" Type="http://schemas.openxmlformats.org/officeDocument/2006/relationships/notesMaster" Target="notesMasters/notesMaster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ea typeface="黑体" panose="02010609060101010101" charset="-122"/>
              </a:rPr>
            </a:fld>
            <a:endParaRPr lang="zh-CN" altLang="en-US">
              <a:ea typeface="黑体" panose="02010609060101010101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ea typeface="黑体" panose="02010609060101010101" charset="-122"/>
              </a:rPr>
            </a:fld>
            <a:endParaRPr lang="zh-CN" altLang="en-US">
              <a:ea typeface="黑体" panose="02010609060101010101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Times New Roman" panose="0202060305040502030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Times New Roman" panose="0202060305040502030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Times New Roman" panose="0202060305040502030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Times New Roman" panose="0202060305040502030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charset="-122"/>
        <a:cs typeface="Times New Roman" panose="0202060305040502030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12700" y="6483350"/>
            <a:ext cx="2844800" cy="365125"/>
          </a:xfrm>
        </p:spPr>
        <p:txBody>
          <a:bodyPr/>
          <a:lstStyle/>
          <a:p>
            <a:pPr fontAlgn="auto"/>
            <a:fld id="{530820CF-B880-4189-942D-D702A7CBA730}" type="datetimeFigureOut">
              <a:rPr lang="zh-CN" altLang="en-US" strike="noStrike" noProof="1" smtClean="0">
                <a:latin typeface="+mn-lt"/>
                <a:ea typeface="+mn-ea"/>
                <a:cs typeface="Times New Roman" panose="02020603050405020304" charset="0"/>
              </a:rPr>
            </a:fld>
            <a:endParaRPr lang="zh-CN" altLang="en-US" strike="noStrike" noProof="1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483350"/>
            <a:ext cx="3860800" cy="365125"/>
          </a:xfrm>
        </p:spPr>
        <p:txBody>
          <a:bodyPr/>
          <a:lstStyle/>
          <a:p>
            <a:pPr fontAlgn="auto"/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323917" y="6483350"/>
            <a:ext cx="2844800" cy="365125"/>
          </a:xfrm>
        </p:spPr>
        <p:txBody>
          <a:bodyPr/>
          <a:lstStyle/>
          <a:p>
            <a:pPr fontAlgn="auto"/>
            <a:fld id="{0C913308-F349-4B6D-A68A-DD1791B4A57B}" type="slidenum">
              <a:rPr lang="zh-CN" altLang="en-US" strike="noStrike" noProof="1" smtClean="0">
                <a:latin typeface="+mn-lt"/>
                <a:ea typeface="+mn-ea"/>
                <a:cs typeface="Times New Roman" panose="02020603050405020304" charset="0"/>
              </a:rPr>
            </a:fld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/>
          <a:p>
            <a:pPr lvl="0" fontAlgn="base"/>
            <a:endParaRPr lang="zh-CN" altLang="en-US" strike="noStrike" noProof="1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lstStyle/>
          <a:p>
            <a:pPr lvl="0" fontAlgn="base"/>
            <a:endParaRPr lang="zh-CN" strike="noStrike" noProof="1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245225"/>
            <a:ext cx="2844800" cy="476250"/>
          </a:xfrm>
        </p:spPr>
        <p:txBody>
          <a:bodyPr/>
          <a:lstStyle/>
          <a:p>
            <a:pPr lvl="0" fontAlgn="base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</a:fld>
            <a:endParaRPr lang="zh-CN" strike="noStrike" noProof="1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4" Type="http://schemas.openxmlformats.org/officeDocument/2006/relationships/theme" Target="../theme/theme1.xml"/><Relationship Id="rId53" Type="http://schemas.openxmlformats.org/officeDocument/2006/relationships/image" Target="../media/image1.jpeg"/><Relationship Id="rId52" Type="http://schemas.openxmlformats.org/officeDocument/2006/relationships/slideLayout" Target="../slideLayouts/slideLayout52.xml"/><Relationship Id="rId51" Type="http://schemas.openxmlformats.org/officeDocument/2006/relationships/slideLayout" Target="../slideLayouts/slideLayout51.xml"/><Relationship Id="rId50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.xml"/><Relationship Id="rId49" Type="http://schemas.openxmlformats.org/officeDocument/2006/relationships/slideLayout" Target="../slideLayouts/slideLayout49.xml"/><Relationship Id="rId48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47.xml"/><Relationship Id="rId46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45.xml"/><Relationship Id="rId44" Type="http://schemas.openxmlformats.org/officeDocument/2006/relationships/slideLayout" Target="../slideLayouts/slideLayout44.xml"/><Relationship Id="rId43" Type="http://schemas.openxmlformats.org/officeDocument/2006/relationships/slideLayout" Target="../slideLayouts/slideLayout43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4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.xml"/><Relationship Id="rId39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37.xml"/><Relationship Id="rId36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34.xml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7" Type="http://schemas.openxmlformats.org/officeDocument/2006/relationships/theme" Target="../theme/theme2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5.xml"/><Relationship Id="rId2" Type="http://schemas.openxmlformats.org/officeDocument/2006/relationships/slideLayout" Target="../slideLayouts/slideLayout54.xml"/><Relationship Id="rId1" Type="http://schemas.openxmlformats.org/officeDocument/2006/relationships/slideLayout" Target="../slideLayouts/slideLayout5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9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58.xml"/><Relationship Id="rId19" Type="http://schemas.openxmlformats.org/officeDocument/2006/relationships/slideLayout" Target="../slideLayouts/slideLayout75.xml"/><Relationship Id="rId18" Type="http://schemas.openxmlformats.org/officeDocument/2006/relationships/slideLayout" Target="../slideLayouts/slideLayout74.xml"/><Relationship Id="rId17" Type="http://schemas.openxmlformats.org/officeDocument/2006/relationships/slideLayout" Target="../slideLayouts/slideLayout73.xml"/><Relationship Id="rId16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71.xml"/><Relationship Id="rId14" Type="http://schemas.openxmlformats.org/officeDocument/2006/relationships/slideLayout" Target="../slideLayouts/slideLayout70.xml"/><Relationship Id="rId13" Type="http://schemas.openxmlformats.org/officeDocument/2006/relationships/slideLayout" Target="../slideLayouts/slideLayout69.xml"/><Relationship Id="rId12" Type="http://schemas.openxmlformats.org/officeDocument/2006/relationships/slideLayout" Target="../slideLayouts/slideLayout68.xml"/><Relationship Id="rId11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6.xml"/><Relationship Id="rId1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5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  <p:sldLayoutId id="2147483682" r:id="rId34"/>
    <p:sldLayoutId id="2147483683" r:id="rId35"/>
    <p:sldLayoutId id="2147483684" r:id="rId36"/>
    <p:sldLayoutId id="2147483685" r:id="rId37"/>
    <p:sldLayoutId id="2147483686" r:id="rId38"/>
    <p:sldLayoutId id="2147483687" r:id="rId39"/>
    <p:sldLayoutId id="2147483688" r:id="rId40"/>
    <p:sldLayoutId id="2147483689" r:id="rId41"/>
    <p:sldLayoutId id="2147483690" r:id="rId42"/>
    <p:sldLayoutId id="2147483691" r:id="rId43"/>
    <p:sldLayoutId id="2147483692" r:id="rId44"/>
    <p:sldLayoutId id="2147483693" r:id="rId45"/>
    <p:sldLayoutId id="2147483694" r:id="rId46"/>
    <p:sldLayoutId id="2147483695" r:id="rId47"/>
    <p:sldLayoutId id="2147483696" r:id="rId48"/>
    <p:sldLayoutId id="2147483697" r:id="rId49"/>
    <p:sldLayoutId id="2147483698" r:id="rId50"/>
    <p:sldLayoutId id="2147483699" r:id="rId51"/>
    <p:sldLayoutId id="2147483700" r:id="rId52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02812" y="5055877"/>
            <a:ext cx="2688881" cy="1802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  <p:sldLayoutId id="2147483718" r:id="rId12"/>
    <p:sldLayoutId id="2147483719" r:id="rId13"/>
    <p:sldLayoutId id="2147483720" r:id="rId14"/>
    <p:sldLayoutId id="2147483721" r:id="rId15"/>
    <p:sldLayoutId id="2147483722" r:id="rId16"/>
    <p:sldLayoutId id="2147483723" r:id="rId17"/>
    <p:sldLayoutId id="2147483724" r:id="rId18"/>
    <p:sldLayoutId id="2147483725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4" Type="http://schemas.openxmlformats.org/officeDocument/2006/relationships/slideLayout" Target="../slideLayouts/slideLayout63.xml"/><Relationship Id="rId13" Type="http://schemas.openxmlformats.org/officeDocument/2006/relationships/tags" Target="../tags/tag238.xml"/><Relationship Id="rId12" Type="http://schemas.openxmlformats.org/officeDocument/2006/relationships/image" Target="../media/image3.png"/><Relationship Id="rId11" Type="http://schemas.openxmlformats.org/officeDocument/2006/relationships/tags" Target="../tags/tag237.xml"/><Relationship Id="rId10" Type="http://schemas.openxmlformats.org/officeDocument/2006/relationships/image" Target="../media/image10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8.xml"/><Relationship Id="rId8" Type="http://schemas.openxmlformats.org/officeDocument/2006/relationships/tags" Target="../tags/tag337.xml"/><Relationship Id="rId7" Type="http://schemas.openxmlformats.org/officeDocument/2006/relationships/tags" Target="../tags/tag336.xml"/><Relationship Id="rId6" Type="http://schemas.openxmlformats.org/officeDocument/2006/relationships/tags" Target="../tags/tag335.xml"/><Relationship Id="rId5" Type="http://schemas.openxmlformats.org/officeDocument/2006/relationships/tags" Target="../tags/tag334.xml"/><Relationship Id="rId4" Type="http://schemas.openxmlformats.org/officeDocument/2006/relationships/tags" Target="../tags/tag333.xml"/><Relationship Id="rId3" Type="http://schemas.openxmlformats.org/officeDocument/2006/relationships/tags" Target="../tags/tag332.xml"/><Relationship Id="rId2" Type="http://schemas.openxmlformats.org/officeDocument/2006/relationships/tags" Target="../tags/tag331.xml"/><Relationship Id="rId13" Type="http://schemas.openxmlformats.org/officeDocument/2006/relationships/slideLayout" Target="../slideLayouts/slideLayout63.xml"/><Relationship Id="rId12" Type="http://schemas.openxmlformats.org/officeDocument/2006/relationships/tags" Target="../tags/tag340.xml"/><Relationship Id="rId11" Type="http://schemas.openxmlformats.org/officeDocument/2006/relationships/tags" Target="../tags/tag339.xml"/><Relationship Id="rId10" Type="http://schemas.openxmlformats.org/officeDocument/2006/relationships/image" Target="../media/image17.jpeg"/><Relationship Id="rId1" Type="http://schemas.openxmlformats.org/officeDocument/2006/relationships/tags" Target="../tags/tag330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9.xml"/><Relationship Id="rId8" Type="http://schemas.openxmlformats.org/officeDocument/2006/relationships/tags" Target="../tags/tag348.xml"/><Relationship Id="rId7" Type="http://schemas.openxmlformats.org/officeDocument/2006/relationships/tags" Target="../tags/tag347.xml"/><Relationship Id="rId6" Type="http://schemas.openxmlformats.org/officeDocument/2006/relationships/tags" Target="../tags/tag346.xml"/><Relationship Id="rId5" Type="http://schemas.openxmlformats.org/officeDocument/2006/relationships/tags" Target="../tags/tag345.xml"/><Relationship Id="rId4" Type="http://schemas.openxmlformats.org/officeDocument/2006/relationships/tags" Target="../tags/tag344.xml"/><Relationship Id="rId3" Type="http://schemas.openxmlformats.org/officeDocument/2006/relationships/tags" Target="../tags/tag343.xml"/><Relationship Id="rId2" Type="http://schemas.openxmlformats.org/officeDocument/2006/relationships/tags" Target="../tags/tag342.xml"/><Relationship Id="rId13" Type="http://schemas.openxmlformats.org/officeDocument/2006/relationships/slideLayout" Target="../slideLayouts/slideLayout63.xml"/><Relationship Id="rId12" Type="http://schemas.openxmlformats.org/officeDocument/2006/relationships/tags" Target="../tags/tag351.xml"/><Relationship Id="rId11" Type="http://schemas.openxmlformats.org/officeDocument/2006/relationships/tags" Target="../tags/tag350.xml"/><Relationship Id="rId10" Type="http://schemas.openxmlformats.org/officeDocument/2006/relationships/image" Target="../media/image13.png"/><Relationship Id="rId1" Type="http://schemas.openxmlformats.org/officeDocument/2006/relationships/tags" Target="../tags/tag34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0.xml"/><Relationship Id="rId8" Type="http://schemas.openxmlformats.org/officeDocument/2006/relationships/tags" Target="../tags/tag359.xml"/><Relationship Id="rId7" Type="http://schemas.openxmlformats.org/officeDocument/2006/relationships/tags" Target="../tags/tag358.xml"/><Relationship Id="rId6" Type="http://schemas.openxmlformats.org/officeDocument/2006/relationships/tags" Target="../tags/tag357.xml"/><Relationship Id="rId5" Type="http://schemas.openxmlformats.org/officeDocument/2006/relationships/tags" Target="../tags/tag356.xml"/><Relationship Id="rId4" Type="http://schemas.openxmlformats.org/officeDocument/2006/relationships/tags" Target="../tags/tag355.xml"/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3" Type="http://schemas.openxmlformats.org/officeDocument/2006/relationships/slideLayout" Target="../slideLayouts/slideLayout63.xml"/><Relationship Id="rId12" Type="http://schemas.openxmlformats.org/officeDocument/2006/relationships/tags" Target="../tags/tag362.xml"/><Relationship Id="rId11" Type="http://schemas.openxmlformats.org/officeDocument/2006/relationships/tags" Target="../tags/tag361.xml"/><Relationship Id="rId10" Type="http://schemas.openxmlformats.org/officeDocument/2006/relationships/image" Target="../media/image13.png"/><Relationship Id="rId1" Type="http://schemas.openxmlformats.org/officeDocument/2006/relationships/tags" Target="../tags/tag35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71.xml"/><Relationship Id="rId8" Type="http://schemas.openxmlformats.org/officeDocument/2006/relationships/tags" Target="../tags/tag370.xml"/><Relationship Id="rId7" Type="http://schemas.openxmlformats.org/officeDocument/2006/relationships/tags" Target="../tags/tag369.xml"/><Relationship Id="rId6" Type="http://schemas.openxmlformats.org/officeDocument/2006/relationships/tags" Target="../tags/tag368.xml"/><Relationship Id="rId5" Type="http://schemas.openxmlformats.org/officeDocument/2006/relationships/tags" Target="../tags/tag367.xml"/><Relationship Id="rId4" Type="http://schemas.openxmlformats.org/officeDocument/2006/relationships/tags" Target="../tags/tag366.xml"/><Relationship Id="rId3" Type="http://schemas.openxmlformats.org/officeDocument/2006/relationships/tags" Target="../tags/tag365.xml"/><Relationship Id="rId23" Type="http://schemas.openxmlformats.org/officeDocument/2006/relationships/slideLayout" Target="../slideLayouts/slideLayout63.xml"/><Relationship Id="rId22" Type="http://schemas.openxmlformats.org/officeDocument/2006/relationships/tags" Target="../tags/tag376.xml"/><Relationship Id="rId21" Type="http://schemas.openxmlformats.org/officeDocument/2006/relationships/tags" Target="../tags/tag375.xml"/><Relationship Id="rId20" Type="http://schemas.openxmlformats.org/officeDocument/2006/relationships/tags" Target="../tags/tag374.xml"/><Relationship Id="rId2" Type="http://schemas.openxmlformats.org/officeDocument/2006/relationships/tags" Target="../tags/tag364.xml"/><Relationship Id="rId19" Type="http://schemas.openxmlformats.org/officeDocument/2006/relationships/tags" Target="../tags/tag373.xml"/><Relationship Id="rId18" Type="http://schemas.openxmlformats.org/officeDocument/2006/relationships/tags" Target="../tags/tag372.xml"/><Relationship Id="rId17" Type="http://schemas.openxmlformats.org/officeDocument/2006/relationships/image" Target="../media/image25.jpeg"/><Relationship Id="rId16" Type="http://schemas.openxmlformats.org/officeDocument/2006/relationships/image" Target="../media/image24.jpeg"/><Relationship Id="rId15" Type="http://schemas.openxmlformats.org/officeDocument/2006/relationships/image" Target="../media/image23.jpeg"/><Relationship Id="rId14" Type="http://schemas.openxmlformats.org/officeDocument/2006/relationships/image" Target="../media/image22.jpeg"/><Relationship Id="rId13" Type="http://schemas.openxmlformats.org/officeDocument/2006/relationships/image" Target="../media/image21.jpeg"/><Relationship Id="rId12" Type="http://schemas.openxmlformats.org/officeDocument/2006/relationships/image" Target="../media/image20.jpeg"/><Relationship Id="rId11" Type="http://schemas.openxmlformats.org/officeDocument/2006/relationships/image" Target="../media/image19.jpeg"/><Relationship Id="rId10" Type="http://schemas.openxmlformats.org/officeDocument/2006/relationships/image" Target="../media/image18.jpeg"/><Relationship Id="rId1" Type="http://schemas.openxmlformats.org/officeDocument/2006/relationships/tags" Target="../tags/tag363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5.xml"/><Relationship Id="rId8" Type="http://schemas.openxmlformats.org/officeDocument/2006/relationships/tags" Target="../tags/tag384.xml"/><Relationship Id="rId7" Type="http://schemas.openxmlformats.org/officeDocument/2006/relationships/tags" Target="../tags/tag383.xml"/><Relationship Id="rId6" Type="http://schemas.openxmlformats.org/officeDocument/2006/relationships/tags" Target="../tags/tag382.xml"/><Relationship Id="rId5" Type="http://schemas.openxmlformats.org/officeDocument/2006/relationships/tags" Target="../tags/tag381.xml"/><Relationship Id="rId4" Type="http://schemas.openxmlformats.org/officeDocument/2006/relationships/tags" Target="../tags/tag380.xml"/><Relationship Id="rId3" Type="http://schemas.openxmlformats.org/officeDocument/2006/relationships/tags" Target="../tags/tag379.xml"/><Relationship Id="rId2" Type="http://schemas.openxmlformats.org/officeDocument/2006/relationships/tags" Target="../tags/tag378.xml"/><Relationship Id="rId12" Type="http://schemas.openxmlformats.org/officeDocument/2006/relationships/slideLayout" Target="../slideLayouts/slideLayout63.xml"/><Relationship Id="rId11" Type="http://schemas.openxmlformats.org/officeDocument/2006/relationships/tags" Target="../tags/tag386.xml"/><Relationship Id="rId10" Type="http://schemas.openxmlformats.org/officeDocument/2006/relationships/image" Target="../media/image26.png"/><Relationship Id="rId1" Type="http://schemas.openxmlformats.org/officeDocument/2006/relationships/tags" Target="../tags/tag377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5.xml"/><Relationship Id="rId8" Type="http://schemas.openxmlformats.org/officeDocument/2006/relationships/tags" Target="../tags/tag394.xml"/><Relationship Id="rId7" Type="http://schemas.openxmlformats.org/officeDocument/2006/relationships/tags" Target="../tags/tag393.xml"/><Relationship Id="rId6" Type="http://schemas.openxmlformats.org/officeDocument/2006/relationships/tags" Target="../tags/tag392.xml"/><Relationship Id="rId5" Type="http://schemas.openxmlformats.org/officeDocument/2006/relationships/tags" Target="../tags/tag391.xml"/><Relationship Id="rId4" Type="http://schemas.openxmlformats.org/officeDocument/2006/relationships/tags" Target="../tags/tag390.xml"/><Relationship Id="rId3" Type="http://schemas.openxmlformats.org/officeDocument/2006/relationships/tags" Target="../tags/tag389.xml"/><Relationship Id="rId2" Type="http://schemas.openxmlformats.org/officeDocument/2006/relationships/tags" Target="../tags/tag388.xml"/><Relationship Id="rId14" Type="http://schemas.openxmlformats.org/officeDocument/2006/relationships/slideLayout" Target="../slideLayouts/slideLayout63.xml"/><Relationship Id="rId13" Type="http://schemas.openxmlformats.org/officeDocument/2006/relationships/tags" Target="../tags/tag398.xml"/><Relationship Id="rId12" Type="http://schemas.openxmlformats.org/officeDocument/2006/relationships/tags" Target="../tags/tag397.xml"/><Relationship Id="rId11" Type="http://schemas.openxmlformats.org/officeDocument/2006/relationships/tags" Target="../tags/tag396.xml"/><Relationship Id="rId10" Type="http://schemas.openxmlformats.org/officeDocument/2006/relationships/image" Target="../media/image17.jpeg"/><Relationship Id="rId1" Type="http://schemas.openxmlformats.org/officeDocument/2006/relationships/tags" Target="../tags/tag387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07.xml"/><Relationship Id="rId8" Type="http://schemas.openxmlformats.org/officeDocument/2006/relationships/tags" Target="../tags/tag406.xml"/><Relationship Id="rId7" Type="http://schemas.openxmlformats.org/officeDocument/2006/relationships/tags" Target="../tags/tag405.xml"/><Relationship Id="rId6" Type="http://schemas.openxmlformats.org/officeDocument/2006/relationships/tags" Target="../tags/tag404.xml"/><Relationship Id="rId5" Type="http://schemas.openxmlformats.org/officeDocument/2006/relationships/tags" Target="../tags/tag403.xml"/><Relationship Id="rId4" Type="http://schemas.openxmlformats.org/officeDocument/2006/relationships/tags" Target="../tags/tag402.xml"/><Relationship Id="rId3" Type="http://schemas.openxmlformats.org/officeDocument/2006/relationships/tags" Target="../tags/tag401.xml"/><Relationship Id="rId2" Type="http://schemas.openxmlformats.org/officeDocument/2006/relationships/tags" Target="../tags/tag400.xml"/><Relationship Id="rId13" Type="http://schemas.openxmlformats.org/officeDocument/2006/relationships/slideLayout" Target="../slideLayouts/slideLayout63.xml"/><Relationship Id="rId12" Type="http://schemas.openxmlformats.org/officeDocument/2006/relationships/tags" Target="../tags/tag409.xml"/><Relationship Id="rId11" Type="http://schemas.openxmlformats.org/officeDocument/2006/relationships/image" Target="../media/image27.png"/><Relationship Id="rId10" Type="http://schemas.openxmlformats.org/officeDocument/2006/relationships/tags" Target="../tags/tag408.xml"/><Relationship Id="rId1" Type="http://schemas.openxmlformats.org/officeDocument/2006/relationships/tags" Target="../tags/tag399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18.xml"/><Relationship Id="rId8" Type="http://schemas.openxmlformats.org/officeDocument/2006/relationships/tags" Target="../tags/tag417.xml"/><Relationship Id="rId7" Type="http://schemas.openxmlformats.org/officeDocument/2006/relationships/tags" Target="../tags/tag416.xml"/><Relationship Id="rId6" Type="http://schemas.openxmlformats.org/officeDocument/2006/relationships/tags" Target="../tags/tag415.xml"/><Relationship Id="rId5" Type="http://schemas.openxmlformats.org/officeDocument/2006/relationships/tags" Target="../tags/tag414.xml"/><Relationship Id="rId4" Type="http://schemas.openxmlformats.org/officeDocument/2006/relationships/tags" Target="../tags/tag413.xml"/><Relationship Id="rId3" Type="http://schemas.openxmlformats.org/officeDocument/2006/relationships/tags" Target="../tags/tag412.xml"/><Relationship Id="rId2" Type="http://schemas.openxmlformats.org/officeDocument/2006/relationships/tags" Target="../tags/tag411.xml"/><Relationship Id="rId15" Type="http://schemas.openxmlformats.org/officeDocument/2006/relationships/slideLayout" Target="../slideLayouts/slideLayout63.xml"/><Relationship Id="rId14" Type="http://schemas.openxmlformats.org/officeDocument/2006/relationships/tags" Target="../tags/tag421.xml"/><Relationship Id="rId13" Type="http://schemas.openxmlformats.org/officeDocument/2006/relationships/tags" Target="../tags/tag420.xml"/><Relationship Id="rId12" Type="http://schemas.openxmlformats.org/officeDocument/2006/relationships/tags" Target="../tags/tag419.xml"/><Relationship Id="rId11" Type="http://schemas.openxmlformats.org/officeDocument/2006/relationships/image" Target="../media/image29.png"/><Relationship Id="rId10" Type="http://schemas.openxmlformats.org/officeDocument/2006/relationships/image" Target="../media/image28.jpeg"/><Relationship Id="rId1" Type="http://schemas.openxmlformats.org/officeDocument/2006/relationships/tags" Target="../tags/tag410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430.xml"/><Relationship Id="rId8" Type="http://schemas.openxmlformats.org/officeDocument/2006/relationships/tags" Target="../tags/tag429.xml"/><Relationship Id="rId7" Type="http://schemas.openxmlformats.org/officeDocument/2006/relationships/tags" Target="../tags/tag428.xml"/><Relationship Id="rId6" Type="http://schemas.openxmlformats.org/officeDocument/2006/relationships/tags" Target="../tags/tag427.xml"/><Relationship Id="rId5" Type="http://schemas.openxmlformats.org/officeDocument/2006/relationships/tags" Target="../tags/tag426.xml"/><Relationship Id="rId4" Type="http://schemas.openxmlformats.org/officeDocument/2006/relationships/tags" Target="../tags/tag425.xml"/><Relationship Id="rId3" Type="http://schemas.openxmlformats.org/officeDocument/2006/relationships/tags" Target="../tags/tag424.xml"/><Relationship Id="rId2" Type="http://schemas.openxmlformats.org/officeDocument/2006/relationships/tags" Target="../tags/tag423.xml"/><Relationship Id="rId14" Type="http://schemas.openxmlformats.org/officeDocument/2006/relationships/slideLayout" Target="../slideLayouts/slideLayout63.xml"/><Relationship Id="rId13" Type="http://schemas.openxmlformats.org/officeDocument/2006/relationships/tags" Target="../tags/tag434.xml"/><Relationship Id="rId12" Type="http://schemas.openxmlformats.org/officeDocument/2006/relationships/tags" Target="../tags/tag433.xml"/><Relationship Id="rId11" Type="http://schemas.openxmlformats.org/officeDocument/2006/relationships/tags" Target="../tags/tag432.xml"/><Relationship Id="rId10" Type="http://schemas.openxmlformats.org/officeDocument/2006/relationships/tags" Target="../tags/tag431.xml"/><Relationship Id="rId1" Type="http://schemas.openxmlformats.org/officeDocument/2006/relationships/tags" Target="../tags/tag422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43.xml"/><Relationship Id="rId8" Type="http://schemas.openxmlformats.org/officeDocument/2006/relationships/tags" Target="../tags/tag442.xml"/><Relationship Id="rId7" Type="http://schemas.openxmlformats.org/officeDocument/2006/relationships/tags" Target="../tags/tag441.xml"/><Relationship Id="rId6" Type="http://schemas.openxmlformats.org/officeDocument/2006/relationships/tags" Target="../tags/tag440.xml"/><Relationship Id="rId5" Type="http://schemas.openxmlformats.org/officeDocument/2006/relationships/tags" Target="../tags/tag439.xml"/><Relationship Id="rId4" Type="http://schemas.openxmlformats.org/officeDocument/2006/relationships/tags" Target="../tags/tag438.xml"/><Relationship Id="rId3" Type="http://schemas.openxmlformats.org/officeDocument/2006/relationships/tags" Target="../tags/tag437.xml"/><Relationship Id="rId2" Type="http://schemas.openxmlformats.org/officeDocument/2006/relationships/tags" Target="../tags/tag436.xml"/><Relationship Id="rId15" Type="http://schemas.openxmlformats.org/officeDocument/2006/relationships/slideLayout" Target="../slideLayouts/slideLayout63.xml"/><Relationship Id="rId14" Type="http://schemas.openxmlformats.org/officeDocument/2006/relationships/tags" Target="../tags/tag444.xml"/><Relationship Id="rId13" Type="http://schemas.openxmlformats.org/officeDocument/2006/relationships/image" Target="../media/image33.png"/><Relationship Id="rId12" Type="http://schemas.openxmlformats.org/officeDocument/2006/relationships/image" Target="../media/image32.png"/><Relationship Id="rId11" Type="http://schemas.openxmlformats.org/officeDocument/2006/relationships/image" Target="../media/image31.png"/><Relationship Id="rId10" Type="http://schemas.openxmlformats.org/officeDocument/2006/relationships/image" Target="../media/image30.png"/><Relationship Id="rId1" Type="http://schemas.openxmlformats.org/officeDocument/2006/relationships/tags" Target="../tags/tag43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7.xml"/><Relationship Id="rId8" Type="http://schemas.openxmlformats.org/officeDocument/2006/relationships/tags" Target="../tags/tag246.xml"/><Relationship Id="rId7" Type="http://schemas.openxmlformats.org/officeDocument/2006/relationships/tags" Target="../tags/tag245.xml"/><Relationship Id="rId6" Type="http://schemas.openxmlformats.org/officeDocument/2006/relationships/tags" Target="../tags/tag244.xml"/><Relationship Id="rId5" Type="http://schemas.openxmlformats.org/officeDocument/2006/relationships/tags" Target="../tags/tag243.xml"/><Relationship Id="rId4" Type="http://schemas.openxmlformats.org/officeDocument/2006/relationships/tags" Target="../tags/tag242.xml"/><Relationship Id="rId3" Type="http://schemas.openxmlformats.org/officeDocument/2006/relationships/tags" Target="../tags/tag241.xml"/><Relationship Id="rId2" Type="http://schemas.openxmlformats.org/officeDocument/2006/relationships/tags" Target="../tags/tag240.xml"/><Relationship Id="rId13" Type="http://schemas.openxmlformats.org/officeDocument/2006/relationships/slideLayout" Target="../slideLayouts/slideLayout63.xml"/><Relationship Id="rId12" Type="http://schemas.openxmlformats.org/officeDocument/2006/relationships/tags" Target="../tags/tag249.xml"/><Relationship Id="rId11" Type="http://schemas.openxmlformats.org/officeDocument/2006/relationships/tags" Target="../tags/tag248.xml"/><Relationship Id="rId10" Type="http://schemas.openxmlformats.org/officeDocument/2006/relationships/image" Target="../media/image11.png"/><Relationship Id="rId1" Type="http://schemas.openxmlformats.org/officeDocument/2006/relationships/tags" Target="../tags/tag239.xml"/></Relationships>
</file>

<file path=ppt/slides/_rels/slide20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67.xml"/><Relationship Id="rId4" Type="http://schemas.openxmlformats.org/officeDocument/2006/relationships/tags" Target="../tags/tag447.xml"/><Relationship Id="rId3" Type="http://schemas.openxmlformats.org/officeDocument/2006/relationships/tags" Target="../tags/tag446.xml"/><Relationship Id="rId2" Type="http://schemas.openxmlformats.org/officeDocument/2006/relationships/image" Target="../media/image3.png"/><Relationship Id="rId1" Type="http://schemas.openxmlformats.org/officeDocument/2006/relationships/tags" Target="../tags/tag44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8.xml"/><Relationship Id="rId8" Type="http://schemas.openxmlformats.org/officeDocument/2006/relationships/tags" Target="../tags/tag257.xml"/><Relationship Id="rId7" Type="http://schemas.openxmlformats.org/officeDocument/2006/relationships/tags" Target="../tags/tag256.xml"/><Relationship Id="rId6" Type="http://schemas.openxmlformats.org/officeDocument/2006/relationships/tags" Target="../tags/tag255.xml"/><Relationship Id="rId5" Type="http://schemas.openxmlformats.org/officeDocument/2006/relationships/tags" Target="../tags/tag254.xml"/><Relationship Id="rId4" Type="http://schemas.openxmlformats.org/officeDocument/2006/relationships/tags" Target="../tags/tag253.xml"/><Relationship Id="rId3" Type="http://schemas.openxmlformats.org/officeDocument/2006/relationships/tags" Target="../tags/tag252.xml"/><Relationship Id="rId2" Type="http://schemas.openxmlformats.org/officeDocument/2006/relationships/tags" Target="../tags/tag251.xml"/><Relationship Id="rId13" Type="http://schemas.openxmlformats.org/officeDocument/2006/relationships/slideLayout" Target="../slideLayouts/slideLayout63.xml"/><Relationship Id="rId12" Type="http://schemas.openxmlformats.org/officeDocument/2006/relationships/tags" Target="../tags/tag260.xml"/><Relationship Id="rId11" Type="http://schemas.openxmlformats.org/officeDocument/2006/relationships/tags" Target="../tags/tag259.xml"/><Relationship Id="rId10" Type="http://schemas.openxmlformats.org/officeDocument/2006/relationships/image" Target="../media/image12.png"/><Relationship Id="rId1" Type="http://schemas.openxmlformats.org/officeDocument/2006/relationships/tags" Target="../tags/tag250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9.xml"/><Relationship Id="rId8" Type="http://schemas.openxmlformats.org/officeDocument/2006/relationships/tags" Target="../tags/tag268.xml"/><Relationship Id="rId7" Type="http://schemas.openxmlformats.org/officeDocument/2006/relationships/tags" Target="../tags/tag267.xml"/><Relationship Id="rId6" Type="http://schemas.openxmlformats.org/officeDocument/2006/relationships/tags" Target="../tags/tag266.xml"/><Relationship Id="rId5" Type="http://schemas.openxmlformats.org/officeDocument/2006/relationships/tags" Target="../tags/tag265.xml"/><Relationship Id="rId4" Type="http://schemas.openxmlformats.org/officeDocument/2006/relationships/tags" Target="../tags/tag264.xml"/><Relationship Id="rId3" Type="http://schemas.openxmlformats.org/officeDocument/2006/relationships/tags" Target="../tags/tag263.xml"/><Relationship Id="rId2" Type="http://schemas.openxmlformats.org/officeDocument/2006/relationships/tags" Target="../tags/tag262.xml"/><Relationship Id="rId13" Type="http://schemas.openxmlformats.org/officeDocument/2006/relationships/slideLayout" Target="../slideLayouts/slideLayout62.xml"/><Relationship Id="rId12" Type="http://schemas.openxmlformats.org/officeDocument/2006/relationships/tags" Target="../tags/tag272.xml"/><Relationship Id="rId11" Type="http://schemas.openxmlformats.org/officeDocument/2006/relationships/tags" Target="../tags/tag271.xml"/><Relationship Id="rId10" Type="http://schemas.openxmlformats.org/officeDocument/2006/relationships/tags" Target="../tags/tag270.xml"/><Relationship Id="rId1" Type="http://schemas.openxmlformats.org/officeDocument/2006/relationships/tags" Target="../tags/tag26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81.xml"/><Relationship Id="rId8" Type="http://schemas.openxmlformats.org/officeDocument/2006/relationships/tags" Target="../tags/tag280.xml"/><Relationship Id="rId7" Type="http://schemas.openxmlformats.org/officeDocument/2006/relationships/tags" Target="../tags/tag279.xml"/><Relationship Id="rId6" Type="http://schemas.openxmlformats.org/officeDocument/2006/relationships/tags" Target="../tags/tag278.xml"/><Relationship Id="rId5" Type="http://schemas.openxmlformats.org/officeDocument/2006/relationships/tags" Target="../tags/tag277.xml"/><Relationship Id="rId4" Type="http://schemas.openxmlformats.org/officeDocument/2006/relationships/tags" Target="../tags/tag276.xml"/><Relationship Id="rId3" Type="http://schemas.openxmlformats.org/officeDocument/2006/relationships/tags" Target="../tags/tag275.xml"/><Relationship Id="rId2" Type="http://schemas.openxmlformats.org/officeDocument/2006/relationships/tags" Target="../tags/tag274.xml"/><Relationship Id="rId12" Type="http://schemas.openxmlformats.org/officeDocument/2006/relationships/slideLayout" Target="../slideLayouts/slideLayout63.xml"/><Relationship Id="rId11" Type="http://schemas.openxmlformats.org/officeDocument/2006/relationships/tags" Target="../tags/tag283.xml"/><Relationship Id="rId10" Type="http://schemas.openxmlformats.org/officeDocument/2006/relationships/tags" Target="../tags/tag282.xml"/><Relationship Id="rId1" Type="http://schemas.openxmlformats.org/officeDocument/2006/relationships/tags" Target="../tags/tag27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92.xml"/><Relationship Id="rId8" Type="http://schemas.openxmlformats.org/officeDocument/2006/relationships/tags" Target="../tags/tag291.xml"/><Relationship Id="rId7" Type="http://schemas.openxmlformats.org/officeDocument/2006/relationships/tags" Target="../tags/tag290.xml"/><Relationship Id="rId6" Type="http://schemas.openxmlformats.org/officeDocument/2006/relationships/tags" Target="../tags/tag289.xml"/><Relationship Id="rId5" Type="http://schemas.openxmlformats.org/officeDocument/2006/relationships/tags" Target="../tags/tag288.xml"/><Relationship Id="rId4" Type="http://schemas.openxmlformats.org/officeDocument/2006/relationships/tags" Target="../tags/tag287.xml"/><Relationship Id="rId3" Type="http://schemas.openxmlformats.org/officeDocument/2006/relationships/tags" Target="../tags/tag286.xml"/><Relationship Id="rId2" Type="http://schemas.openxmlformats.org/officeDocument/2006/relationships/tags" Target="../tags/tag285.xml"/><Relationship Id="rId14" Type="http://schemas.openxmlformats.org/officeDocument/2006/relationships/slideLayout" Target="../slideLayouts/slideLayout63.xml"/><Relationship Id="rId13" Type="http://schemas.openxmlformats.org/officeDocument/2006/relationships/tags" Target="../tags/tag294.xml"/><Relationship Id="rId12" Type="http://schemas.openxmlformats.org/officeDocument/2006/relationships/tags" Target="../tags/tag293.xml"/><Relationship Id="rId11" Type="http://schemas.openxmlformats.org/officeDocument/2006/relationships/image" Target="../media/image14.png"/><Relationship Id="rId10" Type="http://schemas.openxmlformats.org/officeDocument/2006/relationships/image" Target="../media/image13.png"/><Relationship Id="rId1" Type="http://schemas.openxmlformats.org/officeDocument/2006/relationships/tags" Target="../tags/tag284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3.xml"/><Relationship Id="rId8" Type="http://schemas.openxmlformats.org/officeDocument/2006/relationships/tags" Target="../tags/tag302.xml"/><Relationship Id="rId7" Type="http://schemas.openxmlformats.org/officeDocument/2006/relationships/tags" Target="../tags/tag301.xml"/><Relationship Id="rId6" Type="http://schemas.openxmlformats.org/officeDocument/2006/relationships/tags" Target="../tags/tag300.xml"/><Relationship Id="rId5" Type="http://schemas.openxmlformats.org/officeDocument/2006/relationships/tags" Target="../tags/tag299.xml"/><Relationship Id="rId4" Type="http://schemas.openxmlformats.org/officeDocument/2006/relationships/tags" Target="../tags/tag298.xml"/><Relationship Id="rId3" Type="http://schemas.openxmlformats.org/officeDocument/2006/relationships/tags" Target="../tags/tag297.xml"/><Relationship Id="rId2" Type="http://schemas.openxmlformats.org/officeDocument/2006/relationships/tags" Target="../tags/tag296.xml"/><Relationship Id="rId13" Type="http://schemas.openxmlformats.org/officeDocument/2006/relationships/slideLayout" Target="../slideLayouts/slideLayout63.xml"/><Relationship Id="rId12" Type="http://schemas.openxmlformats.org/officeDocument/2006/relationships/tags" Target="../tags/tag305.xml"/><Relationship Id="rId11" Type="http://schemas.openxmlformats.org/officeDocument/2006/relationships/tags" Target="../tags/tag304.xml"/><Relationship Id="rId10" Type="http://schemas.openxmlformats.org/officeDocument/2006/relationships/image" Target="../media/image15.png"/><Relationship Id="rId1" Type="http://schemas.openxmlformats.org/officeDocument/2006/relationships/tags" Target="../tags/tag29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4.xml"/><Relationship Id="rId8" Type="http://schemas.openxmlformats.org/officeDocument/2006/relationships/tags" Target="../tags/tag313.xml"/><Relationship Id="rId7" Type="http://schemas.openxmlformats.org/officeDocument/2006/relationships/tags" Target="../tags/tag312.xml"/><Relationship Id="rId6" Type="http://schemas.openxmlformats.org/officeDocument/2006/relationships/tags" Target="../tags/tag311.xml"/><Relationship Id="rId5" Type="http://schemas.openxmlformats.org/officeDocument/2006/relationships/tags" Target="../tags/tag310.xml"/><Relationship Id="rId4" Type="http://schemas.openxmlformats.org/officeDocument/2006/relationships/tags" Target="../tags/tag309.xml"/><Relationship Id="rId3" Type="http://schemas.openxmlformats.org/officeDocument/2006/relationships/tags" Target="../tags/tag308.xml"/><Relationship Id="rId2" Type="http://schemas.openxmlformats.org/officeDocument/2006/relationships/tags" Target="../tags/tag307.xml"/><Relationship Id="rId14" Type="http://schemas.openxmlformats.org/officeDocument/2006/relationships/slideLayout" Target="../slideLayouts/slideLayout63.xml"/><Relationship Id="rId13" Type="http://schemas.openxmlformats.org/officeDocument/2006/relationships/tags" Target="../tags/tag317.xml"/><Relationship Id="rId12" Type="http://schemas.openxmlformats.org/officeDocument/2006/relationships/tags" Target="../tags/tag316.xml"/><Relationship Id="rId11" Type="http://schemas.openxmlformats.org/officeDocument/2006/relationships/tags" Target="../tags/tag315.xml"/><Relationship Id="rId10" Type="http://schemas.openxmlformats.org/officeDocument/2006/relationships/image" Target="../media/image16.png"/><Relationship Id="rId1" Type="http://schemas.openxmlformats.org/officeDocument/2006/relationships/tags" Target="../tags/tag306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6.xml"/><Relationship Id="rId8" Type="http://schemas.openxmlformats.org/officeDocument/2006/relationships/tags" Target="../tags/tag325.xml"/><Relationship Id="rId7" Type="http://schemas.openxmlformats.org/officeDocument/2006/relationships/tags" Target="../tags/tag324.xml"/><Relationship Id="rId6" Type="http://schemas.openxmlformats.org/officeDocument/2006/relationships/tags" Target="../tags/tag323.xml"/><Relationship Id="rId5" Type="http://schemas.openxmlformats.org/officeDocument/2006/relationships/tags" Target="../tags/tag322.xml"/><Relationship Id="rId4" Type="http://schemas.openxmlformats.org/officeDocument/2006/relationships/tags" Target="../tags/tag321.xml"/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4" Type="http://schemas.openxmlformats.org/officeDocument/2006/relationships/slideLayout" Target="../slideLayouts/slideLayout63.xml"/><Relationship Id="rId13" Type="http://schemas.openxmlformats.org/officeDocument/2006/relationships/tags" Target="../tags/tag329.xml"/><Relationship Id="rId12" Type="http://schemas.openxmlformats.org/officeDocument/2006/relationships/image" Target="../media/image11.png"/><Relationship Id="rId11" Type="http://schemas.openxmlformats.org/officeDocument/2006/relationships/tags" Target="../tags/tag328.xml"/><Relationship Id="rId10" Type="http://schemas.openxmlformats.org/officeDocument/2006/relationships/tags" Target="../tags/tag327.xml"/><Relationship Id="rId1" Type="http://schemas.openxmlformats.org/officeDocument/2006/relationships/tags" Target="../tags/tag3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0" y="1954912"/>
            <a:ext cx="4927600" cy="14986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08061" y="2645616"/>
            <a:ext cx="4036742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sz="2000" b="1" dirty="0">
                <a:solidFill>
                  <a:schemeClr val="lt1"/>
                </a:solidFill>
                <a:latin typeface="幼圆" charset="0"/>
                <a:ea typeface="黑体" panose="02010609060101010101" charset="-122"/>
                <a:cs typeface="幼圆" charset="0"/>
              </a:rPr>
              <a:t>课文（四） </a:t>
            </a:r>
            <a:r>
              <a:rPr kumimoji="1" lang="en-US" altLang="zh-CN" sz="2000" b="1" dirty="0">
                <a:solidFill>
                  <a:schemeClr val="lt1"/>
                </a:solidFill>
                <a:latin typeface="幼圆" charset="0"/>
                <a:ea typeface="黑体" panose="02010609060101010101" charset="-122"/>
                <a:cs typeface="幼圆" charset="0"/>
              </a:rPr>
              <a:t>1</a:t>
            </a:r>
            <a:r>
              <a:rPr kumimoji="1" lang="en-US" sz="2000" b="1" dirty="0">
                <a:solidFill>
                  <a:schemeClr val="lt1"/>
                </a:solidFill>
                <a:latin typeface="幼圆" charset="0"/>
                <a:ea typeface="黑体" panose="02010609060101010101" charset="-122"/>
                <a:cs typeface="幼圆" charset="0"/>
              </a:rPr>
              <a:t>2 </a:t>
            </a:r>
            <a:r>
              <a:rPr kumimoji="1" lang="zh-CN" altLang="en-US" sz="2000" b="1" dirty="0">
                <a:solidFill>
                  <a:schemeClr val="lt1"/>
                </a:solidFill>
                <a:latin typeface="幼圆" charset="0"/>
                <a:ea typeface="黑体" panose="02010609060101010101" charset="-122"/>
                <a:cs typeface="幼圆" charset="0"/>
              </a:rPr>
              <a:t>雪地里的小画家</a:t>
            </a:r>
            <a:endParaRPr kumimoji="1" lang="zh-CN" altLang="en-US" sz="2000" b="1" dirty="0">
              <a:solidFill>
                <a:schemeClr val="lt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1"/>
            </p:custDataLst>
          </p:nvPr>
        </p:nvSpPr>
        <p:spPr>
          <a:xfrm>
            <a:off x="132" y="6289255"/>
            <a:ext cx="36535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8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  <a:cs typeface="黑体" panose="02010609060101010101" charset="-122"/>
              </a:rPr>
              <a:t>语文部编版一年级上册</a:t>
            </a:r>
            <a:endParaRPr lang="zh-CN" altLang="en-US" sz="1800" dirty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文本框 4"/>
          <p:cNvSpPr txBox="1"/>
          <p:nvPr/>
        </p:nvSpPr>
        <p:spPr>
          <a:xfrm>
            <a:off x="196850" y="278765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  <p:pic>
        <p:nvPicPr>
          <p:cNvPr id="9217" name="图片 126977" descr="4个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47728" y="1340768"/>
            <a:ext cx="4815140" cy="3399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文本框 5"/>
          <p:cNvSpPr txBox="1"/>
          <p:nvPr>
            <p:custDataLst>
              <p:tags r:id="rId11"/>
            </p:custDataLst>
          </p:nvPr>
        </p:nvSpPr>
        <p:spPr>
          <a:xfrm>
            <a:off x="4971415" y="5225449"/>
            <a:ext cx="22491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一群小画家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4337" name="图片 1" descr="QQ图片2018111414425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58770" y="1339850"/>
            <a:ext cx="6021705" cy="39573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>
            <p:custDataLst>
              <p:tags r:id="rId11"/>
            </p:custDataLst>
          </p:nvPr>
        </p:nvSpPr>
        <p:spPr>
          <a:xfrm>
            <a:off x="3676099" y="4365104"/>
            <a:ext cx="3840480" cy="82994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 fontAlgn="base"/>
            <a:r>
              <a:rPr lang="zh-CN" altLang="en-US" sz="2400" strike="noStrike" noProof="1"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幼圆" charset="0"/>
                <a:cs typeface="Times New Roman" panose="02020603050405020304" charset="0"/>
              </a:rPr>
              <a:t>小鸡画竹叶，小狗画梅花，</a:t>
            </a:r>
            <a:endParaRPr lang="zh-CN" altLang="en-US" sz="2400" strike="noStrike" noProof="1"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幼圆" charset="0"/>
              <a:cs typeface="Times New Roman" panose="02020603050405020304" charset="0"/>
            </a:endParaRPr>
          </a:p>
          <a:p>
            <a:pPr algn="ctr" fontAlgn="base"/>
            <a:r>
              <a:rPr lang="zh-CN" altLang="en-US" sz="2400" strike="noStrike" noProof="1">
                <a:solidFill>
                  <a:srgbClr val="0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幼圆" charset="0"/>
                <a:cs typeface="Times New Roman" panose="02020603050405020304" charset="0"/>
              </a:rPr>
              <a:t>小鸭画枫叶，小马画月牙。</a:t>
            </a:r>
            <a:endParaRPr lang="zh-CN" altLang="en-US" sz="2400" strike="noStrike" noProof="1">
              <a:solidFill>
                <a:srgbClr val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5425" y="293370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6385" name="图片 1" descr="QQ图片2018111414425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59696" y="1196752"/>
            <a:ext cx="5184576" cy="415400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>
            <p:custDataLst>
              <p:tags r:id="rId11"/>
            </p:custDataLst>
          </p:nvPr>
        </p:nvSpPr>
        <p:spPr>
          <a:xfrm>
            <a:off x="4785360" y="4365104"/>
            <a:ext cx="2621280" cy="82994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 fontAlgn="base"/>
            <a:r>
              <a:rPr lang="zh-CN" altLang="en-US" sz="2400" strike="noStrike" noProof="1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幼圆" charset="0"/>
                <a:cs typeface="Times New Roman" panose="02020603050405020304" charset="0"/>
              </a:rPr>
              <a:t>不用颜料不用笔，</a:t>
            </a:r>
            <a:endParaRPr lang="zh-CN" altLang="en-US" sz="2400" strike="noStrike" noProof="1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幼圆" charset="0"/>
              <a:cs typeface="Times New Roman" panose="02020603050405020304" charset="0"/>
            </a:endParaRPr>
          </a:p>
          <a:p>
            <a:pPr algn="ctr" fontAlgn="base"/>
            <a:r>
              <a:rPr lang="zh-CN" altLang="en-US" sz="2400" strike="noStrike" noProof="1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幼圆" charset="0"/>
                <a:cs typeface="Times New Roman" panose="02020603050405020304" charset="0"/>
              </a:rPr>
              <a:t>几步就成一幅画。</a:t>
            </a:r>
            <a:endParaRPr lang="zh-CN" altLang="en-US" sz="2400" strike="noStrike" noProof="1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5425" y="293370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8134" name="图片 48133" descr="W020080825403031659487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59270" y="1612583"/>
            <a:ext cx="1165225" cy="1165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6" name="图片 48135" descr="W020080825403032741383"/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946833" y="1612583"/>
            <a:ext cx="1104900" cy="1163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5" name="图片 48134" descr="W020080825403032120191"/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26635" y="1539558"/>
            <a:ext cx="1239838" cy="1120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8137" name="图片 48136" descr="W020080825403033370401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94610" y="1612583"/>
            <a:ext cx="1165225" cy="11652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8" name="图片 109574" descr="雪地里的小画家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048433" y="4131628"/>
            <a:ext cx="1303337" cy="11953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49" name="图片 109576" descr="雪地里的小画家1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523173" y="3916045"/>
            <a:ext cx="1239837" cy="11588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0" name="图片 109577" descr="雪地里的小画家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046595" y="4131945"/>
            <a:ext cx="1157288" cy="1130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251" name="图片 109575" descr="雪地里的小画家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871085" y="3916045"/>
            <a:ext cx="1389063" cy="1133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52" name="直接连接符 10251"/>
          <p:cNvSpPr/>
          <p:nvPr>
            <p:custDataLst>
              <p:tags r:id="rId18"/>
            </p:custDataLst>
          </p:nvPr>
        </p:nvSpPr>
        <p:spPr>
          <a:xfrm>
            <a:off x="3330258" y="2660650"/>
            <a:ext cx="1584325" cy="1079500"/>
          </a:xfrm>
          <a:prstGeom prst="line">
            <a:avLst/>
          </a:prstGeom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53" name="直接连接符 10252"/>
          <p:cNvSpPr/>
          <p:nvPr>
            <p:custDataLst>
              <p:tags r:id="rId19"/>
            </p:custDataLst>
          </p:nvPr>
        </p:nvSpPr>
        <p:spPr>
          <a:xfrm flipH="1">
            <a:off x="3330258" y="2763520"/>
            <a:ext cx="2016125" cy="1296988"/>
          </a:xfrm>
          <a:prstGeom prst="line">
            <a:avLst/>
          </a:prstGeom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54" name="直接连接符 10253"/>
          <p:cNvSpPr/>
          <p:nvPr>
            <p:custDataLst>
              <p:tags r:id="rId20"/>
            </p:custDataLst>
          </p:nvPr>
        </p:nvSpPr>
        <p:spPr>
          <a:xfrm flipH="1">
            <a:off x="7248525" y="2836545"/>
            <a:ext cx="2016125" cy="1225550"/>
          </a:xfrm>
          <a:prstGeom prst="line">
            <a:avLst/>
          </a:prstGeom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255" name="直接连接符 10254"/>
          <p:cNvSpPr/>
          <p:nvPr>
            <p:custDataLst>
              <p:tags r:id="rId21"/>
            </p:custDataLst>
          </p:nvPr>
        </p:nvSpPr>
        <p:spPr>
          <a:xfrm>
            <a:off x="7680325" y="2981325"/>
            <a:ext cx="1584325" cy="1079500"/>
          </a:xfrm>
          <a:prstGeom prst="line">
            <a:avLst/>
          </a:prstGeom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文本框 3"/>
          <p:cNvSpPr txBox="1"/>
          <p:nvPr/>
        </p:nvSpPr>
        <p:spPr>
          <a:xfrm>
            <a:off x="225425" y="293370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</p:spTree>
    <p:custDataLst>
      <p:tags r:id="rId2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44444E-6 L 0.19618 -0.37894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481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800" y="-1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L 0.30712 -0.69305 " pathEditMode="relative" ptsTypes="AA">
                                      <p:cBhvr>
                                        <p:cTn id="30" dur="2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3.33333E-6 L -0.05973 -0.3650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0" y="-18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22222E-6 L 0.58593 -0.70393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300" y="-3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86 -0.00093 L -0.27638 -0.37894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48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00" y="-18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85185E-6 L -0.11059 -0.70648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00" y="-3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07407E-6 L -0.51718 -0.41041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481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900" y="-2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7037E-7 L 0.1415 -0.73333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00" y="-3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0481" name="图片 3" descr="QQ图片2018111510000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69235" y="1432560"/>
            <a:ext cx="6170930" cy="39922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25425" y="293370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9217" name="图片 126977" descr="4个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51312" y="1412776"/>
            <a:ext cx="3945766" cy="265531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文本框 126979"/>
          <p:cNvSpPr txBox="1"/>
          <p:nvPr>
            <p:custDataLst>
              <p:tags r:id="rId11"/>
            </p:custDataLst>
          </p:nvPr>
        </p:nvSpPr>
        <p:spPr>
          <a:xfrm>
            <a:off x="2642235" y="5076825"/>
            <a:ext cx="601027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青  蛙 为   什 么  没  参</a:t>
            </a:r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加？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9220" name="文本框 126980"/>
          <p:cNvSpPr txBox="1"/>
          <p:nvPr>
            <p:custDataLst>
              <p:tags r:id="rId12"/>
            </p:custDataLst>
          </p:nvPr>
        </p:nvSpPr>
        <p:spPr>
          <a:xfrm>
            <a:off x="2567305" y="4653280"/>
            <a:ext cx="665670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x-none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q</a:t>
            </a:r>
            <a:r>
              <a:rPr lang="en-US" altLang="zh-CN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ī</a:t>
            </a:r>
            <a:r>
              <a:rPr lang="zh-CN" altLang="x-none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ng  w</a:t>
            </a:r>
            <a:r>
              <a:rPr lang="zh-CN" altLang="x-none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ā </a:t>
            </a:r>
            <a:r>
              <a:rPr lang="zh-CN" altLang="x-none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wèi   shén me   méi  c</a:t>
            </a:r>
            <a:r>
              <a:rPr lang="zh-CN" altLang="x-none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ā</a:t>
            </a:r>
            <a:r>
              <a:rPr lang="zh-CN" altLang="x-none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n  ji</a:t>
            </a:r>
            <a:r>
              <a:rPr lang="zh-CN" altLang="x-none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ā</a:t>
            </a:r>
            <a:r>
              <a:rPr lang="zh-CN" altLang="x-none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zh-CN" altLang="x-none" sz="24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5425" y="293370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</p:spTree>
    <p:custDataLst>
      <p:tags r:id="rId13"/>
    </p:custData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>
            <p:custDataLst>
              <p:tags r:id="rId10"/>
            </p:custDataLst>
          </p:nvPr>
        </p:nvSpPr>
        <p:spPr>
          <a:xfrm>
            <a:off x="3169867" y="1469975"/>
            <a:ext cx="5364480" cy="46037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 fontAlgn="base"/>
            <a:r>
              <a:rPr lang="zh-CN" altLang="en-US" sz="2400" strike="noStrike" noProof="1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幼圆" charset="0"/>
                <a:cs typeface="Times New Roman" panose="02020603050405020304" charset="0"/>
              </a:rPr>
              <a:t>青蛙为什么没参加，他在洞里睡着啦。</a:t>
            </a:r>
            <a:endParaRPr lang="zh-CN" altLang="en-US" sz="2400" strike="noStrike" noProof="1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  <p:pic>
        <p:nvPicPr>
          <p:cNvPr id="21507" name="图片 3" descr="QQ图片2018111511250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37107" y="2528848"/>
            <a:ext cx="3983092" cy="262834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25425" y="293370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1265" name="图片 110593" descr="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27648" y="1628800"/>
            <a:ext cx="5855878" cy="391244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6" name="图片 2663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941564" y="4089932"/>
            <a:ext cx="1971110" cy="1451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9" name="文本框 1"/>
          <p:cNvSpPr txBox="1"/>
          <p:nvPr>
            <p:custDataLst>
              <p:tags r:id="rId12"/>
            </p:custDataLst>
          </p:nvPr>
        </p:nvSpPr>
        <p:spPr>
          <a:xfrm>
            <a:off x="9203524" y="4071476"/>
            <a:ext cx="28448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冬 眠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1270" name="文本框 1"/>
          <p:cNvSpPr txBox="1"/>
          <p:nvPr>
            <p:custDataLst>
              <p:tags r:id="rId13"/>
            </p:custDataLst>
          </p:nvPr>
        </p:nvSpPr>
        <p:spPr>
          <a:xfrm>
            <a:off x="9017469" y="3449176"/>
            <a:ext cx="2844800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dōnɡ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 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宋体" panose="02010600030101010101" pitchFamily="2" charset="-122"/>
                <a:cs typeface="幼圆" charset="0"/>
              </a:rPr>
              <a:t>miǎn</a:t>
            </a:r>
            <a:endParaRPr lang="en-US" altLang="zh-CN" sz="2800" b="1" dirty="0" err="1">
              <a:solidFill>
                <a:schemeClr val="dk1"/>
              </a:solidFill>
              <a:latin typeface="幼圆" charset="0"/>
              <a:ea typeface="宋体" panose="02010600030101010101" pitchFamily="2" charset="-122"/>
              <a:cs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5425" y="293370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4338" name="文本框 29697"/>
          <p:cNvSpPr txBox="1"/>
          <p:nvPr>
            <p:custDataLst>
              <p:tags r:id="rId10"/>
            </p:custDataLst>
          </p:nvPr>
        </p:nvSpPr>
        <p:spPr>
          <a:xfrm>
            <a:off x="3432021" y="1321574"/>
            <a:ext cx="4274671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下雪啦 ，下雪啦 ！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4339" name="矩形 29698"/>
          <p:cNvSpPr/>
          <p:nvPr>
            <p:custDataLst>
              <p:tags r:id="rId11"/>
            </p:custDataLst>
          </p:nvPr>
        </p:nvSpPr>
        <p:spPr>
          <a:xfrm>
            <a:off x="3432021" y="2042617"/>
            <a:ext cx="4044687" cy="39878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幼圆" charset="0"/>
              </a:rPr>
              <a:t>雪地里来了一群小画家。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14340" name="矩形 29699"/>
          <p:cNvSpPr/>
          <p:nvPr>
            <p:custDataLst>
              <p:tags r:id="rId12"/>
            </p:custDataLst>
          </p:nvPr>
        </p:nvSpPr>
        <p:spPr>
          <a:xfrm>
            <a:off x="3431704" y="2564904"/>
            <a:ext cx="3246120" cy="286131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幼圆" charset="0"/>
              </a:rPr>
              <a:t>小鸡画竹叶，小狗画梅花，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幼圆" charset="0"/>
              </a:rPr>
              <a:t>小鸭画枫叶，小马画月牙。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幼圆" charset="0"/>
              </a:rPr>
              <a:t>不用颜料不用笔，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幼圆" charset="0"/>
              </a:rPr>
              <a:t>几步就成一幅画。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幼圆" charset="0"/>
              </a:rPr>
              <a:t>青蛙为什么没参加？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dk1"/>
                </a:solidFill>
                <a:latin typeface="幼圆" charset="0"/>
                <a:ea typeface="幼圆" charset="0"/>
              </a:rPr>
              <a:t>他在洞里睡着啦。</a:t>
            </a:r>
            <a:endParaRPr lang="zh-CN" altLang="en-US" sz="20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5425" y="293370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整体感知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5361" name="文本占位符 28675"/>
          <p:cNvPicPr>
            <a:picLocks noGrp="1" noChangeAspect="1"/>
          </p:cNvPicPr>
          <p:nvPr>
            <p:ph idx="4294967295"/>
          </p:nvPr>
        </p:nvPicPr>
        <p:blipFill>
          <a:blip r:embed="rId10"/>
          <a:stretch>
            <a:fillRect/>
          </a:stretch>
        </p:blipFill>
        <p:spPr>
          <a:xfrm>
            <a:off x="2424430" y="1532890"/>
            <a:ext cx="6971665" cy="3453765"/>
          </a:xfrm>
        </p:spPr>
      </p:pic>
      <p:sp>
        <p:nvSpPr>
          <p:cNvPr id="15362" name="文本框 28676"/>
          <p:cNvSpPr txBox="1"/>
          <p:nvPr/>
        </p:nvSpPr>
        <p:spPr>
          <a:xfrm>
            <a:off x="2451735" y="2352675"/>
            <a:ext cx="7288530" cy="24612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《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中华人民共和国动物保护法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》</a:t>
            </a:r>
            <a:endParaRPr lang="en-US" altLang="zh-CN" sz="28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伤害动物，将视情节处以不同金额罚款，如果虐待动物致死，将负一定的刑事责任，我们一定要保护小动物！ </a:t>
            </a:r>
            <a:endParaRPr lang="zh-CN" altLang="en-US" sz="2800" b="1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15363" name="图片 2867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9376" y="5498956"/>
            <a:ext cx="988416" cy="104027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4" name="图片 2867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95506" y="844213"/>
            <a:ext cx="1144626" cy="114462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5" name="图片 2867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787210" y="2564904"/>
            <a:ext cx="1167776" cy="116777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25425" y="293370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课堂小结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073" name="图片 1" descr="QQ图片2018111414413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28290" y="1328420"/>
            <a:ext cx="5868670" cy="35267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25425" y="293370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1"/>
            </p:custDataLst>
          </p:nvPr>
        </p:nvSpPr>
        <p:spPr>
          <a:xfrm>
            <a:off x="3867785" y="5457825"/>
            <a:ext cx="31991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solidFill>
                  <a:schemeClr val="dk1"/>
                </a:solidFill>
                <a:latin typeface="幼圆" charset="0"/>
                <a:ea typeface="幼圆" charset="0"/>
              </a:rPr>
              <a:t>雪地里的小画家</a:t>
            </a:r>
            <a:endParaRPr lang="zh-CN" altLang="en-US" sz="3200" b="1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05679" y="1290978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4097" name="图片 1" descr="QQ图片201811141442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87688" y="1495461"/>
            <a:ext cx="5616624" cy="3223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25425" y="293370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  <p:sp>
        <p:nvSpPr>
          <p:cNvPr id="5" name="文本框 4"/>
          <p:cNvSpPr txBox="1"/>
          <p:nvPr>
            <p:custDataLst>
              <p:tags r:id="rId11"/>
            </p:custDataLst>
          </p:nvPr>
        </p:nvSpPr>
        <p:spPr>
          <a:xfrm>
            <a:off x="4496435" y="5070756"/>
            <a:ext cx="31991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</a:rPr>
              <a:t>雪地里的小画家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>
            <p:custDataLst>
              <p:tags r:id="rId1"/>
            </p:custDataLst>
          </p:nvPr>
        </p:nvSpPr>
        <p:spPr>
          <a:xfrm>
            <a:off x="5705475" y="2154555"/>
            <a:ext cx="1024890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 fontAlgn="base"/>
            <a:r>
              <a:rPr lang="zh-CN" altLang="en-US" sz="3200" b="1" strike="noStrike" noProof="1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用</a:t>
            </a:r>
            <a:endParaRPr lang="zh-CN" altLang="en-US" sz="3200" b="1" strike="noStrike" noProof="1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</a:endParaRPr>
          </a:p>
        </p:txBody>
      </p:sp>
      <p:sp>
        <p:nvSpPr>
          <p:cNvPr id="14" name="矩形 13"/>
          <p:cNvSpPr/>
          <p:nvPr>
            <p:custDataLst>
              <p:tags r:id="rId2"/>
            </p:custDataLst>
          </p:nvPr>
        </p:nvSpPr>
        <p:spPr>
          <a:xfrm>
            <a:off x="8603745" y="3510280"/>
            <a:ext cx="596637" cy="58477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p>
            <a:pPr algn="ctr" fontAlgn="base"/>
            <a:r>
              <a:rPr lang="zh-CN" altLang="en-US" sz="3200" b="1" strike="noStrike" noProof="1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charset="0"/>
                <a:ea typeface="黑体" panose="02010609060101010101" charset="-122"/>
                <a:cs typeface="Times New Roman" panose="02020603050405020304" charset="0"/>
              </a:rPr>
              <a:t>洞</a:t>
            </a:r>
            <a:endParaRPr lang="zh-CN" altLang="en-US" sz="3200" b="1" strike="noStrike" noProof="1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charset="0"/>
              <a:ea typeface="黑体" panose="02010609060101010101" charset="-122"/>
              <a:cs typeface="Times New Roman" panose="02020603050405020304" charset="0"/>
            </a:endParaRPr>
          </a:p>
        </p:txBody>
      </p:sp>
      <p:sp>
        <p:nvSpPr>
          <p:cNvPr id="34" name="文本框 44"/>
          <p:cNvSpPr txBox="1"/>
          <p:nvPr>
            <p:custDataLst>
              <p:tags r:id="rId3"/>
            </p:custDataLst>
          </p:nvPr>
        </p:nvSpPr>
        <p:spPr>
          <a:xfrm>
            <a:off x="7226935" y="1891550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1800" b="0" i="0" strike="noStrike" kern="1200" cap="none" spc="200" normalizeH="0" noProof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为</a:t>
            </a:r>
            <a:endParaRPr kumimoji="0" lang="zh-CN" altLang="en-US" sz="1800" b="0" i="0" strike="noStrike" kern="1200" cap="none" spc="200" normalizeH="0" noProof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38" name="文本框 23"/>
          <p:cNvSpPr txBox="1"/>
          <p:nvPr>
            <p:custDataLst>
              <p:tags r:id="rId4"/>
            </p:custDataLst>
          </p:nvPr>
        </p:nvSpPr>
        <p:spPr>
          <a:xfrm>
            <a:off x="6371590" y="1907425"/>
            <a:ext cx="703580" cy="732790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0" i="0" strike="noStrike" kern="1200" cap="none" spc="0" normalizeH="0" noProof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群</a:t>
            </a:r>
            <a:endParaRPr kumimoji="0" lang="zh-CN" altLang="en-US" sz="2800" b="0" i="0" strike="noStrike" kern="1200" cap="none" spc="0" normalizeH="0" noProof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35" name="文本框 27"/>
          <p:cNvSpPr txBox="1"/>
          <p:nvPr>
            <p:custDataLst>
              <p:tags r:id="rId5"/>
            </p:custDataLst>
          </p:nvPr>
        </p:nvSpPr>
        <p:spPr>
          <a:xfrm>
            <a:off x="7226935" y="2683395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1800" b="0" i="0" strike="noStrike" kern="1200" cap="none" spc="200" normalizeH="0" noProof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参</a:t>
            </a:r>
            <a:endParaRPr kumimoji="0" lang="zh-CN" altLang="en-US" sz="1800" b="0" i="0" strike="noStrike" kern="1200" cap="none" spc="200" normalizeH="0" noProof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39" name="文本框 26"/>
          <p:cNvSpPr txBox="1"/>
          <p:nvPr>
            <p:custDataLst>
              <p:tags r:id="rId6"/>
            </p:custDataLst>
          </p:nvPr>
        </p:nvSpPr>
        <p:spPr>
          <a:xfrm>
            <a:off x="6371590" y="2699270"/>
            <a:ext cx="703580" cy="732790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0" i="0" strike="noStrike" kern="1200" cap="none" spc="0" normalizeH="0" noProof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竹</a:t>
            </a:r>
            <a:endParaRPr kumimoji="0" lang="zh-CN" altLang="en-US" sz="2800" b="0" i="0" strike="noStrike" kern="1200" cap="none" spc="0" normalizeH="0" noProof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36" name="文本框 30"/>
          <p:cNvSpPr txBox="1"/>
          <p:nvPr>
            <p:custDataLst>
              <p:tags r:id="rId7"/>
            </p:custDataLst>
          </p:nvPr>
        </p:nvSpPr>
        <p:spPr>
          <a:xfrm>
            <a:off x="7226935" y="3475240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1800" b="0" i="0" strike="noStrike" kern="1200" cap="none" spc="200" normalizeH="0" noProof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加</a:t>
            </a:r>
            <a:endParaRPr kumimoji="0" lang="zh-CN" altLang="en-US" sz="1800" b="0" i="0" strike="noStrike" kern="1200" cap="none" spc="200" normalizeH="0" noProof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0" name="文本框 29"/>
          <p:cNvSpPr txBox="1"/>
          <p:nvPr>
            <p:custDataLst>
              <p:tags r:id="rId8"/>
            </p:custDataLst>
          </p:nvPr>
        </p:nvSpPr>
        <p:spPr>
          <a:xfrm>
            <a:off x="6371590" y="3491115"/>
            <a:ext cx="703580" cy="732790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0" i="0" strike="noStrike" kern="1200" cap="none" spc="0" normalizeH="0" noProof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几</a:t>
            </a:r>
            <a:endParaRPr kumimoji="0" lang="zh-CN" altLang="en-US" sz="2800" b="0" i="0" strike="noStrike" kern="1200" cap="none" spc="0" normalizeH="0" noProof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37" name="文本框 33"/>
          <p:cNvSpPr txBox="1"/>
          <p:nvPr>
            <p:custDataLst>
              <p:tags r:id="rId9"/>
            </p:custDataLst>
          </p:nvPr>
        </p:nvSpPr>
        <p:spPr>
          <a:xfrm>
            <a:off x="7226935" y="4267085"/>
            <a:ext cx="4088130" cy="764540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1800" b="0" i="0" strike="noStrike" kern="1200" cap="none" spc="200" normalizeH="0" noProof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牙</a:t>
            </a:r>
            <a:endParaRPr kumimoji="0" lang="zh-CN" altLang="en-US" sz="1800" b="0" i="0" strike="noStrike" kern="1200" cap="none" spc="200" normalizeH="0" noProof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1" name="文本框 32"/>
          <p:cNvSpPr txBox="1"/>
          <p:nvPr>
            <p:custDataLst>
              <p:tags r:id="rId10"/>
            </p:custDataLst>
          </p:nvPr>
        </p:nvSpPr>
        <p:spPr>
          <a:xfrm>
            <a:off x="6371590" y="4282960"/>
            <a:ext cx="703580" cy="732790"/>
          </a:xfrm>
          <a:prstGeom prst="rect">
            <a:avLst/>
          </a:prstGeom>
          <a:noFill/>
        </p:spPr>
        <p:txBody>
          <a:bodyPr wrap="square" rtlCol="0" anchor="ctr" anchorCtr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Tx/>
              <a:buNone/>
            </a:pPr>
            <a:r>
              <a:rPr kumimoji="0" lang="zh-CN" altLang="en-US" sz="2800" b="0" i="0" strike="noStrike" kern="1200" cap="none" spc="0" normalizeH="0" noProof="0">
                <a:ln>
                  <a:noFill/>
                </a:ln>
                <a:solidFill>
                  <a:schemeClr val="dk1"/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rPr>
              <a:t>步</a:t>
            </a:r>
            <a:endParaRPr kumimoji="0" lang="zh-CN" altLang="en-US" sz="2800" b="0" i="0" strike="noStrike" kern="1200" cap="none" spc="0" normalizeH="0" noProof="0">
              <a:ln>
                <a:noFill/>
              </a:ln>
              <a:solidFill>
                <a:schemeClr val="dk1"/>
              </a:solidFill>
              <a:effectLst/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15" name="文本框 14"/>
          <p:cNvSpPr txBox="1"/>
          <p:nvPr>
            <p:custDataLst>
              <p:tags r:id="rId11"/>
            </p:custDataLst>
          </p:nvPr>
        </p:nvSpPr>
        <p:spPr>
          <a:xfrm>
            <a:off x="1961775" y="1679158"/>
            <a:ext cx="2047812" cy="752674"/>
          </a:xfrm>
          <a:prstGeom prst="rect">
            <a:avLst/>
          </a:prstGeom>
          <a:noFill/>
        </p:spPr>
        <p:txBody>
          <a:bodyPr wrap="square" rtlCol="0" anchor="ctr" anchorCtr="1">
            <a:normAutofit fontScale="65000"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4600" spc="300">
                <a:solidFill>
                  <a:schemeClr val="lt1"/>
                </a:solidFill>
                <a:latin typeface="Arial" panose="020B0604020202020204" pitchFamily="34" charset="0"/>
                <a:ea typeface="汉仪乐喵体W" panose="00020600040101010101" pitchFamily="18" charset="-122"/>
              </a:rPr>
              <a:t>字词梳理</a:t>
            </a:r>
            <a:endParaRPr lang="zh-CN" altLang="en-US" sz="4600" spc="300">
              <a:solidFill>
                <a:schemeClr val="lt1"/>
              </a:solidFill>
              <a:latin typeface="Arial" panose="020B0604020202020204" pitchFamily="34" charset="0"/>
              <a:ea typeface="汉仪乐喵体W" panose="00020600040101010101" pitchFamily="18" charset="-122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148" name="文本框 4"/>
          <p:cNvSpPr txBox="1"/>
          <p:nvPr>
            <p:custDataLst>
              <p:tags r:id="rId10"/>
            </p:custDataLst>
          </p:nvPr>
        </p:nvSpPr>
        <p:spPr>
          <a:xfrm>
            <a:off x="2032000" y="2644775"/>
            <a:ext cx="8326120" cy="261493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qún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zhú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yá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y</a:t>
            </a:r>
            <a:r>
              <a:rPr lang="en-US" altLang="zh-CN" sz="20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Ò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ng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jǐ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 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bù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wèi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cān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jiā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d</a:t>
            </a:r>
            <a:r>
              <a:rPr lang="en-US" altLang="zh-CN" sz="20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Ò</a:t>
            </a:r>
            <a:r>
              <a:rPr lang="en-US" altLang="zh-CN" sz="2800" b="1" dirty="0" err="1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ng</a:t>
            </a:r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</a:t>
            </a:r>
            <a:endParaRPr lang="en-US" altLang="zh-CN" sz="28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r>
              <a:rPr lang="en-US" altLang="zh-CN" sz="28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r>
              <a:rPr lang="zh-CN" altLang="en-US" sz="40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群  竹  牙  用   几  步 为 参  加  洞   </a:t>
            </a:r>
            <a:endParaRPr lang="zh-CN" altLang="en-US" sz="40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5425" y="293370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1265" name="图片 1" descr="QQ图片2018111414425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49939" y="1299210"/>
            <a:ext cx="7322185" cy="425958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266" name="图片 2" descr="QQ图片201811151103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385060" y="2563495"/>
            <a:ext cx="4575175" cy="296481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>
            <p:custDataLst>
              <p:tags r:id="rId12"/>
            </p:custDataLst>
          </p:nvPr>
        </p:nvSpPr>
        <p:spPr>
          <a:xfrm>
            <a:off x="6491605" y="3947795"/>
            <a:ext cx="2604770" cy="97726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lstStyle/>
          <a:p>
            <a:pPr algn="ctr" fontAlgn="base">
              <a:lnSpc>
                <a:spcPct val="120000"/>
              </a:lnSpc>
            </a:pPr>
            <a:r>
              <a:rPr lang="zh-CN" altLang="en-US" sz="4800" b="1" strike="noStrike" noProof="1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幼圆" charset="0"/>
                <a:cs typeface="Times New Roman" panose="02020603050405020304" charset="0"/>
              </a:rPr>
              <a:t>竹</a:t>
            </a:r>
            <a:endParaRPr lang="zh-CN" altLang="en-US" sz="4800" b="1" strike="noStrike" noProof="1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5425" y="293370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2290" name="图片 2" descr="QQ图片201811151106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423592" y="2184082"/>
            <a:ext cx="3615690" cy="268478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>
            <p:custDataLst>
              <p:tags r:id="rId11"/>
            </p:custDataLst>
          </p:nvPr>
        </p:nvSpPr>
        <p:spPr>
          <a:xfrm>
            <a:off x="7032104" y="3379152"/>
            <a:ext cx="2181860" cy="829945"/>
          </a:xfrm>
          <a:prstGeom prst="rect">
            <a:avLst/>
          </a:prstGeom>
          <a:noFill/>
          <a:ln>
            <a:solidFill>
              <a:schemeClr val="lt1"/>
            </a:solidFill>
          </a:ln>
        </p:spPr>
        <p:txBody>
          <a:bodyPr wrap="square" rtlCol="0" anchor="t">
            <a:spAutoFit/>
          </a:bodyPr>
          <a:lstStyle/>
          <a:p>
            <a:pPr algn="ctr" fontAlgn="base"/>
            <a:r>
              <a:rPr lang="zh-CN" altLang="en-US" sz="4800" b="1" strike="noStrike" noProof="1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幼圆" charset="0"/>
                <a:cs typeface="Times New Roman" panose="02020603050405020304" charset="0"/>
              </a:rPr>
              <a:t>牙</a:t>
            </a:r>
            <a:endParaRPr lang="zh-CN" altLang="en-US" sz="4800" b="1" strike="noStrike" noProof="1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5425" y="293370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</p:spTree>
    <p:custDataLst>
      <p:tags r:id="rId1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13314" name="图片 2" descr="QQ图片2018111511135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03512" y="2307590"/>
            <a:ext cx="5847080" cy="28136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>
            <p:custDataLst>
              <p:tags r:id="rId11"/>
            </p:custDataLst>
          </p:nvPr>
        </p:nvSpPr>
        <p:spPr>
          <a:xfrm>
            <a:off x="8976320" y="3714432"/>
            <a:ext cx="795020" cy="829945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spAutoFit/>
          </a:bodyPr>
          <a:lstStyle/>
          <a:p>
            <a:pPr algn="ctr" fontAlgn="base"/>
            <a:r>
              <a:rPr lang="zh-CN" altLang="en-US" sz="4800" b="1" strike="noStrike" noProof="1">
                <a:solidFill>
                  <a:schemeClr val="dk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幼圆" charset="0"/>
                <a:ea typeface="幼圆" charset="0"/>
                <a:cs typeface="Times New Roman" panose="02020603050405020304" charset="0"/>
              </a:rPr>
              <a:t>牙</a:t>
            </a:r>
            <a:endParaRPr lang="zh-CN" altLang="en-US" sz="4800" b="1" strike="noStrike" noProof="1">
              <a:solidFill>
                <a:schemeClr val="dk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5425" y="293370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  <p:sp>
        <p:nvSpPr>
          <p:cNvPr id="2" name="箭头: 右 1"/>
          <p:cNvSpPr/>
          <p:nvPr>
            <p:custDataLst>
              <p:tags r:id="rId12"/>
            </p:custDataLst>
          </p:nvPr>
        </p:nvSpPr>
        <p:spPr>
          <a:xfrm>
            <a:off x="7831408" y="3949384"/>
            <a:ext cx="864096" cy="360040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  <a:latin typeface="幼圆" charset="0"/>
              <a:cs typeface="幼圆" charset="0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147" name="矩形 6149"/>
          <p:cNvSpPr/>
          <p:nvPr>
            <p:custDataLst>
              <p:tags r:id="rId10"/>
            </p:custDataLst>
          </p:nvPr>
        </p:nvSpPr>
        <p:spPr>
          <a:xfrm>
            <a:off x="3479165" y="5287020"/>
            <a:ext cx="354965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幼圆" charset="0"/>
              </a:rPr>
              <a:t>雪地里来了一群小画家。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sp>
        <p:nvSpPr>
          <p:cNvPr id="6151" name="文本框 6150"/>
          <p:cNvSpPr txBox="1"/>
          <p:nvPr>
            <p:custDataLst>
              <p:tags r:id="rId11"/>
            </p:custDataLst>
          </p:nvPr>
        </p:nvSpPr>
        <p:spPr>
          <a:xfrm>
            <a:off x="3479165" y="4699159"/>
            <a:ext cx="4273019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下雪啦   下雪啦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5425" y="293370"/>
            <a:ext cx="19437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charset="0"/>
            </a:endParaRPr>
          </a:p>
        </p:txBody>
      </p:sp>
      <p:pic>
        <p:nvPicPr>
          <p:cNvPr id="3073" name="图片 1" descr="QQ图片20181114144139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393267" y="1196752"/>
            <a:ext cx="4446200" cy="3031553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1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2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7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2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f*1_1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1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i*1_1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1_1"/>
  <p:tag name="KSO_WM_UNIT_TEXT_FILL_FORE_SCHEMECOLOR_INDEX" val="13"/>
  <p:tag name="KSO_WM_UNIT_TEXT_FILL_TYPE" val="1"/>
  <p:tag name="KSO_WM_UNIT_USESOURCEFORMAT_APPLY" val="1"/>
</p:tagLst>
</file>

<file path=ppt/tags/tag2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f*1_2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2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i*1_2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2_1"/>
  <p:tag name="KSO_WM_UNIT_TEXT_FILL_FORE_SCHEMECOLOR_INDEX" val="13"/>
  <p:tag name="KSO_WM_UNIT_TEXT_FILL_TYPE" val="1"/>
  <p:tag name="KSO_WM_UNIT_USESOURCEFORMAT_APPLY" val="1"/>
</p:tagLst>
</file>

<file path=ppt/tags/tag2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f*1_3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3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i*1_3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3_1"/>
  <p:tag name="KSO_WM_UNIT_TEXT_FILL_FORE_SCHEMECOLOR_INDEX" val="13"/>
  <p:tag name="KSO_WM_UNIT_TEXT_FILL_TYPE" val="1"/>
  <p:tag name="KSO_WM_UNIT_USESOURCEFORMAT_APPLY" val="1"/>
</p:tagLst>
</file>

<file path=ppt/tags/tag2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f*1_4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UNIT_NOCLEAR" val="0"/>
  <p:tag name="KSO_WM_DIAGRAM_GROUP_CODE" val="l1-1"/>
  <p:tag name="KSO_WM_UNIT_TYPE" val="l_h_f"/>
  <p:tag name="KSO_WM_UNIT_INDEX" val="1_4_1"/>
  <p:tag name="KSO_WM_UNIT_PRESET_TEXT" val="单击此处添加文本内容"/>
  <p:tag name="KSO_WM_UNIT_VALUE" val="34"/>
  <p:tag name="KSO_WM_UNIT_TEXT_FILL_FORE_SCHEMECOLOR_INDEX" val="13"/>
  <p:tag name="KSO_WM_UNIT_TEXT_FILL_TYPE" val="1"/>
  <p:tag name="KSO_WM_UNIT_USESOURCEFORMAT_APPLY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4*l_h_i*1_4_1"/>
  <p:tag name="KSO_WM_TEMPLATE_CATEGORY" val="custom"/>
  <p:tag name="KSO_WM_TEMPLATE_INDEX" val="20205259"/>
  <p:tag name="KSO_WM_UNIT_LAYERLEVEL" val="1_1_1"/>
  <p:tag name="KSO_WM_TAG_VERSION" val="1.0"/>
  <p:tag name="KSO_WM_BEAUTIFY_FLAG" val="#wm#"/>
  <p:tag name="KSO_WM_DIAGRAM_GROUP_CODE" val="l1-1"/>
  <p:tag name="KSO_WM_UNIT_TYPE" val="l_h_i"/>
  <p:tag name="KSO_WM_UNIT_INDEX" val="1_4_1"/>
  <p:tag name="KSO_WM_UNIT_TEXT_FILL_FORE_SCHEMECOLOR_INDEX" val="13"/>
  <p:tag name="KSO_WM_UNIT_TEXT_FILL_TYPE" val="1"/>
  <p:tag name="KSO_WM_UNIT_USESOURCEFORMAT_APPLY" val="1"/>
</p:tagLst>
</file>

<file path=ppt/tags/tag271.xml><?xml version="1.0" encoding="utf-8"?>
<p:tagLst xmlns:p="http://schemas.openxmlformats.org/presentationml/2006/main">
  <p:tag name="KSO_WM_UNIT_ISCONTENTSTITLE" val="1"/>
  <p:tag name="KSO_WM_UNIT_ISNUMDGMTITLE" val="0"/>
  <p:tag name="KSO_WM_UNIT_NOCLEAR" val="0"/>
  <p:tag name="KSO_WM_UNIT_VALUE" val="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2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DIAGRAM_GROUP_CODE" val="l1-1"/>
  <p:tag name="KSO_WM_UNIT_PRESET_TEXT" val="目录"/>
  <p:tag name="KSO_WM_UNIT_TEXT_FILL_FORE_SCHEMECOLOR_INDEX" val="14"/>
  <p:tag name="KSO_WM_UNIT_TEXT_FILL_TYPE" val="1"/>
  <p:tag name="KSO_WM_UNIT_USESOURCEFORMAT_APPLY" val="1"/>
</p:tagLst>
</file>

<file path=ppt/tags/tag272.xml><?xml version="1.0" encoding="utf-8"?>
<p:tagLst xmlns:p="http://schemas.openxmlformats.org/presentationml/2006/main">
  <p:tag name="KSO_WM_SLIDE_ID" val="custom20205259_4"/>
  <p:tag name="KSO_WM_TEMPLATE_SUBCATEGORY" val="0"/>
  <p:tag name="KSO_WM_TEMPLATE_MASTER_TYPE" val="1"/>
  <p:tag name="KSO_WM_TEMPLATE_COLOR_TYPE" val="1"/>
  <p:tag name="KSO_WM_SLIDE_ITEM_CNT" val="4"/>
  <p:tag name="KSO_WM_SLIDE_INDEX" val="4"/>
  <p:tag name="KSO_WM_TAG_VERSION" val="1.0"/>
  <p:tag name="KSO_WM_BEAUTIFY_FLAG" val="#wm#"/>
  <p:tag name="KSO_WM_TEMPLATE_CATEGORY" val="custom"/>
  <p:tag name="KSO_WM_TEMPLATE_INDEX" val="20205259"/>
  <p:tag name="KSO_WM_SLIDE_LAYOUT" val="a_l"/>
  <p:tag name="KSO_WM_SLIDE_LAYOUT_CNT" val="1_1"/>
  <p:tag name="KSO_WM_DIAGRAM_GROUP_CODE" val="l1-1"/>
  <p:tag name="KSO_WM_SLIDE_DIAGTYPE" val="l"/>
  <p:tag name="KSO_WM_SLIDE_TYPE" val="contents"/>
  <p:tag name="KSO_WM_SLIDE_SUBTYPE" val="diag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29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4.xml><?xml version="1.0" encoding="utf-8"?>
<p:tagLst xmlns:p="http://schemas.openxmlformats.org/presentationml/2006/main">
  <p:tag name="KSO_WM_UNIT_LINE_FORE_SCHEMECOLOR_INDEX_BRIGHTNESS" val="0"/>
  <p:tag name="KSO_WM_UNIT_LINE_FORE_SCHEMECOLOR_INDEX" val="14"/>
  <p:tag name="KSO_WM_UNIT_LINE_FILL_TYPE" val="2"/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30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316.xml><?xml version="1.0" encoding="utf-8"?>
<p:tagLst xmlns:p="http://schemas.openxmlformats.org/presentationml/2006/main">
  <p:tag name="KSO_WM_UNIT_FILL_FORE_SCHEMECOLOR_INDEX_BRIGHTNESS" val="0"/>
  <p:tag name="KSO_WM_UNIT_FILL_FORE_SCHEMECOLOR_INDEX" val="5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2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TEXT_SHADOW_SCHEMECOLOR_INDEX_BRIGHTNESS" val="0"/>
  <p:tag name="KSO_WM_UNIT_TEXT_SHADOW_SCHEMECOLOR_INDEX" val="1"/>
</p:tagLst>
</file>

<file path=ppt/tags/tag3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3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7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7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7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37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  <p:tag name="KSO_WM_UNIT_TEXT_SHADOW_SCHEMECOLOR_INDEX_BRIGHTNESS" val="0"/>
  <p:tag name="KSO_WM_UNIT_TEXT_SHADOW_SCHEMECOLOR_INDEX" val="1"/>
</p:tagLst>
</file>

<file path=ppt/tags/tag40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2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4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3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1218bef7-618c-455c-a03d-6bc2395a661a}"/>
  <p:tag name="KSO_WM_UNIT_TYPE" val="i"/>
</p:tagLst>
</file>

<file path=ppt/tags/tag4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5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47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48.xml><?xml version="1.0" encoding="utf-8"?>
<p:tagLst xmlns:p="http://schemas.openxmlformats.org/presentationml/2006/main">
  <p:tag name="COMMONDATA" val="eyJoZGlkIjoiZWE3NjZlYjJkMjNiZjRmNDUwNDg2MDIyMjNiOTJhMjAifQ==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516</Words>
  <Application>WPS 演示</Application>
  <PresentationFormat>宽屏</PresentationFormat>
  <Paragraphs>112</Paragraphs>
  <Slides>20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黑体</vt:lpstr>
      <vt:lpstr>微软雅黑</vt:lpstr>
      <vt:lpstr>Arial Unicode MS</vt:lpstr>
      <vt:lpstr>Calibri</vt:lpstr>
      <vt:lpstr>幼圆</vt:lpstr>
      <vt:lpstr>汉仪乐喵体W</vt:lpstr>
      <vt:lpstr>Arial</vt:lpstr>
      <vt:lpstr>幼圆</vt:lpstr>
      <vt:lpstr>1_Office 主题​​</vt:lpstr>
      <vt:lpstr>3_Office 主题​​</vt:lpstr>
      <vt:lpstr>2_Office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万润仪器贸易公司</cp:lastModifiedBy>
  <cp:revision>7</cp:revision>
  <dcterms:created xsi:type="dcterms:W3CDTF">2018-11-15T03:27:00Z</dcterms:created>
  <dcterms:modified xsi:type="dcterms:W3CDTF">2022-05-29T03:05:05Z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DCEA4214BF944DCE8EF746E6451C5A49</vt:lpwstr>
  </property>
</Properties>
</file>