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35" r:id="rId4"/>
    <p:sldId id="636" r:id="rId6"/>
    <p:sldId id="637" r:id="rId7"/>
    <p:sldId id="638" r:id="rId8"/>
    <p:sldId id="639" r:id="rId9"/>
    <p:sldId id="640" r:id="rId10"/>
    <p:sldId id="641" r:id="rId11"/>
    <p:sldId id="642" r:id="rId12"/>
    <p:sldId id="643" r:id="rId13"/>
    <p:sldId id="644" r:id="rId14"/>
    <p:sldId id="645" r:id="rId15"/>
    <p:sldId id="646" r:id="rId16"/>
    <p:sldId id="647" r:id="rId17"/>
    <p:sldId id="648" r:id="rId18"/>
    <p:sldId id="649" r:id="rId19"/>
    <p:sldId id="650" r:id="rId20"/>
    <p:sldId id="651" r:id="rId21"/>
    <p:sldId id="652" r:id="rId22"/>
    <p:sldId id="653" r:id="rId23"/>
    <p:sldId id="654" r:id="rId24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474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4.xml"/><Relationship Id="rId8" Type="http://schemas.openxmlformats.org/officeDocument/2006/relationships/tags" Target="../tags/tag353.xml"/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56.xml"/><Relationship Id="rId10" Type="http://schemas.openxmlformats.org/officeDocument/2006/relationships/tags" Target="../tags/tag355.xml"/><Relationship Id="rId1" Type="http://schemas.openxmlformats.org/officeDocument/2006/relationships/tags" Target="../tags/tag34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65.xml"/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tags" Target="../tags/tag360.xml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67.xml"/><Relationship Id="rId10" Type="http://schemas.openxmlformats.org/officeDocument/2006/relationships/tags" Target="../tags/tag366.xml"/><Relationship Id="rId1" Type="http://schemas.openxmlformats.org/officeDocument/2006/relationships/tags" Target="../tags/tag35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6.xml"/><Relationship Id="rId8" Type="http://schemas.openxmlformats.org/officeDocument/2006/relationships/tags" Target="../tags/tag375.xml"/><Relationship Id="rId7" Type="http://schemas.openxmlformats.org/officeDocument/2006/relationships/tags" Target="../tags/tag374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3" Type="http://schemas.openxmlformats.org/officeDocument/2006/relationships/tags" Target="../tags/tag370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369.xml"/><Relationship Id="rId19" Type="http://schemas.openxmlformats.org/officeDocument/2006/relationships/tags" Target="../tags/tag386.xml"/><Relationship Id="rId18" Type="http://schemas.openxmlformats.org/officeDocument/2006/relationships/tags" Target="../tags/tag385.xml"/><Relationship Id="rId17" Type="http://schemas.openxmlformats.org/officeDocument/2006/relationships/tags" Target="../tags/tag384.xml"/><Relationship Id="rId16" Type="http://schemas.openxmlformats.org/officeDocument/2006/relationships/tags" Target="../tags/tag383.xml"/><Relationship Id="rId15" Type="http://schemas.openxmlformats.org/officeDocument/2006/relationships/tags" Target="../tags/tag382.xml"/><Relationship Id="rId14" Type="http://schemas.openxmlformats.org/officeDocument/2006/relationships/tags" Target="../tags/tag381.xml"/><Relationship Id="rId13" Type="http://schemas.openxmlformats.org/officeDocument/2006/relationships/tags" Target="../tags/tag380.xml"/><Relationship Id="rId12" Type="http://schemas.openxmlformats.org/officeDocument/2006/relationships/tags" Target="../tags/tag379.xml"/><Relationship Id="rId11" Type="http://schemas.openxmlformats.org/officeDocument/2006/relationships/tags" Target="../tags/tag378.xml"/><Relationship Id="rId10" Type="http://schemas.openxmlformats.org/officeDocument/2006/relationships/tags" Target="../tags/tag377.xml"/><Relationship Id="rId1" Type="http://schemas.openxmlformats.org/officeDocument/2006/relationships/tags" Target="../tags/tag36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95.xml"/><Relationship Id="rId8" Type="http://schemas.openxmlformats.org/officeDocument/2006/relationships/tags" Target="../tags/tag394.xml"/><Relationship Id="rId7" Type="http://schemas.openxmlformats.org/officeDocument/2006/relationships/tags" Target="../tags/tag393.xml"/><Relationship Id="rId6" Type="http://schemas.openxmlformats.org/officeDocument/2006/relationships/tags" Target="../tags/tag392.xml"/><Relationship Id="rId5" Type="http://schemas.openxmlformats.org/officeDocument/2006/relationships/tags" Target="../tags/tag391.xml"/><Relationship Id="rId4" Type="http://schemas.openxmlformats.org/officeDocument/2006/relationships/tags" Target="../tags/tag390.xml"/><Relationship Id="rId3" Type="http://schemas.openxmlformats.org/officeDocument/2006/relationships/tags" Target="../tags/tag389.xml"/><Relationship Id="rId2" Type="http://schemas.openxmlformats.org/officeDocument/2006/relationships/tags" Target="../tags/tag38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97.xml"/><Relationship Id="rId10" Type="http://schemas.openxmlformats.org/officeDocument/2006/relationships/tags" Target="../tags/tag396.xml"/><Relationship Id="rId1" Type="http://schemas.openxmlformats.org/officeDocument/2006/relationships/tags" Target="../tags/tag38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06.xml"/><Relationship Id="rId8" Type="http://schemas.openxmlformats.org/officeDocument/2006/relationships/tags" Target="../tags/tag405.xml"/><Relationship Id="rId7" Type="http://schemas.openxmlformats.org/officeDocument/2006/relationships/tags" Target="../tags/tag404.xml"/><Relationship Id="rId6" Type="http://schemas.openxmlformats.org/officeDocument/2006/relationships/tags" Target="../tags/tag403.xml"/><Relationship Id="rId5" Type="http://schemas.openxmlformats.org/officeDocument/2006/relationships/tags" Target="../tags/tag402.xml"/><Relationship Id="rId4" Type="http://schemas.openxmlformats.org/officeDocument/2006/relationships/tags" Target="../tags/tag401.xml"/><Relationship Id="rId3" Type="http://schemas.openxmlformats.org/officeDocument/2006/relationships/tags" Target="../tags/tag400.xml"/><Relationship Id="rId2" Type="http://schemas.openxmlformats.org/officeDocument/2006/relationships/tags" Target="../tags/tag399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08.xml"/><Relationship Id="rId10" Type="http://schemas.openxmlformats.org/officeDocument/2006/relationships/tags" Target="../tags/tag407.xml"/><Relationship Id="rId1" Type="http://schemas.openxmlformats.org/officeDocument/2006/relationships/tags" Target="../tags/tag39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17.xml"/><Relationship Id="rId8" Type="http://schemas.openxmlformats.org/officeDocument/2006/relationships/tags" Target="../tags/tag416.xml"/><Relationship Id="rId7" Type="http://schemas.openxmlformats.org/officeDocument/2006/relationships/tags" Target="../tags/tag415.xml"/><Relationship Id="rId6" Type="http://schemas.openxmlformats.org/officeDocument/2006/relationships/tags" Target="../tags/tag414.xml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19.xml"/><Relationship Id="rId10" Type="http://schemas.openxmlformats.org/officeDocument/2006/relationships/tags" Target="../tags/tag418.xml"/><Relationship Id="rId1" Type="http://schemas.openxmlformats.org/officeDocument/2006/relationships/tags" Target="../tags/tag40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28.xml"/><Relationship Id="rId8" Type="http://schemas.openxmlformats.org/officeDocument/2006/relationships/tags" Target="../tags/tag427.xml"/><Relationship Id="rId7" Type="http://schemas.openxmlformats.org/officeDocument/2006/relationships/tags" Target="../tags/tag426.xml"/><Relationship Id="rId6" Type="http://schemas.openxmlformats.org/officeDocument/2006/relationships/tags" Target="../tags/tag425.xml"/><Relationship Id="rId5" Type="http://schemas.openxmlformats.org/officeDocument/2006/relationships/tags" Target="../tags/tag424.xml"/><Relationship Id="rId4" Type="http://schemas.openxmlformats.org/officeDocument/2006/relationships/tags" Target="../tags/tag423.xml"/><Relationship Id="rId3" Type="http://schemas.openxmlformats.org/officeDocument/2006/relationships/tags" Target="../tags/tag422.xml"/><Relationship Id="rId2" Type="http://schemas.openxmlformats.org/officeDocument/2006/relationships/tags" Target="../tags/tag42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29.xml"/><Relationship Id="rId10" Type="http://schemas.openxmlformats.org/officeDocument/2006/relationships/image" Target="../media/image11.png"/><Relationship Id="rId1" Type="http://schemas.openxmlformats.org/officeDocument/2006/relationships/tags" Target="../tags/tag42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40.xml"/><Relationship Id="rId11" Type="http://schemas.openxmlformats.org/officeDocument/2006/relationships/image" Target="../media/image12.png"/><Relationship Id="rId10" Type="http://schemas.openxmlformats.org/officeDocument/2006/relationships/tags" Target="../tags/tag439.xml"/><Relationship Id="rId1" Type="http://schemas.openxmlformats.org/officeDocument/2006/relationships/tags" Target="../tags/tag43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49.xml"/><Relationship Id="rId8" Type="http://schemas.openxmlformats.org/officeDocument/2006/relationships/tags" Target="../tags/tag448.xml"/><Relationship Id="rId7" Type="http://schemas.openxmlformats.org/officeDocument/2006/relationships/tags" Target="../tags/tag447.xml"/><Relationship Id="rId6" Type="http://schemas.openxmlformats.org/officeDocument/2006/relationships/tags" Target="../tags/tag446.xml"/><Relationship Id="rId5" Type="http://schemas.openxmlformats.org/officeDocument/2006/relationships/tags" Target="../tags/tag445.xml"/><Relationship Id="rId4" Type="http://schemas.openxmlformats.org/officeDocument/2006/relationships/tags" Target="../tags/tag444.xml"/><Relationship Id="rId3" Type="http://schemas.openxmlformats.org/officeDocument/2006/relationships/tags" Target="../tags/tag443.xml"/><Relationship Id="rId2" Type="http://schemas.openxmlformats.org/officeDocument/2006/relationships/tags" Target="../tags/tag442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51.xml"/><Relationship Id="rId11" Type="http://schemas.openxmlformats.org/officeDocument/2006/relationships/image" Target="../media/image12.png"/><Relationship Id="rId10" Type="http://schemas.openxmlformats.org/officeDocument/2006/relationships/tags" Target="../tags/tag450.xml"/><Relationship Id="rId1" Type="http://schemas.openxmlformats.org/officeDocument/2006/relationships/tags" Target="../tags/tag441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60.xml"/><Relationship Id="rId8" Type="http://schemas.openxmlformats.org/officeDocument/2006/relationships/tags" Target="../tags/tag459.xml"/><Relationship Id="rId7" Type="http://schemas.openxmlformats.org/officeDocument/2006/relationships/tags" Target="../tags/tag458.xml"/><Relationship Id="rId6" Type="http://schemas.openxmlformats.org/officeDocument/2006/relationships/tags" Target="../tags/tag457.xml"/><Relationship Id="rId5" Type="http://schemas.openxmlformats.org/officeDocument/2006/relationships/tags" Target="../tags/tag456.xml"/><Relationship Id="rId4" Type="http://schemas.openxmlformats.org/officeDocument/2006/relationships/tags" Target="../tags/tag455.xml"/><Relationship Id="rId3" Type="http://schemas.openxmlformats.org/officeDocument/2006/relationships/tags" Target="../tags/tag454.xml"/><Relationship Id="rId2" Type="http://schemas.openxmlformats.org/officeDocument/2006/relationships/tags" Target="../tags/tag453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62.xml"/><Relationship Id="rId11" Type="http://schemas.openxmlformats.org/officeDocument/2006/relationships/image" Target="../media/image12.png"/><Relationship Id="rId10" Type="http://schemas.openxmlformats.org/officeDocument/2006/relationships/tags" Target="../tags/tag461.xml"/><Relationship Id="rId1" Type="http://schemas.openxmlformats.org/officeDocument/2006/relationships/tags" Target="../tags/tag45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71.xml"/><Relationship Id="rId8" Type="http://schemas.openxmlformats.org/officeDocument/2006/relationships/tags" Target="../tags/tag470.xml"/><Relationship Id="rId7" Type="http://schemas.openxmlformats.org/officeDocument/2006/relationships/tags" Target="../tags/tag469.xml"/><Relationship Id="rId6" Type="http://schemas.openxmlformats.org/officeDocument/2006/relationships/tags" Target="../tags/tag468.xml"/><Relationship Id="rId5" Type="http://schemas.openxmlformats.org/officeDocument/2006/relationships/tags" Target="../tags/tag467.xml"/><Relationship Id="rId4" Type="http://schemas.openxmlformats.org/officeDocument/2006/relationships/tags" Target="../tags/tag466.xml"/><Relationship Id="rId3" Type="http://schemas.openxmlformats.org/officeDocument/2006/relationships/tags" Target="../tags/tag465.xml"/><Relationship Id="rId2" Type="http://schemas.openxmlformats.org/officeDocument/2006/relationships/tags" Target="../tags/tag464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73.xml"/><Relationship Id="rId11" Type="http://schemas.openxmlformats.org/officeDocument/2006/relationships/image" Target="../media/image12.png"/><Relationship Id="rId10" Type="http://schemas.openxmlformats.org/officeDocument/2006/relationships/tags" Target="../tags/tag472.xml"/><Relationship Id="rId1" Type="http://schemas.openxmlformats.org/officeDocument/2006/relationships/tags" Target="../tags/tag46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81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92.xml"/><Relationship Id="rId10" Type="http://schemas.openxmlformats.org/officeDocument/2006/relationships/tags" Target="../tags/tag291.xml"/><Relationship Id="rId1" Type="http://schemas.openxmlformats.org/officeDocument/2006/relationships/tags" Target="../tags/tag28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22.xml"/><Relationship Id="rId3" Type="http://schemas.openxmlformats.org/officeDocument/2006/relationships/tags" Target="../tags/tag295.xml"/><Relationship Id="rId29" Type="http://schemas.openxmlformats.org/officeDocument/2006/relationships/tags" Target="../tags/tag321.xml"/><Relationship Id="rId28" Type="http://schemas.openxmlformats.org/officeDocument/2006/relationships/tags" Target="../tags/tag320.xml"/><Relationship Id="rId27" Type="http://schemas.openxmlformats.org/officeDocument/2006/relationships/tags" Target="../tags/tag319.xml"/><Relationship Id="rId26" Type="http://schemas.openxmlformats.org/officeDocument/2006/relationships/tags" Target="../tags/tag318.xml"/><Relationship Id="rId25" Type="http://schemas.openxmlformats.org/officeDocument/2006/relationships/tags" Target="../tags/tag317.xml"/><Relationship Id="rId24" Type="http://schemas.openxmlformats.org/officeDocument/2006/relationships/tags" Target="../tags/tag316.xml"/><Relationship Id="rId23" Type="http://schemas.openxmlformats.org/officeDocument/2006/relationships/tags" Target="../tags/tag315.xml"/><Relationship Id="rId22" Type="http://schemas.openxmlformats.org/officeDocument/2006/relationships/tags" Target="../tags/tag314.xml"/><Relationship Id="rId21" Type="http://schemas.openxmlformats.org/officeDocument/2006/relationships/tags" Target="../tags/tag313.xml"/><Relationship Id="rId20" Type="http://schemas.openxmlformats.org/officeDocument/2006/relationships/tags" Target="../tags/tag312.xml"/><Relationship Id="rId2" Type="http://schemas.openxmlformats.org/officeDocument/2006/relationships/tags" Target="../tags/tag294.xml"/><Relationship Id="rId19" Type="http://schemas.openxmlformats.org/officeDocument/2006/relationships/tags" Target="../tags/tag311.xml"/><Relationship Id="rId18" Type="http://schemas.openxmlformats.org/officeDocument/2006/relationships/tags" Target="../tags/tag310.xml"/><Relationship Id="rId17" Type="http://schemas.openxmlformats.org/officeDocument/2006/relationships/tags" Target="../tags/tag309.xml"/><Relationship Id="rId16" Type="http://schemas.openxmlformats.org/officeDocument/2006/relationships/tags" Target="../tags/tag308.xml"/><Relationship Id="rId15" Type="http://schemas.openxmlformats.org/officeDocument/2006/relationships/tags" Target="../tags/tag307.xml"/><Relationship Id="rId14" Type="http://schemas.openxmlformats.org/officeDocument/2006/relationships/tags" Target="../tags/tag306.xml"/><Relationship Id="rId13" Type="http://schemas.openxmlformats.org/officeDocument/2006/relationships/tags" Target="../tags/tag305.xml"/><Relationship Id="rId12" Type="http://schemas.openxmlformats.org/officeDocument/2006/relationships/tags" Target="../tags/tag304.xml"/><Relationship Id="rId11" Type="http://schemas.openxmlformats.org/officeDocument/2006/relationships/tags" Target="../tags/tag303.xml"/><Relationship Id="rId10" Type="http://schemas.openxmlformats.org/officeDocument/2006/relationships/tags" Target="../tags/tag302.xml"/><Relationship Id="rId1" Type="http://schemas.openxmlformats.org/officeDocument/2006/relationships/tags" Target="../tags/tag29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5" Type="http://schemas.openxmlformats.org/officeDocument/2006/relationships/slideLayout" Target="../slideLayouts/slideLayout13.xml"/><Relationship Id="rId24" Type="http://schemas.openxmlformats.org/officeDocument/2006/relationships/tags" Target="../tags/tag345.xml"/><Relationship Id="rId23" Type="http://schemas.openxmlformats.org/officeDocument/2006/relationships/tags" Target="../tags/tag344.xml"/><Relationship Id="rId22" Type="http://schemas.openxmlformats.org/officeDocument/2006/relationships/tags" Target="../tags/tag343.xml"/><Relationship Id="rId21" Type="http://schemas.openxmlformats.org/officeDocument/2006/relationships/tags" Target="../tags/tag342.xml"/><Relationship Id="rId20" Type="http://schemas.openxmlformats.org/officeDocument/2006/relationships/tags" Target="../tags/tag341.xml"/><Relationship Id="rId2" Type="http://schemas.openxmlformats.org/officeDocument/2006/relationships/tags" Target="../tags/tag324.xml"/><Relationship Id="rId19" Type="http://schemas.openxmlformats.org/officeDocument/2006/relationships/tags" Target="../tags/tag340.xml"/><Relationship Id="rId18" Type="http://schemas.openxmlformats.org/officeDocument/2006/relationships/tags" Target="../tags/tag339.xml"/><Relationship Id="rId17" Type="http://schemas.openxmlformats.org/officeDocument/2006/relationships/tags" Target="../tags/tag338.xml"/><Relationship Id="rId16" Type="http://schemas.openxmlformats.org/officeDocument/2006/relationships/image" Target="../media/image10.png"/><Relationship Id="rId15" Type="http://schemas.openxmlformats.org/officeDocument/2006/relationships/tags" Target="../tags/tag337.xml"/><Relationship Id="rId14" Type="http://schemas.openxmlformats.org/officeDocument/2006/relationships/tags" Target="../tags/tag336.xml"/><Relationship Id="rId13" Type="http://schemas.openxmlformats.org/officeDocument/2006/relationships/tags" Target="../tags/tag335.xml"/><Relationship Id="rId12" Type="http://schemas.openxmlformats.org/officeDocument/2006/relationships/tags" Target="../tags/tag334.xml"/><Relationship Id="rId11" Type="http://schemas.openxmlformats.org/officeDocument/2006/relationships/tags" Target="../tags/tag33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第八单元复习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二年级上册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85861" y="1307153"/>
            <a:ext cx="8301038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茂密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茂盛     违抗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违背     威风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雄风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受骗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上当     仔细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认真     正好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恰好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快乐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愉快     飘荡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飘扬     难过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伤心	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高兴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快乐     感谢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感激     责怪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责备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86680" y="959471"/>
            <a:ext cx="7970640" cy="3476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茂密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稀疏     违抗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服从     仔细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马虎     快乐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忧伤 幸福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痛苦     难过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高兴     公平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偏心     美丽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丑陋 容易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困难     责怪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表扬     飞快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缓慢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东张西望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聚精会神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92813" y="1328768"/>
            <a:ext cx="8372475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）的风筝     （    ）的纸船   （    ）的树枝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）得哭了	    （    ）食物     （    ）命令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）嗓子 	    （    ）爪子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974690" y="192005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飘荡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3596940" y="199519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漂流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6026314" y="197066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高高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976365" y="245239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高兴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3596939" y="246870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寻找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5956651" y="247187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违抗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990083" y="297169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扯着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8"/>
            </p:custDataLst>
          </p:nvPr>
        </p:nvSpPr>
        <p:spPr>
          <a:xfrm>
            <a:off x="3596939" y="299210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松开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00074" y="1041747"/>
            <a:ext cx="775811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出自寓言故事的成语：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守株待兔     狐假虎威     拔苗助长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亡羊补牢     叶公好龙     坐井观天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刻舟求剑     画蛇添足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67953" y="1272250"/>
            <a:ext cx="8022432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感叹句：整块奶酪都被你吃光了！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2.“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把”字句：老虎扑过去，把狐狸逮住了。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3.“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被”字句：老虎被蒙住了，松开了爪子。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69714" y="952138"/>
            <a:ext cx="8118872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十一、考点提示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狐假虎威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常考查寓言故事给人们的启示和寓言故事的续写。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狐狸分奶酪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第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5-11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自然段常常作为课内阅读题考查。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纸船和风筝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第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7-11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自然段常常作为课内阅读题考查。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4.《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风娃娃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第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2-7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自然段常常作为课内阅读题考查；课文告诉我们的道理常常作为问答题考查。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611244" y="1421959"/>
            <a:ext cx="525559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幼圆" charset="0"/>
                <a:ea typeface="幼圆" charset="0"/>
              </a:rPr>
              <a:t>第八单元课文知识点</a:t>
            </a:r>
            <a:endParaRPr lang="zh-CN" altLang="en-US" sz="36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550" y="2215446"/>
            <a:ext cx="2010833" cy="2010833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695029"/>
            <a:ext cx="7961662" cy="2561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狐假虎威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讲的是一只狐狸借老虎的威风吓跑了森林中的百兽的故事，告诉我们生活中有些人借着别人的力量吓唬人， 其实自己并没有真本事。讽刺了仗势欺人者的奸诈狡猾。 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756253"/>
            <a:ext cx="7961662" cy="2376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狐狸分奶酪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写了两只小熊捡了一块奶酪，因无法平分而争吵，最终奶酪被前来“帮忙” 分奶酪的狐狸吃了个精光的故事，讽刺了狐狸的阴险狡猾。同时也告诉人们：同伴之间不要斤斤计较，要互相谦让，否则会失去的更多。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260" y="1945566"/>
            <a:ext cx="8631555" cy="2376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纸船和风筝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讲的是松鼠和小熊通过纸船和、风筝成了好朋友，后来因为一点儿小事、闹矛盾了，最后又通过纸船和风筝和好、如初。这个故事告诉我们：友谊的建立、维护都需要彼此的主动、包容和谅解。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382192" y="1097680"/>
            <a:ext cx="7936706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本单元课文主要是围绕“相处”这个专题进行安排的。主要由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狐假虎威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狐狸分奶酪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纸船和风筝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和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风娃娃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四篇课文组成。通过学习这些有趣的童话故事，学会应该怎样与人友好相处。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260" y="1541453"/>
            <a:ext cx="8631555" cy="2376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风娃娃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写了风娃娃很热心，他帮助人们做事情，给人们带来了好处和坏处，受到了人们的感谢和责怪。本文告诉我们：帮助别人做事不能光凭干劲和热情，懂得体会别人的需要， 才能真正地帮到别人。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07153" y="966426"/>
            <a:ext cx="8522495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）多元自主识字、自主阅读。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本单元安排了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纸船和风筝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风娃娃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两篇全文不注音的课文，遇到不认识的字可以借助课文插图，形声字声旁表音的字形特点，联系上下文和生活经验等猜字方法阅读，当然也可以运用部首查字法查字。这是为下册的课文不再全文注音做铺垫。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07153" y="966426"/>
            <a:ext cx="8522495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）借助提示，复述课文。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本单元部分课文后面有提示，要求按提示讲故事。例如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风娃娃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课后题要求根据提示讲故事。在已经理解课文内容的基础上，根据提示讲故事。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23024" y="349429"/>
            <a:ext cx="8705385" cy="4246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0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0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嗓（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sǎng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）子	        食（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shí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）物 	       爪（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zhuǎ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）子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endParaRPr lang="en-US" altLang="zh-CN" sz="2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神（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shén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）气活现        野猪（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zhū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       骨碌一转（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zhuàn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en-US" altLang="zh-CN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仔（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zǐ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）细              开始（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shǐ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       吵（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chǎo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）架 	</a:t>
            </a:r>
            <a:endParaRPr lang="en-US" altLang="zh-CN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剩（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shèng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）下	        整（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zhěng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）块        扎（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zā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）风筝（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zheng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en-US" altLang="zh-CN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折（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zhé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）纸（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zhǐ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）船    抓（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zhuā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）住         表示（</a:t>
            </a:r>
            <a:r>
              <a:rPr lang="en-US" altLang="zh-CN" sz="20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shì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一张（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zhāng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    松鼠（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shǔ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   栽（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zāi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）树	</a:t>
            </a:r>
            <a:endParaRPr lang="en-US" altLang="zh-CN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责（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zé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）怪              风车（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chē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        广场（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chǎng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</a:t>
            </a:r>
            <a:endParaRPr lang="en-US" altLang="zh-CN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帮助（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zhù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        抽（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chōu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）水         使（</a:t>
            </a:r>
            <a:r>
              <a:rPr lang="en-US" altLang="zh-CN" sz="20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shǐ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）劲	</a:t>
            </a:r>
            <a:endParaRPr lang="zh-CN" altLang="en-US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03672" y="373495"/>
            <a:ext cx="7265194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神：右边是“礻”，不是“衤”。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食：最后一笔是点。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第：“弓”要写得扁一些，左下部有一撇。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奶：“乃”先写横折折折钩，再写撇。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纸：右边是“氏”不是“氐”。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抓：右边是“爪”不是“瓜”。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祝：左边是“礻”，不是“衤”。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得：左边是“彳”不是“亻”。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31027" y="787832"/>
            <a:ext cx="789384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食物     就是    爪子     野猪   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牛奶     开始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吵闹     仔细    急忙     咬住    第一     公平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折纸     祝福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抓住     但是    哭了     风车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广场     秧苗    流汗     伤心    路边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信以为真   一张纸    扎风筝    老天爷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神气活现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199482" y="858159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汗（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秆（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秧（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映（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折（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拆（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005807" y="162528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005807" y="259207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2040732" y="355885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929188" y="909414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路（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洛（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咬（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校（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抓（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狐（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770438" y="162877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770438" y="261953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770438" y="353768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2776019" y="1440838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汗水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5511520" y="1496310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路边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2760315" y="1938935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麦秆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5511520" y="2001584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洛阳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2"/>
            </p:custDataLst>
          </p:nvPr>
        </p:nvSpPr>
        <p:spPr>
          <a:xfrm>
            <a:off x="2760315" y="2492177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秧苗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3"/>
            </p:custDataLst>
          </p:nvPr>
        </p:nvSpPr>
        <p:spPr>
          <a:xfrm>
            <a:off x="2754444" y="3019711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反映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4"/>
            </p:custDataLst>
          </p:nvPr>
        </p:nvSpPr>
        <p:spPr>
          <a:xfrm>
            <a:off x="5511520" y="2533453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咬住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5"/>
            </p:custDataLst>
          </p:nvPr>
        </p:nvSpPr>
        <p:spPr>
          <a:xfrm>
            <a:off x="5511520" y="3019711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学校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6"/>
            </p:custDataLst>
          </p:nvPr>
        </p:nvSpPr>
        <p:spPr>
          <a:xfrm>
            <a:off x="2754444" y="3522811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折纸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7"/>
            </p:custDataLst>
          </p:nvPr>
        </p:nvSpPr>
        <p:spPr>
          <a:xfrm>
            <a:off x="2804686" y="3974403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拆开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2" name="文本框 21"/>
          <p:cNvSpPr txBox="1"/>
          <p:nvPr>
            <p:custDataLst>
              <p:tags r:id="rId28"/>
            </p:custDataLst>
          </p:nvPr>
        </p:nvSpPr>
        <p:spPr>
          <a:xfrm>
            <a:off x="5511520" y="3502398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抓住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3" name="文本框 22"/>
          <p:cNvSpPr txBox="1"/>
          <p:nvPr>
            <p:custDataLst>
              <p:tags r:id="rId29"/>
            </p:custDataLst>
          </p:nvPr>
        </p:nvSpPr>
        <p:spPr>
          <a:xfrm>
            <a:off x="5511520" y="4046363"/>
            <a:ext cx="1075174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狐狸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  <p:bldP spid="18" grpId="0"/>
      <p:bldP spid="20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左大括号 2"/>
          <p:cNvSpPr/>
          <p:nvPr>
            <p:custDataLst>
              <p:tags r:id="rId10"/>
            </p:custDataLst>
          </p:nvPr>
        </p:nvSpPr>
        <p:spPr>
          <a:xfrm>
            <a:off x="1598800" y="1685493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2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1"/>
            </p:custDataLst>
          </p:nvPr>
        </p:nvSpPr>
        <p:spPr>
          <a:xfrm>
            <a:off x="1643813" y="3229937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2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1052014" y="184231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1052014" y="3386762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左大括号 9"/>
          <p:cNvSpPr/>
          <p:nvPr>
            <p:custDataLst>
              <p:tags r:id="rId14"/>
            </p:custDataLst>
          </p:nvPr>
        </p:nvSpPr>
        <p:spPr>
          <a:xfrm>
            <a:off x="4833035" y="1685493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2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5"/>
            </p:custDataLst>
          </p:nvPr>
        </p:nvSpPr>
        <p:spPr>
          <a:xfrm>
            <a:off x="4286249" y="184231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转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4661276" y="2742890"/>
            <a:ext cx="2689897" cy="1536511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17"/>
            </p:custDataLst>
          </p:nvPr>
        </p:nvSpPr>
        <p:spPr>
          <a:xfrm>
            <a:off x="1695325" y="1402345"/>
            <a:ext cx="1645127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piāo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（漂浮）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8"/>
            </p:custDataLst>
          </p:nvPr>
        </p:nvSpPr>
        <p:spPr>
          <a:xfrm>
            <a:off x="1692069" y="2080132"/>
            <a:ext cx="1655631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piào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（漂亮）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9"/>
            </p:custDataLst>
          </p:nvPr>
        </p:nvSpPr>
        <p:spPr>
          <a:xfrm>
            <a:off x="4922312" y="1293372"/>
            <a:ext cx="1971025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zhuàn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（转椅）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0"/>
            </p:custDataLst>
          </p:nvPr>
        </p:nvSpPr>
        <p:spPr>
          <a:xfrm>
            <a:off x="4929561" y="2025466"/>
            <a:ext cx="1963776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zhuǎn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（转弯）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1"/>
            </p:custDataLst>
          </p:nvPr>
        </p:nvSpPr>
        <p:spPr>
          <a:xfrm>
            <a:off x="1792827" y="2843870"/>
            <a:ext cx="1655631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mèn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（纳闷）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22"/>
            </p:custDataLst>
          </p:nvPr>
        </p:nvSpPr>
        <p:spPr>
          <a:xfrm>
            <a:off x="1792828" y="3533003"/>
            <a:ext cx="1829466" cy="93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mēn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（闷热）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23"/>
            </p:custDataLst>
          </p:nvPr>
        </p:nvSpPr>
        <p:spPr>
          <a:xfrm>
            <a:off x="801145" y="804642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五、多音字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2c776b3-5f1c-47f0-9127-34e9b192913c}"/>
  <p:tag name="KSO_WM_UNIT_TYPE" val="i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74.xml><?xml version="1.0" encoding="utf-8"?>
<p:tagLst xmlns:p="http://schemas.openxmlformats.org/presentationml/2006/main">
  <p:tag name="COMMONDATA" val="eyJoZGlkIjoiZWE3NjZlYjJkMjNiZjRmNDUwNDg2MDIyMjNiOTJhMjAifQ==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2183</Words>
  <Application>WPS 演示</Application>
  <PresentationFormat>全屏显示(16:9)</PresentationFormat>
  <Paragraphs>173</Paragraphs>
  <Slides>20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Times New Roman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5_Office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246</cp:revision>
  <dcterms:created xsi:type="dcterms:W3CDTF">2020-02-14T00:12:00Z</dcterms:created>
  <dcterms:modified xsi:type="dcterms:W3CDTF">2022-05-29T01:21:48Z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69EB88E6F7D54826848F4B74E2F6F7F6</vt:lpwstr>
  </property>
</Properties>
</file>