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26" r:id="rId4"/>
    <p:sldId id="627" r:id="rId6"/>
    <p:sldId id="628" r:id="rId7"/>
    <p:sldId id="629" r:id="rId8"/>
    <p:sldId id="630" r:id="rId9"/>
    <p:sldId id="631" r:id="rId10"/>
    <p:sldId id="632" r:id="rId11"/>
    <p:sldId id="633" r:id="rId12"/>
    <p:sldId id="634" r:id="rId13"/>
    <p:sldId id="635" r:id="rId14"/>
    <p:sldId id="636" r:id="rId15"/>
    <p:sldId id="637" r:id="rId16"/>
    <p:sldId id="638" r:id="rId17"/>
    <p:sldId id="639" r:id="rId18"/>
    <p:sldId id="640" r:id="rId19"/>
    <p:sldId id="641" r:id="rId20"/>
    <p:sldId id="642" r:id="rId21"/>
    <p:sldId id="643" r:id="rId22"/>
    <p:sldId id="644" r:id="rId23"/>
    <p:sldId id="645" r:id="rId24"/>
    <p:sldId id="646" r:id="rId25"/>
    <p:sldId id="647" r:id="rId26"/>
    <p:sldId id="648" r:id="rId27"/>
    <p:sldId id="649" r:id="rId28"/>
    <p:sldId id="650" r:id="rId29"/>
  </p:sldIdLst>
  <p:sldSz cx="9144000" cy="5143500" type="screen16x9"/>
  <p:notesSz cx="6858000" cy="9144000"/>
  <p:custDataLst>
    <p:tags r:id="rId34"/>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539.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2" Type="http://schemas.openxmlformats.org/officeDocument/2006/relationships/slideLayout" Target="../slideLayouts/slideLayout13.xml"/><Relationship Id="rId31" Type="http://schemas.openxmlformats.org/officeDocument/2006/relationships/tags" Target="../tags/tag342.xml"/><Relationship Id="rId30" Type="http://schemas.openxmlformats.org/officeDocument/2006/relationships/tags" Target="../tags/tag341.xml"/><Relationship Id="rId3" Type="http://schemas.openxmlformats.org/officeDocument/2006/relationships/tags" Target="../tags/tag315.xml"/><Relationship Id="rId29" Type="http://schemas.openxmlformats.org/officeDocument/2006/relationships/tags" Target="../tags/tag340.xml"/><Relationship Id="rId28" Type="http://schemas.openxmlformats.org/officeDocument/2006/relationships/tags" Target="../tags/tag339.xml"/><Relationship Id="rId27" Type="http://schemas.openxmlformats.org/officeDocument/2006/relationships/tags" Target="../tags/tag338.xml"/><Relationship Id="rId26" Type="http://schemas.openxmlformats.org/officeDocument/2006/relationships/tags" Target="../tags/tag337.xml"/><Relationship Id="rId25" Type="http://schemas.openxmlformats.org/officeDocument/2006/relationships/tags" Target="../tags/tag336.xml"/><Relationship Id="rId24" Type="http://schemas.openxmlformats.org/officeDocument/2006/relationships/tags" Target="../tags/tag335.xml"/><Relationship Id="rId23" Type="http://schemas.openxmlformats.org/officeDocument/2006/relationships/tags" Target="../tags/tag334.xml"/><Relationship Id="rId22" Type="http://schemas.openxmlformats.org/officeDocument/2006/relationships/tags" Target="../tags/tag333.xml"/><Relationship Id="rId21" Type="http://schemas.openxmlformats.org/officeDocument/2006/relationships/tags" Target="../tags/tag332.xml"/><Relationship Id="rId20" Type="http://schemas.openxmlformats.org/officeDocument/2006/relationships/tags" Target="../tags/tag331.xml"/><Relationship Id="rId2" Type="http://schemas.openxmlformats.org/officeDocument/2006/relationships/tags" Target="../tags/tag314.xml"/><Relationship Id="rId19" Type="http://schemas.openxmlformats.org/officeDocument/2006/relationships/tags" Target="../tags/tag330.xml"/><Relationship Id="rId18" Type="http://schemas.openxmlformats.org/officeDocument/2006/relationships/image" Target="../media/image10.png"/><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11.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1" Type="http://schemas.openxmlformats.org/officeDocument/2006/relationships/slideLayout" Target="../slideLayouts/slideLayout13.xml"/><Relationship Id="rId20" Type="http://schemas.openxmlformats.org/officeDocument/2006/relationships/tags" Target="../tags/tag361.xml"/><Relationship Id="rId2" Type="http://schemas.openxmlformats.org/officeDocument/2006/relationships/tags" Target="../tags/tag344.xml"/><Relationship Id="rId19" Type="http://schemas.openxmlformats.org/officeDocument/2006/relationships/tags" Target="../tags/tag360.xml"/><Relationship Id="rId18" Type="http://schemas.openxmlformats.org/officeDocument/2006/relationships/tags" Target="../tags/tag359.xml"/><Relationship Id="rId17" Type="http://schemas.openxmlformats.org/officeDocument/2006/relationships/tags" Target="../tags/tag358.xml"/><Relationship Id="rId16" Type="http://schemas.openxmlformats.org/officeDocument/2006/relationships/tags" Target="../tags/tag357.xml"/><Relationship Id="rId15" Type="http://schemas.openxmlformats.org/officeDocument/2006/relationships/tags" Target="../tags/tag356.xml"/><Relationship Id="rId14" Type="http://schemas.openxmlformats.org/officeDocument/2006/relationships/tags" Target="../tags/tag355.xml"/><Relationship Id="rId13" Type="http://schemas.openxmlformats.org/officeDocument/2006/relationships/image" Target="../media/image11.png"/><Relationship Id="rId12" Type="http://schemas.openxmlformats.org/officeDocument/2006/relationships/tags" Target="../tags/tag354.xml"/><Relationship Id="rId11" Type="http://schemas.openxmlformats.org/officeDocument/2006/relationships/tags" Target="../tags/tag353.xml"/><Relationship Id="rId10" Type="http://schemas.openxmlformats.org/officeDocument/2006/relationships/tags" Target="../tags/tag352.xml"/><Relationship Id="rId1" Type="http://schemas.openxmlformats.org/officeDocument/2006/relationships/tags" Target="../tags/tag343.xml"/></Relationships>
</file>

<file path=ppt/slides/_rels/slide12.xml.rels><?xml version="1.0" encoding="UTF-8" standalone="yes"?>
<Relationships xmlns="http://schemas.openxmlformats.org/package/2006/relationships"><Relationship Id="rId9" Type="http://schemas.openxmlformats.org/officeDocument/2006/relationships/tags" Target="../tags/tag370.xml"/><Relationship Id="rId8" Type="http://schemas.openxmlformats.org/officeDocument/2006/relationships/tags" Target="../tags/tag369.xml"/><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0" Type="http://schemas.openxmlformats.org/officeDocument/2006/relationships/slideLayout" Target="../slideLayouts/slideLayout13.xml"/><Relationship Id="rId2" Type="http://schemas.openxmlformats.org/officeDocument/2006/relationships/tags" Target="../tags/tag363.xml"/><Relationship Id="rId19" Type="http://schemas.openxmlformats.org/officeDocument/2006/relationships/tags" Target="../tags/tag380.xml"/><Relationship Id="rId18" Type="http://schemas.openxmlformats.org/officeDocument/2006/relationships/tags" Target="../tags/tag379.xml"/><Relationship Id="rId17" Type="http://schemas.openxmlformats.org/officeDocument/2006/relationships/tags" Target="../tags/tag378.xml"/><Relationship Id="rId16" Type="http://schemas.openxmlformats.org/officeDocument/2006/relationships/tags" Target="../tags/tag377.xml"/><Relationship Id="rId15" Type="http://schemas.openxmlformats.org/officeDocument/2006/relationships/tags" Target="../tags/tag376.xml"/><Relationship Id="rId14" Type="http://schemas.openxmlformats.org/officeDocument/2006/relationships/tags" Target="../tags/tag375.xml"/><Relationship Id="rId13" Type="http://schemas.openxmlformats.org/officeDocument/2006/relationships/tags" Target="../tags/tag374.xml"/><Relationship Id="rId12" Type="http://schemas.openxmlformats.org/officeDocument/2006/relationships/tags" Target="../tags/tag373.xml"/><Relationship Id="rId11" Type="http://schemas.openxmlformats.org/officeDocument/2006/relationships/tags" Target="../tags/tag372.xml"/><Relationship Id="rId10" Type="http://schemas.openxmlformats.org/officeDocument/2006/relationships/tags" Target="../tags/tag371.xml"/><Relationship Id="rId1" Type="http://schemas.openxmlformats.org/officeDocument/2006/relationships/tags" Target="../tags/tag362.xml"/></Relationships>
</file>

<file path=ppt/slides/_rels/slide13.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9" Type="http://schemas.openxmlformats.org/officeDocument/2006/relationships/slideLayout" Target="../slideLayouts/slideLayout13.xml"/><Relationship Id="rId18" Type="http://schemas.openxmlformats.org/officeDocument/2006/relationships/tags" Target="../tags/tag398.xml"/><Relationship Id="rId17" Type="http://schemas.openxmlformats.org/officeDocument/2006/relationships/tags" Target="../tags/tag397.xml"/><Relationship Id="rId16" Type="http://schemas.openxmlformats.org/officeDocument/2006/relationships/tags" Target="../tags/tag396.xml"/><Relationship Id="rId15" Type="http://schemas.openxmlformats.org/officeDocument/2006/relationships/tags" Target="../tags/tag395.xml"/><Relationship Id="rId14" Type="http://schemas.openxmlformats.org/officeDocument/2006/relationships/tags" Target="../tags/tag394.xml"/><Relationship Id="rId13" Type="http://schemas.openxmlformats.org/officeDocument/2006/relationships/tags" Target="../tags/tag393.xml"/><Relationship Id="rId12" Type="http://schemas.openxmlformats.org/officeDocument/2006/relationships/tags" Target="../tags/tag392.xml"/><Relationship Id="rId11" Type="http://schemas.openxmlformats.org/officeDocument/2006/relationships/tags" Target="../tags/tag391.xml"/><Relationship Id="rId10" Type="http://schemas.openxmlformats.org/officeDocument/2006/relationships/tags" Target="../tags/tag390.xml"/><Relationship Id="rId1" Type="http://schemas.openxmlformats.org/officeDocument/2006/relationships/tags" Target="../tags/tag381.xml"/></Relationships>
</file>

<file path=ppt/slides/_rels/slide14.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tags" Target="../tags/tag400.xml"/><Relationship Id="rId12" Type="http://schemas.openxmlformats.org/officeDocument/2006/relationships/slideLayout" Target="../slideLayouts/slideLayout13.xml"/><Relationship Id="rId11" Type="http://schemas.openxmlformats.org/officeDocument/2006/relationships/tags" Target="../tags/tag409.xml"/><Relationship Id="rId10" Type="http://schemas.openxmlformats.org/officeDocument/2006/relationships/tags" Target="../tags/tag408.xml"/><Relationship Id="rId1" Type="http://schemas.openxmlformats.org/officeDocument/2006/relationships/tags" Target="../tags/tag399.xml"/></Relationships>
</file>

<file path=ppt/slides/_rels/slide15.xml.rels><?xml version="1.0" encoding="UTF-8" standalone="yes"?>
<Relationships xmlns="http://schemas.openxmlformats.org/package/2006/relationships"><Relationship Id="rId9" Type="http://schemas.openxmlformats.org/officeDocument/2006/relationships/tags" Target="../tags/tag418.xml"/><Relationship Id="rId8" Type="http://schemas.openxmlformats.org/officeDocument/2006/relationships/tags" Target="../tags/tag417.xml"/><Relationship Id="rId7" Type="http://schemas.openxmlformats.org/officeDocument/2006/relationships/tags" Target="../tags/tag416.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 Id="rId3" Type="http://schemas.openxmlformats.org/officeDocument/2006/relationships/tags" Target="../tags/tag412.xml"/><Relationship Id="rId2" Type="http://schemas.openxmlformats.org/officeDocument/2006/relationships/tags" Target="../tags/tag411.xml"/><Relationship Id="rId12" Type="http://schemas.openxmlformats.org/officeDocument/2006/relationships/slideLayout" Target="../slideLayouts/slideLayout13.xml"/><Relationship Id="rId11" Type="http://schemas.openxmlformats.org/officeDocument/2006/relationships/tags" Target="../tags/tag420.xml"/><Relationship Id="rId10" Type="http://schemas.openxmlformats.org/officeDocument/2006/relationships/tags" Target="../tags/tag419.xml"/><Relationship Id="rId1" Type="http://schemas.openxmlformats.org/officeDocument/2006/relationships/tags" Target="../tags/tag410.xml"/></Relationships>
</file>

<file path=ppt/slides/_rels/slide16.xml.rels><?xml version="1.0" encoding="UTF-8" standalone="yes"?>
<Relationships xmlns="http://schemas.openxmlformats.org/package/2006/relationships"><Relationship Id="rId9" Type="http://schemas.openxmlformats.org/officeDocument/2006/relationships/tags" Target="../tags/tag429.xml"/><Relationship Id="rId8" Type="http://schemas.openxmlformats.org/officeDocument/2006/relationships/tags" Target="../tags/tag428.xml"/><Relationship Id="rId7" Type="http://schemas.openxmlformats.org/officeDocument/2006/relationships/tags" Target="../tags/tag427.xml"/><Relationship Id="rId6" Type="http://schemas.openxmlformats.org/officeDocument/2006/relationships/tags" Target="../tags/tag426.xml"/><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8" Type="http://schemas.openxmlformats.org/officeDocument/2006/relationships/slideLayout" Target="../slideLayouts/slideLayout13.xml"/><Relationship Id="rId27" Type="http://schemas.openxmlformats.org/officeDocument/2006/relationships/tags" Target="../tags/tag447.xml"/><Relationship Id="rId26" Type="http://schemas.openxmlformats.org/officeDocument/2006/relationships/tags" Target="../tags/tag446.xml"/><Relationship Id="rId25" Type="http://schemas.openxmlformats.org/officeDocument/2006/relationships/tags" Target="../tags/tag445.xml"/><Relationship Id="rId24" Type="http://schemas.openxmlformats.org/officeDocument/2006/relationships/tags" Target="../tags/tag444.xml"/><Relationship Id="rId23" Type="http://schemas.openxmlformats.org/officeDocument/2006/relationships/tags" Target="../tags/tag443.xml"/><Relationship Id="rId22" Type="http://schemas.openxmlformats.org/officeDocument/2006/relationships/tags" Target="../tags/tag442.xml"/><Relationship Id="rId21" Type="http://schemas.openxmlformats.org/officeDocument/2006/relationships/tags" Target="../tags/tag441.xml"/><Relationship Id="rId20" Type="http://schemas.openxmlformats.org/officeDocument/2006/relationships/tags" Target="../tags/tag440.xml"/><Relationship Id="rId2" Type="http://schemas.openxmlformats.org/officeDocument/2006/relationships/tags" Target="../tags/tag422.xml"/><Relationship Id="rId19" Type="http://schemas.openxmlformats.org/officeDocument/2006/relationships/tags" Target="../tags/tag439.xml"/><Relationship Id="rId18" Type="http://schemas.openxmlformats.org/officeDocument/2006/relationships/tags" Target="../tags/tag438.xml"/><Relationship Id="rId17" Type="http://schemas.openxmlformats.org/officeDocument/2006/relationships/tags" Target="../tags/tag437.xml"/><Relationship Id="rId16" Type="http://schemas.openxmlformats.org/officeDocument/2006/relationships/tags" Target="../tags/tag436.xml"/><Relationship Id="rId15" Type="http://schemas.openxmlformats.org/officeDocument/2006/relationships/tags" Target="../tags/tag435.xml"/><Relationship Id="rId14" Type="http://schemas.openxmlformats.org/officeDocument/2006/relationships/tags" Target="../tags/tag434.xml"/><Relationship Id="rId13" Type="http://schemas.openxmlformats.org/officeDocument/2006/relationships/tags" Target="../tags/tag433.xml"/><Relationship Id="rId12" Type="http://schemas.openxmlformats.org/officeDocument/2006/relationships/tags" Target="../tags/tag432.xml"/><Relationship Id="rId11" Type="http://schemas.openxmlformats.org/officeDocument/2006/relationships/tags" Target="../tags/tag431.xml"/><Relationship Id="rId10" Type="http://schemas.openxmlformats.org/officeDocument/2006/relationships/tags" Target="../tags/tag430.xml"/><Relationship Id="rId1" Type="http://schemas.openxmlformats.org/officeDocument/2006/relationships/tags" Target="../tags/tag421.xml"/></Relationships>
</file>

<file path=ppt/slides/_rels/slide17.xml.rels><?xml version="1.0" encoding="UTF-8" standalone="yes"?>
<Relationships xmlns="http://schemas.openxmlformats.org/package/2006/relationships"><Relationship Id="rId9" Type="http://schemas.openxmlformats.org/officeDocument/2006/relationships/tags" Target="../tags/tag456.xml"/><Relationship Id="rId8" Type="http://schemas.openxmlformats.org/officeDocument/2006/relationships/tags" Target="../tags/tag455.xml"/><Relationship Id="rId7" Type="http://schemas.openxmlformats.org/officeDocument/2006/relationships/tags" Target="../tags/tag454.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 Id="rId3" Type="http://schemas.openxmlformats.org/officeDocument/2006/relationships/tags" Target="../tags/tag450.xml"/><Relationship Id="rId2" Type="http://schemas.openxmlformats.org/officeDocument/2006/relationships/tags" Target="../tags/tag449.xml"/><Relationship Id="rId13" Type="http://schemas.openxmlformats.org/officeDocument/2006/relationships/slideLayout" Target="../slideLayouts/slideLayout13.xml"/><Relationship Id="rId12" Type="http://schemas.openxmlformats.org/officeDocument/2006/relationships/tags" Target="../tags/tag458.xml"/><Relationship Id="rId11" Type="http://schemas.openxmlformats.org/officeDocument/2006/relationships/image" Target="../media/image10.png"/><Relationship Id="rId10" Type="http://schemas.openxmlformats.org/officeDocument/2006/relationships/tags" Target="../tags/tag457.xml"/><Relationship Id="rId1" Type="http://schemas.openxmlformats.org/officeDocument/2006/relationships/tags" Target="../tags/tag448.xml"/></Relationships>
</file>

<file path=ppt/slides/_rels/slide18.xml.rels><?xml version="1.0" encoding="UTF-8" standalone="yes"?>
<Relationships xmlns="http://schemas.openxmlformats.org/package/2006/relationships"><Relationship Id="rId9" Type="http://schemas.openxmlformats.org/officeDocument/2006/relationships/tags" Target="../tags/tag467.xml"/><Relationship Id="rId8" Type="http://schemas.openxmlformats.org/officeDocument/2006/relationships/tags" Target="../tags/tag466.xml"/><Relationship Id="rId7" Type="http://schemas.openxmlformats.org/officeDocument/2006/relationships/tags" Target="../tags/tag465.xml"/><Relationship Id="rId6" Type="http://schemas.openxmlformats.org/officeDocument/2006/relationships/tags" Target="../tags/tag464.xml"/><Relationship Id="rId5" Type="http://schemas.openxmlformats.org/officeDocument/2006/relationships/tags" Target="../tags/tag463.xml"/><Relationship Id="rId4" Type="http://schemas.openxmlformats.org/officeDocument/2006/relationships/tags" Target="../tags/tag462.xml"/><Relationship Id="rId3" Type="http://schemas.openxmlformats.org/officeDocument/2006/relationships/tags" Target="../tags/tag461.xml"/><Relationship Id="rId2" Type="http://schemas.openxmlformats.org/officeDocument/2006/relationships/tags" Target="../tags/tag460.xml"/><Relationship Id="rId12" Type="http://schemas.openxmlformats.org/officeDocument/2006/relationships/slideLayout" Target="../slideLayouts/slideLayout13.xml"/><Relationship Id="rId11" Type="http://schemas.openxmlformats.org/officeDocument/2006/relationships/tags" Target="../tags/tag469.xml"/><Relationship Id="rId10" Type="http://schemas.openxmlformats.org/officeDocument/2006/relationships/tags" Target="../tags/tag468.xml"/><Relationship Id="rId1" Type="http://schemas.openxmlformats.org/officeDocument/2006/relationships/tags" Target="../tags/tag459.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472.xml"/><Relationship Id="rId2" Type="http://schemas.openxmlformats.org/officeDocument/2006/relationships/tags" Target="../tags/tag471.xml"/><Relationship Id="rId1" Type="http://schemas.openxmlformats.org/officeDocument/2006/relationships/tags" Target="../tags/tag470.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483.xml"/><Relationship Id="rId11" Type="http://schemas.openxmlformats.org/officeDocument/2006/relationships/image" Target="../media/image12.png"/><Relationship Id="rId10" Type="http://schemas.openxmlformats.org/officeDocument/2006/relationships/tags" Target="../tags/tag482.xml"/><Relationship Id="rId1" Type="http://schemas.openxmlformats.org/officeDocument/2006/relationships/tags" Target="../tags/tag473.xml"/></Relationships>
</file>

<file path=ppt/slides/_rels/slide21.xml.rels><?xml version="1.0" encoding="UTF-8" standalone="yes"?>
<Relationships xmlns="http://schemas.openxmlformats.org/package/2006/relationships"><Relationship Id="rId9" Type="http://schemas.openxmlformats.org/officeDocument/2006/relationships/tags" Target="../tags/tag492.xml"/><Relationship Id="rId8" Type="http://schemas.openxmlformats.org/officeDocument/2006/relationships/tags" Target="../tags/tag491.xml"/><Relationship Id="rId7" Type="http://schemas.openxmlformats.org/officeDocument/2006/relationships/tags" Target="../tags/tag490.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tags" Target="../tags/tag486.xml"/><Relationship Id="rId2" Type="http://schemas.openxmlformats.org/officeDocument/2006/relationships/tags" Target="../tags/tag485.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494.xml"/><Relationship Id="rId11" Type="http://schemas.openxmlformats.org/officeDocument/2006/relationships/image" Target="../media/image12.png"/><Relationship Id="rId10" Type="http://schemas.openxmlformats.org/officeDocument/2006/relationships/tags" Target="../tags/tag493.xml"/><Relationship Id="rId1" Type="http://schemas.openxmlformats.org/officeDocument/2006/relationships/tags" Target="../tags/tag484.xml"/></Relationships>
</file>

<file path=ppt/slides/_rels/slide22.xml.rels><?xml version="1.0" encoding="UTF-8" standalone="yes"?>
<Relationships xmlns="http://schemas.openxmlformats.org/package/2006/relationships"><Relationship Id="rId9" Type="http://schemas.openxmlformats.org/officeDocument/2006/relationships/tags" Target="../tags/tag503.xml"/><Relationship Id="rId8" Type="http://schemas.openxmlformats.org/officeDocument/2006/relationships/tags" Target="../tags/tag502.xml"/><Relationship Id="rId7" Type="http://schemas.openxmlformats.org/officeDocument/2006/relationships/tags" Target="../tags/tag501.xml"/><Relationship Id="rId6" Type="http://schemas.openxmlformats.org/officeDocument/2006/relationships/tags" Target="../tags/tag500.xml"/><Relationship Id="rId5" Type="http://schemas.openxmlformats.org/officeDocument/2006/relationships/tags" Target="../tags/tag499.xml"/><Relationship Id="rId4" Type="http://schemas.openxmlformats.org/officeDocument/2006/relationships/tags" Target="../tags/tag498.xml"/><Relationship Id="rId3" Type="http://schemas.openxmlformats.org/officeDocument/2006/relationships/tags" Target="../tags/tag497.xml"/><Relationship Id="rId2" Type="http://schemas.openxmlformats.org/officeDocument/2006/relationships/tags" Target="../tags/tag496.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505.xml"/><Relationship Id="rId11" Type="http://schemas.openxmlformats.org/officeDocument/2006/relationships/image" Target="../media/image12.png"/><Relationship Id="rId10" Type="http://schemas.openxmlformats.org/officeDocument/2006/relationships/tags" Target="../tags/tag504.xml"/><Relationship Id="rId1" Type="http://schemas.openxmlformats.org/officeDocument/2006/relationships/tags" Target="../tags/tag495.xml"/></Relationships>
</file>

<file path=ppt/slides/_rels/slide23.xml.rels><?xml version="1.0" encoding="UTF-8" standalone="yes"?>
<Relationships xmlns="http://schemas.openxmlformats.org/package/2006/relationships"><Relationship Id="rId9" Type="http://schemas.openxmlformats.org/officeDocument/2006/relationships/tags" Target="../tags/tag514.xml"/><Relationship Id="rId8" Type="http://schemas.openxmlformats.org/officeDocument/2006/relationships/tags" Target="../tags/tag513.xml"/><Relationship Id="rId7" Type="http://schemas.openxmlformats.org/officeDocument/2006/relationships/tags" Target="../tags/tag512.xml"/><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4" Type="http://schemas.openxmlformats.org/officeDocument/2006/relationships/notesSlide" Target="../notesSlides/notesSlide5.xml"/><Relationship Id="rId13" Type="http://schemas.openxmlformats.org/officeDocument/2006/relationships/slideLayout" Target="../slideLayouts/slideLayout13.xml"/><Relationship Id="rId12" Type="http://schemas.openxmlformats.org/officeDocument/2006/relationships/tags" Target="../tags/tag516.xml"/><Relationship Id="rId11" Type="http://schemas.openxmlformats.org/officeDocument/2006/relationships/image" Target="../media/image12.png"/><Relationship Id="rId10" Type="http://schemas.openxmlformats.org/officeDocument/2006/relationships/tags" Target="../tags/tag515.xml"/><Relationship Id="rId1" Type="http://schemas.openxmlformats.org/officeDocument/2006/relationships/tags" Target="../tags/tag506.xml"/></Relationships>
</file>

<file path=ppt/slides/_rels/slide24.xml.rels><?xml version="1.0" encoding="UTF-8" standalone="yes"?>
<Relationships xmlns="http://schemas.openxmlformats.org/package/2006/relationships"><Relationship Id="rId9" Type="http://schemas.openxmlformats.org/officeDocument/2006/relationships/tags" Target="../tags/tag525.xml"/><Relationship Id="rId8" Type="http://schemas.openxmlformats.org/officeDocument/2006/relationships/tags" Target="../tags/tag524.xml"/><Relationship Id="rId7" Type="http://schemas.openxmlformats.org/officeDocument/2006/relationships/tags" Target="../tags/tag523.xml"/><Relationship Id="rId6" Type="http://schemas.openxmlformats.org/officeDocument/2006/relationships/tags" Target="../tags/tag522.xml"/><Relationship Id="rId5" Type="http://schemas.openxmlformats.org/officeDocument/2006/relationships/tags" Target="../tags/tag521.xml"/><Relationship Id="rId4" Type="http://schemas.openxmlformats.org/officeDocument/2006/relationships/tags" Target="../tags/tag520.xml"/><Relationship Id="rId3" Type="http://schemas.openxmlformats.org/officeDocument/2006/relationships/tags" Target="../tags/tag519.xml"/><Relationship Id="rId2" Type="http://schemas.openxmlformats.org/officeDocument/2006/relationships/tags" Target="../tags/tag518.xml"/><Relationship Id="rId15" Type="http://schemas.openxmlformats.org/officeDocument/2006/relationships/notesSlide" Target="../notesSlides/notesSlide6.xml"/><Relationship Id="rId14" Type="http://schemas.openxmlformats.org/officeDocument/2006/relationships/slideLayout" Target="../slideLayouts/slideLayout13.xml"/><Relationship Id="rId13" Type="http://schemas.openxmlformats.org/officeDocument/2006/relationships/tags" Target="../tags/tag527.xml"/><Relationship Id="rId12" Type="http://schemas.openxmlformats.org/officeDocument/2006/relationships/image" Target="../media/image10.png"/><Relationship Id="rId11" Type="http://schemas.openxmlformats.org/officeDocument/2006/relationships/image" Target="../media/image12.png"/><Relationship Id="rId10" Type="http://schemas.openxmlformats.org/officeDocument/2006/relationships/tags" Target="../tags/tag526.xml"/><Relationship Id="rId1" Type="http://schemas.openxmlformats.org/officeDocument/2006/relationships/tags" Target="../tags/tag517.xml"/></Relationships>
</file>

<file path=ppt/slides/_rels/slide25.xml.rels><?xml version="1.0" encoding="UTF-8" standalone="yes"?>
<Relationships xmlns="http://schemas.openxmlformats.org/package/2006/relationships"><Relationship Id="rId9" Type="http://schemas.openxmlformats.org/officeDocument/2006/relationships/tags" Target="../tags/tag536.xml"/><Relationship Id="rId8" Type="http://schemas.openxmlformats.org/officeDocument/2006/relationships/tags" Target="../tags/tag535.xml"/><Relationship Id="rId7" Type="http://schemas.openxmlformats.org/officeDocument/2006/relationships/tags" Target="../tags/tag534.xml"/><Relationship Id="rId6" Type="http://schemas.openxmlformats.org/officeDocument/2006/relationships/tags" Target="../tags/tag533.xml"/><Relationship Id="rId5" Type="http://schemas.openxmlformats.org/officeDocument/2006/relationships/tags" Target="../tags/tag532.xml"/><Relationship Id="rId4" Type="http://schemas.openxmlformats.org/officeDocument/2006/relationships/tags" Target="../tags/tag531.xml"/><Relationship Id="rId3" Type="http://schemas.openxmlformats.org/officeDocument/2006/relationships/tags" Target="../tags/tag530.xml"/><Relationship Id="rId2" Type="http://schemas.openxmlformats.org/officeDocument/2006/relationships/tags" Target="../tags/tag529.xml"/><Relationship Id="rId14" Type="http://schemas.openxmlformats.org/officeDocument/2006/relationships/notesSlide" Target="../notesSlides/notesSlide7.xml"/><Relationship Id="rId13" Type="http://schemas.openxmlformats.org/officeDocument/2006/relationships/slideLayout" Target="../slideLayouts/slideLayout13.xml"/><Relationship Id="rId12" Type="http://schemas.openxmlformats.org/officeDocument/2006/relationships/tags" Target="../tags/tag538.xml"/><Relationship Id="rId11" Type="http://schemas.openxmlformats.org/officeDocument/2006/relationships/image" Target="../media/image12.png"/><Relationship Id="rId10" Type="http://schemas.openxmlformats.org/officeDocument/2006/relationships/tags" Target="../tags/tag537.xml"/><Relationship Id="rId1" Type="http://schemas.openxmlformats.org/officeDocument/2006/relationships/tags" Target="../tags/tag528.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1" Type="http://schemas.openxmlformats.org/officeDocument/2006/relationships/slideLayout" Target="../slideLayouts/slideLayout13.xml"/><Relationship Id="rId10" Type="http://schemas.openxmlformats.org/officeDocument/2006/relationships/tags" Target="../tags/tag290.xml"/><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2" Type="http://schemas.openxmlformats.org/officeDocument/2006/relationships/slideLayout" Target="../slideLayouts/slideLayout13.xml"/><Relationship Id="rId11" Type="http://schemas.openxmlformats.org/officeDocument/2006/relationships/tags" Target="../tags/tag301.xml"/><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2" Type="http://schemas.openxmlformats.org/officeDocument/2006/relationships/slideLayout" Target="../slideLayouts/slideLayout13.xml"/><Relationship Id="rId11" Type="http://schemas.openxmlformats.org/officeDocument/2006/relationships/tags" Target="../tags/tag312.xml"/><Relationship Id="rId10" Type="http://schemas.openxmlformats.org/officeDocument/2006/relationships/tags" Target="../tags/tag311.xml"/><Relationship Id="rId1" Type="http://schemas.openxmlformats.org/officeDocument/2006/relationships/tags" Target="../tags/tag3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sym typeface="+mn-lt"/>
              </a:rPr>
              <a:t>第二单元复习</a:t>
            </a:r>
            <a:endParaRPr lang="zh-CN" altLang="en-US" sz="3300" dirty="0">
              <a:solidFill>
                <a:schemeClr val="accent1">
                  <a:lumMod val="75000"/>
                </a:schemeClr>
              </a:solidFill>
              <a:sym typeface="+mn-lt"/>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sym typeface="+mn-lt"/>
              </a:rPr>
              <a:t>三年级上册</a:t>
            </a:r>
            <a:endParaRPr lang="zh-CN" altLang="en-US" sz="1300" dirty="0">
              <a:solidFill>
                <a:schemeClr val="dk1">
                  <a:lumMod val="85000"/>
                  <a:lumOff val="15000"/>
                </a:schemeClr>
              </a:solidFill>
              <a:sym typeface="+mn-lt"/>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组合 2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13744" y="736715"/>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四、形近字</a:t>
            </a:r>
            <a:endParaRPr lang="en-US" altLang="zh-CN"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寒</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赛</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径</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经</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p:txBody>
      </p:sp>
      <p:sp>
        <p:nvSpPr>
          <p:cNvPr id="3" name="左大括号 2"/>
          <p:cNvSpPr/>
          <p:nvPr>
            <p:custDataLst>
              <p:tags r:id="rId11"/>
            </p:custDataLst>
          </p:nvPr>
        </p:nvSpPr>
        <p:spPr>
          <a:xfrm>
            <a:off x="1820069" y="150384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2"/>
            </p:custDataLst>
          </p:nvPr>
        </p:nvSpPr>
        <p:spPr>
          <a:xfrm>
            <a:off x="1820069" y="247062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6" name="左大括号 5"/>
          <p:cNvSpPr/>
          <p:nvPr>
            <p:custDataLst>
              <p:tags r:id="rId13"/>
            </p:custDataLst>
          </p:nvPr>
        </p:nvSpPr>
        <p:spPr>
          <a:xfrm>
            <a:off x="1854994" y="3437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7" name="文本框 6"/>
          <p:cNvSpPr txBox="1"/>
          <p:nvPr>
            <p:custDataLst>
              <p:tags r:id="rId14"/>
            </p:custDataLst>
          </p:nvPr>
        </p:nvSpPr>
        <p:spPr>
          <a:xfrm>
            <a:off x="5030788" y="787832"/>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泥</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呢</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盒</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盖</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p:txBody>
      </p:sp>
      <p:sp>
        <p:nvSpPr>
          <p:cNvPr id="8" name="左大括号 7"/>
          <p:cNvSpPr/>
          <p:nvPr>
            <p:custDataLst>
              <p:tags r:id="rId15"/>
            </p:custDataLst>
          </p:nvPr>
        </p:nvSpPr>
        <p:spPr>
          <a:xfrm>
            <a:off x="4837113" y="155495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9" name="左大括号 8"/>
          <p:cNvSpPr/>
          <p:nvPr>
            <p:custDataLst>
              <p:tags r:id="rId16"/>
            </p:custDataLst>
          </p:nvPr>
        </p:nvSpPr>
        <p:spPr>
          <a:xfrm>
            <a:off x="4837113" y="252174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10" name="左大括号 9"/>
          <p:cNvSpPr/>
          <p:nvPr>
            <p:custDataLst>
              <p:tags r:id="rId17"/>
            </p:custDataLst>
          </p:nvPr>
        </p:nvSpPr>
        <p:spPr>
          <a:xfrm>
            <a:off x="4872038" y="348853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pic>
        <p:nvPicPr>
          <p:cNvPr id="11" name="图片 10"/>
          <p:cNvPicPr>
            <a:picLocks noChangeAspect="1"/>
          </p:cNvPicPr>
          <p:nvPr/>
        </p:nvPicPr>
        <p:blipFill rotWithShape="1">
          <a:blip r:embed="rId18" cstate="print">
            <a:extLst>
              <a:ext uri="{28A0092B-C50C-407E-A947-70E740481C1C}">
                <a14:useLocalDpi xmlns:a14="http://schemas.microsoft.com/office/drawing/2010/main" val="0"/>
              </a:ext>
            </a:extLst>
          </a:blip>
          <a:srcRect l="47702" t="2277" r="39997" b="75508"/>
          <a:stretch>
            <a:fillRect/>
          </a:stretch>
        </p:blipFill>
        <p:spPr>
          <a:xfrm>
            <a:off x="7705204" y="3215165"/>
            <a:ext cx="1199811" cy="1781698"/>
          </a:xfrm>
          <a:prstGeom prst="rect">
            <a:avLst/>
          </a:prstGeom>
        </p:spPr>
      </p:pic>
      <p:sp>
        <p:nvSpPr>
          <p:cNvPr id="2" name="文本框 1"/>
          <p:cNvSpPr txBox="1"/>
          <p:nvPr>
            <p:custDataLst>
              <p:tags r:id="rId19"/>
            </p:custDataLst>
          </p:nvPr>
        </p:nvSpPr>
        <p:spPr>
          <a:xfrm>
            <a:off x="2395028" y="134545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寒冷</a:t>
            </a:r>
            <a:endParaRPr lang="zh-CN" altLang="en-US" sz="2200" dirty="0">
              <a:solidFill>
                <a:schemeClr val="dk1"/>
              </a:solidFill>
              <a:latin typeface="幼圆" charset="0"/>
              <a:ea typeface="幼圆" charset="0"/>
              <a:cs typeface="+mn-ea"/>
              <a:sym typeface="+mn-lt"/>
            </a:endParaRPr>
          </a:p>
        </p:txBody>
      </p:sp>
      <p:sp>
        <p:nvSpPr>
          <p:cNvPr id="12" name="文本框 11"/>
          <p:cNvSpPr txBox="1"/>
          <p:nvPr>
            <p:custDataLst>
              <p:tags r:id="rId20"/>
            </p:custDataLst>
          </p:nvPr>
        </p:nvSpPr>
        <p:spPr>
          <a:xfrm>
            <a:off x="2395027" y="185824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比赛</a:t>
            </a:r>
            <a:endParaRPr lang="zh-CN" altLang="en-US" sz="2200" dirty="0">
              <a:solidFill>
                <a:schemeClr val="dk1"/>
              </a:solidFill>
              <a:latin typeface="幼圆" charset="0"/>
              <a:ea typeface="幼圆" charset="0"/>
              <a:cs typeface="+mn-ea"/>
              <a:sym typeface="+mn-lt"/>
            </a:endParaRPr>
          </a:p>
        </p:txBody>
      </p:sp>
      <p:sp>
        <p:nvSpPr>
          <p:cNvPr id="13" name="文本框 12"/>
          <p:cNvSpPr txBox="1"/>
          <p:nvPr>
            <p:custDataLst>
              <p:tags r:id="rId21"/>
            </p:custDataLst>
          </p:nvPr>
        </p:nvSpPr>
        <p:spPr>
          <a:xfrm>
            <a:off x="5404869" y="141798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水泥</a:t>
            </a:r>
            <a:endParaRPr lang="zh-CN" altLang="en-US" sz="2200" dirty="0">
              <a:solidFill>
                <a:schemeClr val="dk1"/>
              </a:solidFill>
              <a:latin typeface="幼圆" charset="0"/>
              <a:ea typeface="幼圆" charset="0"/>
              <a:cs typeface="+mn-ea"/>
              <a:sym typeface="+mn-lt"/>
            </a:endParaRPr>
          </a:p>
        </p:txBody>
      </p:sp>
      <p:sp>
        <p:nvSpPr>
          <p:cNvPr id="14" name="文本框 13"/>
          <p:cNvSpPr txBox="1"/>
          <p:nvPr>
            <p:custDataLst>
              <p:tags r:id="rId22"/>
            </p:custDataLst>
          </p:nvPr>
        </p:nvSpPr>
        <p:spPr>
          <a:xfrm>
            <a:off x="5386468" y="192722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呢喃</a:t>
            </a:r>
            <a:endParaRPr lang="zh-CN" altLang="en-US" sz="2200" dirty="0">
              <a:solidFill>
                <a:schemeClr val="dk1"/>
              </a:solidFill>
              <a:latin typeface="幼圆" charset="0"/>
              <a:ea typeface="幼圆" charset="0"/>
              <a:cs typeface="+mn-ea"/>
              <a:sym typeface="+mn-lt"/>
            </a:endParaRPr>
          </a:p>
        </p:txBody>
      </p:sp>
      <p:sp>
        <p:nvSpPr>
          <p:cNvPr id="15" name="文本框 14"/>
          <p:cNvSpPr txBox="1"/>
          <p:nvPr>
            <p:custDataLst>
              <p:tags r:id="rId23"/>
            </p:custDataLst>
          </p:nvPr>
        </p:nvSpPr>
        <p:spPr>
          <a:xfrm>
            <a:off x="2372629" y="237102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小径</a:t>
            </a:r>
            <a:endParaRPr lang="zh-CN" altLang="en-US" sz="2200" dirty="0">
              <a:solidFill>
                <a:schemeClr val="dk1"/>
              </a:solidFill>
              <a:latin typeface="幼圆" charset="0"/>
              <a:ea typeface="幼圆" charset="0"/>
              <a:cs typeface="+mn-ea"/>
              <a:sym typeface="+mn-lt"/>
            </a:endParaRPr>
          </a:p>
        </p:txBody>
      </p:sp>
      <p:sp>
        <p:nvSpPr>
          <p:cNvPr id="16" name="文本框 15"/>
          <p:cNvSpPr txBox="1"/>
          <p:nvPr>
            <p:custDataLst>
              <p:tags r:id="rId24"/>
            </p:custDataLst>
          </p:nvPr>
        </p:nvSpPr>
        <p:spPr>
          <a:xfrm>
            <a:off x="2378786" y="285437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经过</a:t>
            </a:r>
            <a:endParaRPr lang="zh-CN" altLang="en-US" sz="2200" dirty="0">
              <a:solidFill>
                <a:schemeClr val="dk1"/>
              </a:solidFill>
              <a:latin typeface="幼圆" charset="0"/>
              <a:ea typeface="幼圆" charset="0"/>
              <a:cs typeface="+mn-ea"/>
              <a:sym typeface="+mn-lt"/>
            </a:endParaRPr>
          </a:p>
        </p:txBody>
      </p:sp>
      <p:sp>
        <p:nvSpPr>
          <p:cNvPr id="17" name="文本框 16"/>
          <p:cNvSpPr txBox="1"/>
          <p:nvPr>
            <p:custDataLst>
              <p:tags r:id="rId25"/>
            </p:custDataLst>
          </p:nvPr>
        </p:nvSpPr>
        <p:spPr>
          <a:xfrm>
            <a:off x="4990271" y="2333388"/>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cs typeface="幼圆" charset="0"/>
                <a:sym typeface="+mn-lt"/>
              </a:rPr>
              <a:t>列</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列车</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8" name="文本框 17"/>
          <p:cNvSpPr txBox="1"/>
          <p:nvPr>
            <p:custDataLst>
              <p:tags r:id="rId26"/>
            </p:custDataLst>
          </p:nvPr>
        </p:nvSpPr>
        <p:spPr>
          <a:xfrm>
            <a:off x="4957090" y="2802626"/>
            <a:ext cx="15798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cs typeface="幼圆" charset="0"/>
                <a:sym typeface="+mn-lt"/>
              </a:rPr>
              <a:t>刘</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刘海儿</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9" name="文本框 18"/>
          <p:cNvSpPr txBox="1"/>
          <p:nvPr>
            <p:custDataLst>
              <p:tags r:id="rId27"/>
            </p:custDataLst>
          </p:nvPr>
        </p:nvSpPr>
        <p:spPr>
          <a:xfrm>
            <a:off x="2008532" y="3266282"/>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cs typeface="幼圆" charset="0"/>
                <a:sym typeface="+mn-lt"/>
              </a:rPr>
              <a:t>残</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残花</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20" name="文本框 19"/>
          <p:cNvSpPr txBox="1"/>
          <p:nvPr>
            <p:custDataLst>
              <p:tags r:id="rId28"/>
            </p:custDataLst>
          </p:nvPr>
        </p:nvSpPr>
        <p:spPr>
          <a:xfrm>
            <a:off x="2010737" y="3728035"/>
            <a:ext cx="1300480" cy="598805"/>
          </a:xfrm>
          <a:prstGeom prst="rect">
            <a:avLst/>
          </a:prstGeom>
          <a:noFill/>
        </p:spPr>
        <p:txBody>
          <a:bodyPr wrap="none" rtlCol="0">
            <a:spAutoFit/>
          </a:bodyPr>
          <a:lstStyle/>
          <a:p>
            <a:pPr algn="just">
              <a:lnSpc>
                <a:spcPct val="150000"/>
              </a:lnSpc>
            </a:pPr>
            <a:r>
              <a:rPr lang="zh-CN" altLang="en-US" sz="2200" dirty="0">
                <a:solidFill>
                  <a:schemeClr val="dk1"/>
                </a:solidFill>
                <a:latin typeface="幼圆" charset="0"/>
                <a:cs typeface="幼圆" charset="0"/>
                <a:sym typeface="+mn-lt"/>
              </a:rPr>
              <a:t>线</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白线</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21" name="文本框 20"/>
          <p:cNvSpPr txBox="1"/>
          <p:nvPr>
            <p:custDataLst>
              <p:tags r:id="rId29"/>
            </p:custDataLst>
          </p:nvPr>
        </p:nvSpPr>
        <p:spPr>
          <a:xfrm>
            <a:off x="5404869" y="342221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盒子</a:t>
            </a:r>
            <a:endParaRPr lang="zh-CN" altLang="en-US" sz="2200" dirty="0">
              <a:solidFill>
                <a:schemeClr val="dk1"/>
              </a:solidFill>
              <a:latin typeface="幼圆" charset="0"/>
              <a:ea typeface="幼圆" charset="0"/>
              <a:cs typeface="+mn-ea"/>
              <a:sym typeface="+mn-lt"/>
            </a:endParaRPr>
          </a:p>
        </p:txBody>
      </p:sp>
      <p:sp>
        <p:nvSpPr>
          <p:cNvPr id="22" name="文本框 21"/>
          <p:cNvSpPr txBox="1"/>
          <p:nvPr>
            <p:custDataLst>
              <p:tags r:id="rId30"/>
            </p:custDataLst>
          </p:nvPr>
        </p:nvSpPr>
        <p:spPr>
          <a:xfrm>
            <a:off x="5404869" y="394512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盖子</a:t>
            </a:r>
            <a:endParaRPr lang="zh-CN" altLang="en-US" sz="2200" dirty="0">
              <a:solidFill>
                <a:schemeClr val="dk1"/>
              </a:solidFill>
              <a:latin typeface="幼圆" charset="0"/>
              <a:ea typeface="幼圆" charset="0"/>
              <a:cs typeface="+mn-ea"/>
              <a:sym typeface="+mn-lt"/>
            </a:endParaRPr>
          </a:p>
        </p:txBody>
      </p:sp>
    </p:spTree>
    <p:custDataLst>
      <p:tags r:id="rId3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ppt_x"/>
                                          </p:val>
                                        </p:tav>
                                        <p:tav tm="100000">
                                          <p:val>
                                            <p:strVal val="#ppt_x"/>
                                          </p:val>
                                        </p:tav>
                                      </p:tavLst>
                                    </p:anim>
                                    <p:anim calcmode="lin" valueType="num">
                                      <p:cBhvr additive="base">
                                        <p:cTn id="7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3" grpId="0"/>
      <p:bldP spid="14" grpId="0"/>
      <p:bldP spid="15" grpId="0"/>
      <p:bldP spid="16" grpId="0"/>
      <p:bldP spid="17" grpId="0"/>
      <p:bldP spid="18"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135747" y="269986"/>
            <a:ext cx="1815306" cy="336931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mn-ea"/>
                <a:sym typeface="+mn-lt"/>
              </a:rPr>
              <a:t>四、形近字</a:t>
            </a:r>
            <a:endParaRPr lang="en-US" altLang="zh-CN" sz="2200" b="1" dirty="0">
              <a:solidFill>
                <a:schemeClr val="accent1"/>
              </a:solidFill>
              <a:effectLst/>
              <a:latin typeface="幼圆" charset="0"/>
              <a:ea typeface="幼圆" charset="0"/>
              <a:cs typeface="+mn-ea"/>
              <a:sym typeface="+mn-lt"/>
            </a:endParaRPr>
          </a:p>
          <a:p>
            <a:pPr algn="just">
              <a:lnSpc>
                <a:spcPct val="150000"/>
              </a:lnSpc>
            </a:pPr>
            <a:endParaRPr lang="en-US" altLang="zh-CN" sz="2400" dirty="0">
              <a:solidFill>
                <a:schemeClr val="accent1"/>
              </a:solidFill>
              <a:latin typeface="幼圆" charset="0"/>
              <a:ea typeface="幼圆" charset="0"/>
              <a:cs typeface="+mn-ea"/>
              <a:sym typeface="+mn-lt"/>
            </a:endParaRPr>
          </a:p>
          <a:p>
            <a:pPr algn="just">
              <a:lnSpc>
                <a:spcPct val="150000"/>
              </a:lnSpc>
            </a:pPr>
            <a:endParaRPr lang="en-US" altLang="zh-CN" sz="2400" dirty="0">
              <a:solidFill>
                <a:schemeClr val="accent1"/>
              </a:solidFill>
              <a:latin typeface="幼圆" charset="0"/>
              <a:ea typeface="幼圆" charset="0"/>
              <a:cs typeface="+mn-ea"/>
              <a:sym typeface="+mn-lt"/>
            </a:endParaRPr>
          </a:p>
          <a:p>
            <a:pPr algn="just">
              <a:lnSpc>
                <a:spcPct val="150000"/>
              </a:lnSpc>
            </a:pPr>
            <a:endParaRPr lang="en-US" altLang="zh-CN" sz="2400" dirty="0">
              <a:solidFill>
                <a:schemeClr val="accent1"/>
              </a:solidFill>
              <a:latin typeface="幼圆" charset="0"/>
              <a:ea typeface="幼圆" charset="0"/>
              <a:cs typeface="+mn-ea"/>
              <a:sym typeface="+mn-lt"/>
            </a:endParaRPr>
          </a:p>
          <a:p>
            <a:pPr algn="just">
              <a:lnSpc>
                <a:spcPct val="150000"/>
              </a:lnSpc>
            </a:pPr>
            <a:endParaRPr lang="en-US" altLang="zh-CN" sz="2400" dirty="0">
              <a:solidFill>
                <a:schemeClr val="accent1"/>
              </a:solidFill>
              <a:latin typeface="幼圆" charset="0"/>
              <a:ea typeface="幼圆" charset="0"/>
              <a:cs typeface="+mn-ea"/>
              <a:sym typeface="+mn-lt"/>
            </a:endParaRPr>
          </a:p>
          <a:p>
            <a:pPr algn="just">
              <a:lnSpc>
                <a:spcPct val="150000"/>
              </a:lnSpc>
            </a:pPr>
            <a:endParaRPr lang="en-US" altLang="zh-CN" sz="2400" dirty="0">
              <a:solidFill>
                <a:schemeClr val="accent1"/>
              </a:solidFill>
              <a:latin typeface="幼圆" charset="0"/>
              <a:ea typeface="幼圆" charset="0"/>
              <a:cs typeface="+mn-ea"/>
              <a:sym typeface="+mn-lt"/>
            </a:endParaRPr>
          </a:p>
        </p:txBody>
      </p:sp>
      <p:sp>
        <p:nvSpPr>
          <p:cNvPr id="3" name="左大括号 2"/>
          <p:cNvSpPr/>
          <p:nvPr>
            <p:custDataLst>
              <p:tags r:id="rId10"/>
            </p:custDataLst>
          </p:nvPr>
        </p:nvSpPr>
        <p:spPr>
          <a:xfrm>
            <a:off x="959097" y="104811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1"/>
            </p:custDataLst>
          </p:nvPr>
        </p:nvSpPr>
        <p:spPr>
          <a:xfrm>
            <a:off x="959097" y="206066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6" name="左大括号 5"/>
          <p:cNvSpPr/>
          <p:nvPr>
            <p:custDataLst>
              <p:tags r:id="rId12"/>
            </p:custDataLst>
          </p:nvPr>
        </p:nvSpPr>
        <p:spPr>
          <a:xfrm>
            <a:off x="959097" y="307321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pic>
        <p:nvPicPr>
          <p:cNvPr id="7" name="图片 6"/>
          <p:cNvPicPr>
            <a:picLocks noChangeAspect="1"/>
          </p:cNvPicPr>
          <p:nvPr/>
        </p:nvPicPr>
        <p:blipFill>
          <a:blip r:embed="rId13"/>
          <a:stretch>
            <a:fillRect/>
          </a:stretch>
        </p:blipFill>
        <p:spPr>
          <a:xfrm>
            <a:off x="6637282" y="2517179"/>
            <a:ext cx="2244975" cy="2308965"/>
          </a:xfrm>
          <a:prstGeom prst="rect">
            <a:avLst/>
          </a:prstGeom>
        </p:spPr>
      </p:pic>
      <p:sp>
        <p:nvSpPr>
          <p:cNvPr id="2" name="文本框 1"/>
          <p:cNvSpPr txBox="1"/>
          <p:nvPr>
            <p:custDataLst>
              <p:tags r:id="rId14"/>
            </p:custDataLst>
          </p:nvPr>
        </p:nvSpPr>
        <p:spPr>
          <a:xfrm>
            <a:off x="1117847" y="972493"/>
            <a:ext cx="1402080" cy="460375"/>
          </a:xfrm>
          <a:prstGeom prst="rect">
            <a:avLst/>
          </a:prstGeom>
          <a:noFill/>
        </p:spPr>
        <p:txBody>
          <a:bodyPr wrap="none" rtlCol="0">
            <a:spAutoFit/>
          </a:bodyPr>
          <a:lstStyle/>
          <a:p>
            <a:r>
              <a:rPr lang="zh-CN" altLang="en-US" sz="2400" dirty="0">
                <a:solidFill>
                  <a:schemeClr val="dk1"/>
                </a:solidFill>
                <a:latin typeface="幼圆" charset="0"/>
                <a:cs typeface="幼圆" charset="0"/>
                <a:sym typeface="+mn-lt"/>
              </a:rPr>
              <a:t>梨</a:t>
            </a:r>
            <a:r>
              <a:rPr lang="en-US" altLang="zh-CN" sz="2400" dirty="0">
                <a:solidFill>
                  <a:schemeClr val="dk1"/>
                </a:solidFill>
                <a:latin typeface="幼圆" charset="0"/>
                <a:cs typeface="幼圆" charset="0"/>
                <a:sym typeface="+mn-lt"/>
              </a:rPr>
              <a:t>(</a:t>
            </a:r>
            <a:r>
              <a:rPr lang="zh-CN" altLang="en-US" sz="2400" dirty="0">
                <a:solidFill>
                  <a:schemeClr val="dk1"/>
                </a:solidFill>
                <a:latin typeface="幼圆" charset="0"/>
                <a:cs typeface="幼圆" charset="0"/>
                <a:sym typeface="+mn-lt"/>
              </a:rPr>
              <a:t>梨树</a:t>
            </a:r>
            <a:r>
              <a:rPr lang="en-US" altLang="zh-CN" sz="2400" dirty="0">
                <a:solidFill>
                  <a:schemeClr val="dk1"/>
                </a:solidFill>
                <a:latin typeface="幼圆" charset="0"/>
                <a:cs typeface="幼圆" charset="0"/>
                <a:sym typeface="+mn-lt"/>
              </a:rPr>
              <a:t>)</a:t>
            </a:r>
            <a:endParaRPr lang="en-US" altLang="zh-CN" sz="2400" dirty="0">
              <a:solidFill>
                <a:schemeClr val="dk1"/>
              </a:solidFill>
              <a:latin typeface="幼圆" charset="0"/>
              <a:cs typeface="幼圆" charset="0"/>
              <a:sym typeface="+mn-lt"/>
            </a:endParaRPr>
          </a:p>
        </p:txBody>
      </p:sp>
      <p:sp>
        <p:nvSpPr>
          <p:cNvPr id="8" name="文本框 7"/>
          <p:cNvSpPr txBox="1"/>
          <p:nvPr>
            <p:custDataLst>
              <p:tags r:id="rId15"/>
            </p:custDataLst>
          </p:nvPr>
        </p:nvSpPr>
        <p:spPr>
          <a:xfrm>
            <a:off x="1073397" y="1828509"/>
            <a:ext cx="1402080" cy="645160"/>
          </a:xfrm>
          <a:prstGeom prst="rect">
            <a:avLst/>
          </a:prstGeom>
          <a:noFill/>
        </p:spPr>
        <p:txBody>
          <a:bodyPr wrap="none" rtlCol="0">
            <a:spAutoFit/>
          </a:bodyPr>
          <a:lstStyle/>
          <a:p>
            <a:pPr algn="just">
              <a:lnSpc>
                <a:spcPct val="150000"/>
              </a:lnSpc>
            </a:pPr>
            <a:r>
              <a:rPr lang="zh-CN" altLang="en-US" sz="2400" dirty="0">
                <a:solidFill>
                  <a:schemeClr val="dk1"/>
                </a:solidFill>
                <a:latin typeface="幼圆" charset="0"/>
                <a:cs typeface="幼圆" charset="0"/>
                <a:sym typeface="+mn-lt"/>
              </a:rPr>
              <a:t>曲</a:t>
            </a:r>
            <a:r>
              <a:rPr lang="en-US" altLang="zh-CN" sz="2400" dirty="0">
                <a:solidFill>
                  <a:schemeClr val="dk1"/>
                </a:solidFill>
                <a:latin typeface="幼圆" charset="0"/>
                <a:cs typeface="幼圆" charset="0"/>
                <a:sym typeface="+mn-lt"/>
              </a:rPr>
              <a:t>(</a:t>
            </a:r>
            <a:r>
              <a:rPr lang="zh-CN" altLang="en-US" sz="2400" dirty="0">
                <a:solidFill>
                  <a:schemeClr val="dk1"/>
                </a:solidFill>
                <a:latin typeface="幼圆" charset="0"/>
                <a:cs typeface="幼圆" charset="0"/>
                <a:sym typeface="+mn-lt"/>
              </a:rPr>
              <a:t>歌曲</a:t>
            </a:r>
            <a:r>
              <a:rPr lang="en-US" altLang="zh-CN" sz="2400" dirty="0">
                <a:solidFill>
                  <a:schemeClr val="dk1"/>
                </a:solidFill>
                <a:latin typeface="幼圆" charset="0"/>
                <a:cs typeface="幼圆" charset="0"/>
                <a:sym typeface="+mn-lt"/>
              </a:rPr>
              <a:t>)</a:t>
            </a:r>
            <a:endParaRPr lang="en-US" altLang="zh-CN" sz="2400" dirty="0">
              <a:solidFill>
                <a:schemeClr val="dk1"/>
              </a:solidFill>
              <a:latin typeface="幼圆" charset="0"/>
              <a:cs typeface="幼圆" charset="0"/>
              <a:sym typeface="+mn-lt"/>
            </a:endParaRPr>
          </a:p>
        </p:txBody>
      </p:sp>
      <p:sp>
        <p:nvSpPr>
          <p:cNvPr id="10" name="文本框 9"/>
          <p:cNvSpPr txBox="1"/>
          <p:nvPr>
            <p:custDataLst>
              <p:tags r:id="rId16"/>
            </p:custDataLst>
          </p:nvPr>
        </p:nvSpPr>
        <p:spPr>
          <a:xfrm>
            <a:off x="1081177" y="2312813"/>
            <a:ext cx="1554480" cy="645160"/>
          </a:xfrm>
          <a:prstGeom prst="rect">
            <a:avLst/>
          </a:prstGeom>
          <a:noFill/>
        </p:spPr>
        <p:txBody>
          <a:bodyPr wrap="none" rtlCol="0">
            <a:spAutoFit/>
          </a:bodyPr>
          <a:lstStyle/>
          <a:p>
            <a:pPr algn="just">
              <a:lnSpc>
                <a:spcPct val="150000"/>
              </a:lnSpc>
            </a:pPr>
            <a:r>
              <a:rPr lang="zh-CN" altLang="en-US" sz="2400" dirty="0">
                <a:solidFill>
                  <a:schemeClr val="dk1"/>
                </a:solidFill>
                <a:latin typeface="幼圆" charset="0"/>
                <a:cs typeface="幼圆" charset="0"/>
                <a:sym typeface="+mn-lt"/>
              </a:rPr>
              <a:t>由</a:t>
            </a:r>
            <a:r>
              <a:rPr lang="en-US" altLang="zh-CN" sz="2400" dirty="0">
                <a:solidFill>
                  <a:schemeClr val="dk1"/>
                </a:solidFill>
                <a:latin typeface="幼圆" charset="0"/>
                <a:cs typeface="幼圆" charset="0"/>
                <a:sym typeface="+mn-lt"/>
              </a:rPr>
              <a:t>(</a:t>
            </a:r>
            <a:r>
              <a:rPr lang="zh-CN" altLang="en-US" sz="2400" dirty="0">
                <a:solidFill>
                  <a:schemeClr val="dk1"/>
                </a:solidFill>
                <a:latin typeface="幼圆" charset="0"/>
                <a:cs typeface="幼圆" charset="0"/>
                <a:sym typeface="+mn-lt"/>
              </a:rPr>
              <a:t>由于）</a:t>
            </a:r>
            <a:endParaRPr lang="zh-CN" altLang="en-US" sz="2400" dirty="0">
              <a:solidFill>
                <a:schemeClr val="dk1"/>
              </a:solidFill>
              <a:latin typeface="幼圆" charset="0"/>
              <a:cs typeface="幼圆" charset="0"/>
              <a:sym typeface="+mn-lt"/>
            </a:endParaRPr>
          </a:p>
        </p:txBody>
      </p:sp>
      <p:sp>
        <p:nvSpPr>
          <p:cNvPr id="11" name="文本框 10"/>
          <p:cNvSpPr txBox="1"/>
          <p:nvPr>
            <p:custDataLst>
              <p:tags r:id="rId17"/>
            </p:custDataLst>
          </p:nvPr>
        </p:nvSpPr>
        <p:spPr>
          <a:xfrm>
            <a:off x="1054785" y="2852248"/>
            <a:ext cx="1402080" cy="645160"/>
          </a:xfrm>
          <a:prstGeom prst="rect">
            <a:avLst/>
          </a:prstGeom>
          <a:noFill/>
        </p:spPr>
        <p:txBody>
          <a:bodyPr wrap="none" rtlCol="0">
            <a:spAutoFit/>
          </a:bodyPr>
          <a:lstStyle/>
          <a:p>
            <a:pPr algn="just">
              <a:lnSpc>
                <a:spcPct val="150000"/>
              </a:lnSpc>
            </a:pPr>
            <a:r>
              <a:rPr lang="zh-CN" altLang="en-US" sz="2400" dirty="0">
                <a:solidFill>
                  <a:schemeClr val="dk1"/>
                </a:solidFill>
                <a:latin typeface="幼圆" charset="0"/>
                <a:cs typeface="幼圆" charset="0"/>
                <a:sym typeface="+mn-lt"/>
              </a:rPr>
              <a:t>丰</a:t>
            </a:r>
            <a:r>
              <a:rPr lang="en-US" altLang="zh-CN" sz="2400" dirty="0">
                <a:solidFill>
                  <a:schemeClr val="dk1"/>
                </a:solidFill>
                <a:latin typeface="幼圆" charset="0"/>
                <a:cs typeface="幼圆" charset="0"/>
                <a:sym typeface="+mn-lt"/>
              </a:rPr>
              <a:t>(</a:t>
            </a:r>
            <a:r>
              <a:rPr lang="zh-CN" altLang="en-US" sz="2400" dirty="0">
                <a:solidFill>
                  <a:schemeClr val="dk1"/>
                </a:solidFill>
                <a:latin typeface="幼圆" charset="0"/>
                <a:cs typeface="幼圆" charset="0"/>
                <a:sym typeface="+mn-lt"/>
              </a:rPr>
              <a:t>丰收</a:t>
            </a:r>
            <a:r>
              <a:rPr lang="en-US" altLang="zh-CN" sz="2400" dirty="0">
                <a:solidFill>
                  <a:schemeClr val="dk1"/>
                </a:solidFill>
                <a:latin typeface="幼圆" charset="0"/>
                <a:cs typeface="幼圆" charset="0"/>
                <a:sym typeface="+mn-lt"/>
              </a:rPr>
              <a:t>)</a:t>
            </a:r>
            <a:endParaRPr lang="en-US" altLang="zh-CN" sz="2400" dirty="0">
              <a:solidFill>
                <a:schemeClr val="dk1"/>
              </a:solidFill>
              <a:latin typeface="幼圆" charset="0"/>
              <a:cs typeface="幼圆" charset="0"/>
              <a:sym typeface="+mn-lt"/>
            </a:endParaRPr>
          </a:p>
        </p:txBody>
      </p:sp>
      <p:sp>
        <p:nvSpPr>
          <p:cNvPr id="12" name="文本框 11"/>
          <p:cNvSpPr txBox="1"/>
          <p:nvPr>
            <p:custDataLst>
              <p:tags r:id="rId18"/>
            </p:custDataLst>
          </p:nvPr>
        </p:nvSpPr>
        <p:spPr>
          <a:xfrm>
            <a:off x="1072685" y="3335002"/>
            <a:ext cx="1402080" cy="645160"/>
          </a:xfrm>
          <a:prstGeom prst="rect">
            <a:avLst/>
          </a:prstGeom>
          <a:noFill/>
        </p:spPr>
        <p:txBody>
          <a:bodyPr wrap="none" rtlCol="0">
            <a:spAutoFit/>
          </a:bodyPr>
          <a:lstStyle/>
          <a:p>
            <a:pPr algn="just">
              <a:lnSpc>
                <a:spcPct val="150000"/>
              </a:lnSpc>
            </a:pPr>
            <a:r>
              <a:rPr lang="zh-CN" altLang="en-US" sz="2400" dirty="0">
                <a:solidFill>
                  <a:schemeClr val="dk1"/>
                </a:solidFill>
                <a:latin typeface="幼圆" charset="0"/>
                <a:cs typeface="幼圆" charset="0"/>
                <a:sym typeface="+mn-lt"/>
              </a:rPr>
              <a:t>手</a:t>
            </a:r>
            <a:r>
              <a:rPr lang="en-US" altLang="zh-CN" sz="2400" dirty="0">
                <a:solidFill>
                  <a:schemeClr val="dk1"/>
                </a:solidFill>
                <a:latin typeface="幼圆" charset="0"/>
                <a:cs typeface="幼圆" charset="0"/>
                <a:sym typeface="+mn-lt"/>
              </a:rPr>
              <a:t>(</a:t>
            </a:r>
            <a:r>
              <a:rPr lang="zh-CN" altLang="en-US" sz="2400" dirty="0">
                <a:solidFill>
                  <a:schemeClr val="dk1"/>
                </a:solidFill>
                <a:latin typeface="幼圆" charset="0"/>
                <a:cs typeface="幼圆" charset="0"/>
                <a:sym typeface="+mn-lt"/>
              </a:rPr>
              <a:t>手指</a:t>
            </a:r>
            <a:r>
              <a:rPr lang="en-US" altLang="zh-CN" sz="2400" dirty="0">
                <a:solidFill>
                  <a:schemeClr val="dk1"/>
                </a:solidFill>
                <a:latin typeface="幼圆" charset="0"/>
                <a:cs typeface="幼圆" charset="0"/>
                <a:sym typeface="+mn-lt"/>
              </a:rPr>
              <a:t>)</a:t>
            </a:r>
            <a:endParaRPr lang="en-US" altLang="zh-CN" sz="2400" dirty="0">
              <a:solidFill>
                <a:schemeClr val="dk1"/>
              </a:solidFill>
              <a:latin typeface="幼圆" charset="0"/>
              <a:cs typeface="幼圆" charset="0"/>
              <a:sym typeface="+mn-lt"/>
            </a:endParaRPr>
          </a:p>
        </p:txBody>
      </p:sp>
      <p:sp>
        <p:nvSpPr>
          <p:cNvPr id="15" name="文本框 14"/>
          <p:cNvSpPr txBox="1"/>
          <p:nvPr>
            <p:custDataLst>
              <p:tags r:id="rId19"/>
            </p:custDataLst>
          </p:nvPr>
        </p:nvSpPr>
        <p:spPr>
          <a:xfrm>
            <a:off x="1119332" y="1379351"/>
            <a:ext cx="1402080" cy="460375"/>
          </a:xfrm>
          <a:prstGeom prst="rect">
            <a:avLst/>
          </a:prstGeom>
          <a:noFill/>
        </p:spPr>
        <p:txBody>
          <a:bodyPr wrap="none" rtlCol="0">
            <a:spAutoFit/>
          </a:bodyPr>
          <a:lstStyle/>
          <a:p>
            <a:r>
              <a:rPr lang="zh-CN" altLang="en-US" sz="2400" dirty="0">
                <a:solidFill>
                  <a:schemeClr val="dk1"/>
                </a:solidFill>
                <a:latin typeface="幼圆" charset="0"/>
                <a:cs typeface="幼圆" charset="0"/>
                <a:sym typeface="+mn-lt"/>
              </a:rPr>
              <a:t>利</a:t>
            </a:r>
            <a:r>
              <a:rPr lang="en-US" altLang="zh-CN" sz="2400" dirty="0">
                <a:solidFill>
                  <a:schemeClr val="dk1"/>
                </a:solidFill>
                <a:latin typeface="幼圆" charset="0"/>
                <a:cs typeface="幼圆" charset="0"/>
                <a:sym typeface="+mn-lt"/>
              </a:rPr>
              <a:t>(</a:t>
            </a:r>
            <a:r>
              <a:rPr lang="zh-CN" altLang="en-US" sz="2400" dirty="0">
                <a:solidFill>
                  <a:schemeClr val="dk1"/>
                </a:solidFill>
                <a:latin typeface="幼圆" charset="0"/>
                <a:cs typeface="幼圆" charset="0"/>
                <a:sym typeface="+mn-lt"/>
              </a:rPr>
              <a:t>利用</a:t>
            </a:r>
            <a:r>
              <a:rPr lang="en-US" altLang="zh-CN" sz="2400" dirty="0">
                <a:solidFill>
                  <a:schemeClr val="dk1"/>
                </a:solidFill>
                <a:latin typeface="幼圆" charset="0"/>
                <a:cs typeface="幼圆" charset="0"/>
                <a:sym typeface="+mn-lt"/>
              </a:rPr>
              <a:t>)</a:t>
            </a:r>
            <a:endParaRPr lang="en-US" altLang="zh-CN" sz="2400" dirty="0">
              <a:solidFill>
                <a:schemeClr val="dk1"/>
              </a:solidFill>
              <a:latin typeface="幼圆" charset="0"/>
              <a:cs typeface="幼圆" charset="0"/>
              <a:sym typeface="+mn-lt"/>
            </a:endParaRPr>
          </a:p>
        </p:txBody>
      </p:sp>
    </p:spTree>
    <p:custDataLst>
      <p:tags r:id="rId2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171032" y="1486808"/>
            <a:ext cx="4472781"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幼圆" charset="0"/>
                <a:cs typeface="+mn-ea"/>
                <a:sym typeface="+mn-lt"/>
              </a:rPr>
              <a:t>五、多音字</a:t>
            </a:r>
            <a:endParaRPr lang="en-US" altLang="zh-CN" sz="2200" b="1" dirty="0">
              <a:solidFill>
                <a:schemeClr val="dk1"/>
              </a:solidFill>
              <a:effectLst/>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p:txBody>
      </p:sp>
      <p:sp>
        <p:nvSpPr>
          <p:cNvPr id="3" name="左大括号 2"/>
          <p:cNvSpPr/>
          <p:nvPr>
            <p:custDataLst>
              <p:tags r:id="rId11"/>
            </p:custDataLst>
          </p:nvPr>
        </p:nvSpPr>
        <p:spPr>
          <a:xfrm>
            <a:off x="2977357" y="225393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2"/>
            </p:custDataLst>
          </p:nvPr>
        </p:nvSpPr>
        <p:spPr>
          <a:xfrm>
            <a:off x="2977357" y="322072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7" name="文本框 6"/>
          <p:cNvSpPr txBox="1"/>
          <p:nvPr>
            <p:custDataLst>
              <p:tags r:id="rId13"/>
            </p:custDataLst>
          </p:nvPr>
        </p:nvSpPr>
        <p:spPr>
          <a:xfrm>
            <a:off x="2407444" y="2348919"/>
            <a:ext cx="392906"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挑</a:t>
            </a:r>
            <a:endParaRPr lang="zh-CN" altLang="en-US" sz="2200" dirty="0">
              <a:solidFill>
                <a:schemeClr val="dk1"/>
              </a:solidFill>
              <a:latin typeface="幼圆" charset="0"/>
              <a:ea typeface="幼圆" charset="0"/>
              <a:cs typeface="+mn-ea"/>
              <a:sym typeface="+mn-lt"/>
            </a:endParaRPr>
          </a:p>
        </p:txBody>
      </p:sp>
      <p:sp>
        <p:nvSpPr>
          <p:cNvPr id="8" name="文本框 7"/>
          <p:cNvSpPr txBox="1"/>
          <p:nvPr>
            <p:custDataLst>
              <p:tags r:id="rId14"/>
            </p:custDataLst>
          </p:nvPr>
        </p:nvSpPr>
        <p:spPr>
          <a:xfrm>
            <a:off x="2407444" y="3322512"/>
            <a:ext cx="492919"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行</a:t>
            </a:r>
            <a:endParaRPr lang="zh-CN" altLang="en-US" sz="2200" dirty="0">
              <a:solidFill>
                <a:schemeClr val="dk1"/>
              </a:solidFill>
              <a:latin typeface="幼圆" charset="0"/>
              <a:ea typeface="幼圆" charset="0"/>
              <a:cs typeface="+mn-ea"/>
              <a:sym typeface="+mn-lt"/>
            </a:endParaRPr>
          </a:p>
        </p:txBody>
      </p:sp>
      <p:sp>
        <p:nvSpPr>
          <p:cNvPr id="2" name="文本框 1"/>
          <p:cNvSpPr txBox="1"/>
          <p:nvPr>
            <p:custDataLst>
              <p:tags r:id="rId15"/>
            </p:custDataLst>
          </p:nvPr>
        </p:nvSpPr>
        <p:spPr>
          <a:xfrm>
            <a:off x="3178670" y="2133475"/>
            <a:ext cx="1579880" cy="429895"/>
          </a:xfrm>
          <a:prstGeom prst="rect">
            <a:avLst/>
          </a:prstGeom>
          <a:noFill/>
        </p:spPr>
        <p:txBody>
          <a:bodyPr wrap="none" rtlCol="0">
            <a:spAutoFit/>
          </a:bodyPr>
          <a:lstStyle/>
          <a:p>
            <a:r>
              <a:rPr lang="en-US" altLang="zh-CN" sz="2200" dirty="0" err="1">
                <a:solidFill>
                  <a:schemeClr val="dk1"/>
                </a:solidFill>
                <a:latin typeface="幼圆" charset="0"/>
                <a:cs typeface="幼圆" charset="0"/>
                <a:sym typeface="+mn-lt"/>
              </a:rPr>
              <a:t>tiāo</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挑水</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9" name="文本框 8"/>
          <p:cNvSpPr txBox="1"/>
          <p:nvPr>
            <p:custDataLst>
              <p:tags r:id="rId16"/>
            </p:custDataLst>
          </p:nvPr>
        </p:nvSpPr>
        <p:spPr>
          <a:xfrm>
            <a:off x="3080082" y="2508545"/>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tiǎo</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挑战</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0" name="文本框 9"/>
          <p:cNvSpPr txBox="1"/>
          <p:nvPr>
            <p:custDataLst>
              <p:tags r:id="rId17"/>
            </p:custDataLst>
          </p:nvPr>
        </p:nvSpPr>
        <p:spPr>
          <a:xfrm>
            <a:off x="3136631" y="2998471"/>
            <a:ext cx="19989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xíng</a:t>
            </a:r>
            <a:r>
              <a:rPr lang="zh-CN" altLang="en-US" sz="2200" dirty="0">
                <a:solidFill>
                  <a:schemeClr val="dk1"/>
                </a:solidFill>
                <a:latin typeface="幼圆" charset="0"/>
                <a:cs typeface="幼圆" charset="0"/>
                <a:sym typeface="+mn-lt"/>
              </a:rPr>
              <a:t>（步行）</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p:txBody>
      </p:sp>
      <p:sp>
        <p:nvSpPr>
          <p:cNvPr id="11" name="文本框 10"/>
          <p:cNvSpPr txBox="1"/>
          <p:nvPr>
            <p:custDataLst>
              <p:tags r:id="rId18"/>
            </p:custDataLst>
          </p:nvPr>
        </p:nvSpPr>
        <p:spPr>
          <a:xfrm>
            <a:off x="3219808" y="3530282"/>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háng</a:t>
            </a:r>
            <a:r>
              <a:rPr lang="zh-CN" altLang="en-US" sz="2200" dirty="0">
                <a:solidFill>
                  <a:schemeClr val="dk1"/>
                </a:solidFill>
                <a:latin typeface="幼圆" charset="0"/>
                <a:cs typeface="幼圆" charset="0"/>
                <a:sym typeface="+mn-lt"/>
              </a:rPr>
              <a:t>（行列）</a:t>
            </a:r>
            <a:endParaRPr lang="zh-CN" altLang="en-US" sz="2200" dirty="0">
              <a:solidFill>
                <a:schemeClr val="dk1"/>
              </a:solidFill>
              <a:latin typeface="幼圆" charset="0"/>
              <a:cs typeface="幼圆" charset="0"/>
              <a:sym typeface="+mn-lt"/>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977357" y="523387"/>
            <a:ext cx="4472781" cy="2630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mn-ea"/>
                <a:sym typeface="+mn-lt"/>
              </a:rPr>
              <a:t>五、多音字</a:t>
            </a:r>
            <a:endParaRPr lang="en-US" altLang="zh-CN" sz="2200" b="1" dirty="0">
              <a:solidFill>
                <a:schemeClr val="accent1"/>
              </a:solidFill>
              <a:effectLst/>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p:txBody>
      </p:sp>
      <p:sp>
        <p:nvSpPr>
          <p:cNvPr id="3" name="左大括号 2"/>
          <p:cNvSpPr/>
          <p:nvPr>
            <p:custDataLst>
              <p:tags r:id="rId10"/>
            </p:custDataLst>
          </p:nvPr>
        </p:nvSpPr>
        <p:spPr>
          <a:xfrm>
            <a:off x="2717473" y="127186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1"/>
            </p:custDataLst>
          </p:nvPr>
        </p:nvSpPr>
        <p:spPr>
          <a:xfrm>
            <a:off x="2638098" y="226467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7" name="文本框 6"/>
          <p:cNvSpPr txBox="1"/>
          <p:nvPr>
            <p:custDataLst>
              <p:tags r:id="rId12"/>
            </p:custDataLst>
          </p:nvPr>
        </p:nvSpPr>
        <p:spPr>
          <a:xfrm>
            <a:off x="1918713" y="1271861"/>
            <a:ext cx="392906"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空</a:t>
            </a:r>
            <a:endParaRPr lang="zh-CN" altLang="en-US" sz="2200" dirty="0">
              <a:solidFill>
                <a:schemeClr val="dk1"/>
              </a:solidFill>
              <a:latin typeface="幼圆" charset="0"/>
              <a:ea typeface="幼圆" charset="0"/>
              <a:cs typeface="+mn-ea"/>
              <a:sym typeface="+mn-lt"/>
            </a:endParaRPr>
          </a:p>
        </p:txBody>
      </p:sp>
      <p:sp>
        <p:nvSpPr>
          <p:cNvPr id="8" name="文本框 7"/>
          <p:cNvSpPr txBox="1"/>
          <p:nvPr>
            <p:custDataLst>
              <p:tags r:id="rId13"/>
            </p:custDataLst>
          </p:nvPr>
        </p:nvSpPr>
        <p:spPr>
          <a:xfrm>
            <a:off x="1918713" y="2369754"/>
            <a:ext cx="492919"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扇</a:t>
            </a:r>
            <a:endParaRPr lang="zh-CN" altLang="en-US" sz="2200" dirty="0">
              <a:solidFill>
                <a:schemeClr val="dk1"/>
              </a:solidFill>
              <a:latin typeface="幼圆" charset="0"/>
              <a:ea typeface="幼圆" charset="0"/>
              <a:cs typeface="+mn-ea"/>
              <a:sym typeface="+mn-lt"/>
            </a:endParaRPr>
          </a:p>
        </p:txBody>
      </p:sp>
      <p:sp>
        <p:nvSpPr>
          <p:cNvPr id="2" name="文本框 1"/>
          <p:cNvSpPr txBox="1"/>
          <p:nvPr>
            <p:custDataLst>
              <p:tags r:id="rId14"/>
            </p:custDataLst>
          </p:nvPr>
        </p:nvSpPr>
        <p:spPr>
          <a:xfrm>
            <a:off x="2977357" y="1108162"/>
            <a:ext cx="1998980" cy="429895"/>
          </a:xfrm>
          <a:prstGeom prst="rect">
            <a:avLst/>
          </a:prstGeom>
          <a:noFill/>
        </p:spPr>
        <p:txBody>
          <a:bodyPr wrap="none" rtlCol="0">
            <a:spAutoFit/>
          </a:bodyPr>
          <a:lstStyle/>
          <a:p>
            <a:r>
              <a:rPr lang="en-US" altLang="zh-CN" sz="2200" dirty="0" err="1">
                <a:solidFill>
                  <a:schemeClr val="dk1"/>
                </a:solidFill>
                <a:latin typeface="幼圆" charset="0"/>
                <a:cs typeface="幼圆" charset="0"/>
                <a:sym typeface="+mn-lt"/>
              </a:rPr>
              <a:t>kōng</a:t>
            </a:r>
            <a:r>
              <a:rPr lang="zh-CN" altLang="en-US" sz="2200" dirty="0">
                <a:solidFill>
                  <a:schemeClr val="dk1"/>
                </a:solidFill>
                <a:latin typeface="幼圆" charset="0"/>
                <a:cs typeface="幼圆" charset="0"/>
                <a:sym typeface="+mn-lt"/>
              </a:rPr>
              <a:t>（天空）</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p:txBody>
      </p:sp>
      <p:sp>
        <p:nvSpPr>
          <p:cNvPr id="6" name="文本框 5"/>
          <p:cNvSpPr txBox="1"/>
          <p:nvPr>
            <p:custDataLst>
              <p:tags r:id="rId15"/>
            </p:custDataLst>
          </p:nvPr>
        </p:nvSpPr>
        <p:spPr>
          <a:xfrm>
            <a:off x="2965151" y="1644130"/>
            <a:ext cx="1859280" cy="429895"/>
          </a:xfrm>
          <a:prstGeom prst="rect">
            <a:avLst/>
          </a:prstGeom>
          <a:noFill/>
        </p:spPr>
        <p:txBody>
          <a:bodyPr wrap="none" rtlCol="0">
            <a:spAutoFit/>
          </a:bodyPr>
          <a:lstStyle/>
          <a:p>
            <a:r>
              <a:rPr lang="en-US" altLang="zh-CN" sz="2200" dirty="0" err="1">
                <a:solidFill>
                  <a:schemeClr val="dk1"/>
                </a:solidFill>
                <a:latin typeface="幼圆" charset="0"/>
                <a:cs typeface="幼圆" charset="0"/>
                <a:sym typeface="+mn-lt"/>
              </a:rPr>
              <a:t>kòng</a:t>
            </a:r>
            <a:r>
              <a:rPr lang="zh-CN" altLang="en-US" sz="2200" dirty="0">
                <a:solidFill>
                  <a:schemeClr val="dk1"/>
                </a:solidFill>
                <a:latin typeface="幼圆" charset="0"/>
                <a:cs typeface="幼圆" charset="0"/>
                <a:sym typeface="+mn-lt"/>
              </a:rPr>
              <a:t>（空地）</a:t>
            </a:r>
            <a:endParaRPr lang="zh-CN" altLang="en-US" sz="2200" dirty="0">
              <a:solidFill>
                <a:schemeClr val="dk1"/>
              </a:solidFill>
              <a:latin typeface="幼圆" charset="0"/>
              <a:cs typeface="幼圆" charset="0"/>
              <a:sym typeface="+mn-lt"/>
            </a:endParaRPr>
          </a:p>
        </p:txBody>
      </p:sp>
      <p:sp>
        <p:nvSpPr>
          <p:cNvPr id="10" name="文本框 9"/>
          <p:cNvSpPr txBox="1"/>
          <p:nvPr>
            <p:custDataLst>
              <p:tags r:id="rId16"/>
            </p:custDataLst>
          </p:nvPr>
        </p:nvSpPr>
        <p:spPr>
          <a:xfrm>
            <a:off x="2998274" y="2014267"/>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shàn</a:t>
            </a:r>
            <a:r>
              <a:rPr lang="zh-CN" altLang="en-US" sz="2200" dirty="0">
                <a:solidFill>
                  <a:schemeClr val="dk1"/>
                </a:solidFill>
                <a:latin typeface="幼圆" charset="0"/>
                <a:cs typeface="幼圆" charset="0"/>
                <a:sym typeface="+mn-lt"/>
              </a:rPr>
              <a:t>（扇子）</a:t>
            </a:r>
            <a:endParaRPr lang="zh-CN" altLang="en-US" sz="2200" dirty="0">
              <a:solidFill>
                <a:schemeClr val="dk1"/>
              </a:solidFill>
              <a:latin typeface="幼圆" charset="0"/>
              <a:cs typeface="幼圆" charset="0"/>
              <a:sym typeface="+mn-lt"/>
            </a:endParaRPr>
          </a:p>
        </p:txBody>
      </p:sp>
      <p:sp>
        <p:nvSpPr>
          <p:cNvPr id="11" name="文本框 10"/>
          <p:cNvSpPr txBox="1"/>
          <p:nvPr>
            <p:custDataLst>
              <p:tags r:id="rId17"/>
            </p:custDataLst>
          </p:nvPr>
        </p:nvSpPr>
        <p:spPr>
          <a:xfrm>
            <a:off x="2998273" y="2541358"/>
            <a:ext cx="18592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shān</a:t>
            </a:r>
            <a:r>
              <a:rPr lang="zh-CN" altLang="en-US" sz="2200" dirty="0">
                <a:solidFill>
                  <a:schemeClr val="dk1"/>
                </a:solidFill>
                <a:latin typeface="幼圆" charset="0"/>
                <a:cs typeface="幼圆" charset="0"/>
                <a:sym typeface="+mn-lt"/>
              </a:rPr>
              <a:t>（扇动）</a:t>
            </a:r>
            <a:endParaRPr lang="zh-CN" altLang="en-US" sz="2200" dirty="0">
              <a:solidFill>
                <a:schemeClr val="dk1"/>
              </a:solidFill>
              <a:latin typeface="幼圆" charset="0"/>
              <a:cs typeface="幼圆" charset="0"/>
              <a:sym typeface="+mn-lt"/>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71539" y="643598"/>
            <a:ext cx="7558086"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六、近义词</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明朗</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晴朗     凌乱</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杂乱     规则</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规矩</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气味</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味道     温柔</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温和     清凉</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清爽</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振动</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振荡     叮咛</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叮嘱     辽阔</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广阔</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掠过</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拂过     匆匆</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匆忙     五彩缤纷</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五颜六色</a:t>
            </a: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28689" y="1232184"/>
            <a:ext cx="7558086" cy="212280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七、反义词</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凌乱</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整齐     尽头</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起点     明朗</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阴沉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清凉</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炎热     温柔</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粗鲁     加紧</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放松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辽阔</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狭窄     匆匆</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缓慢</a:t>
            </a: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14387" y="166514"/>
            <a:ext cx="8329613" cy="669290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cs typeface="幼圆" charset="0"/>
                <a:sym typeface="+mn-lt"/>
              </a:rPr>
              <a:t>八</a:t>
            </a:r>
            <a:r>
              <a:rPr lang="zh-CN" altLang="en-US" sz="2200" b="1" dirty="0">
                <a:solidFill>
                  <a:schemeClr val="dk1"/>
                </a:solidFill>
                <a:effectLst/>
                <a:latin typeface="幼圆" charset="0"/>
                <a:cs typeface="幼圆" charset="0"/>
                <a:sym typeface="+mn-lt"/>
              </a:rPr>
              <a:t>、词语搭配</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       ）挖洞       （    ）大觉            （        ）的天空  </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       ）的地毯   （          ）的小鸟  （       ）的海洋   </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       ）的菊花   （       ）的小喇叭  （       ）的歌 </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一 （    ）小雨靴    一（    ）小巴掌     一（    ）钥匙    </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 一（    ）颜料        一（    ）扇子       一（    ）邮票    </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一（    ）歌 </a:t>
            </a:r>
            <a:endParaRPr lang="zh-CN" altLang="en-US" sz="2400" dirty="0">
              <a:solidFill>
                <a:schemeClr val="dk1"/>
              </a:solidFill>
              <a:effectLst/>
              <a:latin typeface="幼圆" charset="0"/>
              <a:cs typeface="幼圆" charset="0"/>
              <a:sym typeface="+mn-lt"/>
            </a:endParaRPr>
          </a:p>
        </p:txBody>
      </p:sp>
      <p:sp>
        <p:nvSpPr>
          <p:cNvPr id="3" name="文本框 2"/>
          <p:cNvSpPr txBox="1"/>
          <p:nvPr>
            <p:custDataLst>
              <p:tags r:id="rId11"/>
            </p:custDataLst>
          </p:nvPr>
        </p:nvSpPr>
        <p:spPr>
          <a:xfrm>
            <a:off x="1136085" y="766223"/>
            <a:ext cx="792480" cy="460375"/>
          </a:xfrm>
          <a:prstGeom prst="rect">
            <a:avLst/>
          </a:prstGeom>
          <a:noFill/>
        </p:spPr>
        <p:txBody>
          <a:bodyPr wrap="none" rtlCol="0">
            <a:spAutoFit/>
          </a:bodyPr>
          <a:lstStyle/>
          <a:p>
            <a:r>
              <a:rPr lang="zh-CN" altLang="en-US" sz="2400" dirty="0">
                <a:solidFill>
                  <a:schemeClr val="dk1"/>
                </a:solidFill>
                <a:effectLst/>
                <a:latin typeface="幼圆" charset="0"/>
                <a:ea typeface="幼圆" charset="0"/>
                <a:cs typeface="+mn-ea"/>
                <a:sym typeface="+mn-lt"/>
              </a:rPr>
              <a:t>加紧</a:t>
            </a:r>
            <a:endParaRPr lang="zh-CN" altLang="en-US" sz="2400" dirty="0">
              <a:solidFill>
                <a:schemeClr val="dk1"/>
              </a:solidFill>
              <a:effectLst/>
              <a:latin typeface="幼圆" charset="0"/>
              <a:ea typeface="幼圆" charset="0"/>
              <a:cs typeface="+mn-ea"/>
              <a:sym typeface="+mn-lt"/>
            </a:endParaRPr>
          </a:p>
        </p:txBody>
      </p:sp>
      <p:sp>
        <p:nvSpPr>
          <p:cNvPr id="5" name="文本框 4"/>
          <p:cNvSpPr txBox="1"/>
          <p:nvPr>
            <p:custDataLst>
              <p:tags r:id="rId12"/>
            </p:custDataLst>
          </p:nvPr>
        </p:nvSpPr>
        <p:spPr>
          <a:xfrm>
            <a:off x="3502435" y="807255"/>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睡</a:t>
            </a:r>
            <a:endParaRPr lang="zh-CN" altLang="en-US" sz="2400" dirty="0">
              <a:solidFill>
                <a:schemeClr val="dk1"/>
              </a:solidFill>
              <a:latin typeface="幼圆" charset="0"/>
              <a:ea typeface="幼圆" charset="0"/>
              <a:cs typeface="+mn-ea"/>
              <a:sym typeface="+mn-lt"/>
            </a:endParaRPr>
          </a:p>
        </p:txBody>
      </p:sp>
      <p:sp>
        <p:nvSpPr>
          <p:cNvPr id="6" name="文本框 5"/>
          <p:cNvSpPr txBox="1"/>
          <p:nvPr>
            <p:custDataLst>
              <p:tags r:id="rId13"/>
            </p:custDataLst>
          </p:nvPr>
        </p:nvSpPr>
        <p:spPr>
          <a:xfrm>
            <a:off x="6093422" y="776506"/>
            <a:ext cx="7924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明朗</a:t>
            </a:r>
            <a:endParaRPr lang="zh-CN" altLang="en-US" sz="2400" dirty="0">
              <a:solidFill>
                <a:schemeClr val="dk1"/>
              </a:solidFill>
              <a:latin typeface="幼圆" charset="0"/>
              <a:ea typeface="幼圆" charset="0"/>
              <a:cs typeface="+mn-ea"/>
              <a:sym typeface="+mn-lt"/>
            </a:endParaRPr>
          </a:p>
        </p:txBody>
      </p:sp>
      <p:sp>
        <p:nvSpPr>
          <p:cNvPr id="7" name="文本框 6"/>
          <p:cNvSpPr txBox="1"/>
          <p:nvPr>
            <p:custDataLst>
              <p:tags r:id="rId14"/>
            </p:custDataLst>
          </p:nvPr>
        </p:nvSpPr>
        <p:spPr>
          <a:xfrm>
            <a:off x="1132076" y="1300580"/>
            <a:ext cx="7924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彩色</a:t>
            </a:r>
            <a:endParaRPr lang="zh-CN" altLang="en-US" sz="2400" dirty="0">
              <a:solidFill>
                <a:schemeClr val="dk1"/>
              </a:solidFill>
              <a:latin typeface="幼圆" charset="0"/>
              <a:ea typeface="幼圆" charset="0"/>
              <a:cs typeface="+mn-ea"/>
              <a:sym typeface="+mn-lt"/>
            </a:endParaRPr>
          </a:p>
        </p:txBody>
      </p:sp>
      <p:sp>
        <p:nvSpPr>
          <p:cNvPr id="8" name="文本框 7"/>
          <p:cNvSpPr txBox="1"/>
          <p:nvPr>
            <p:custDataLst>
              <p:tags r:id="rId15"/>
            </p:custDataLst>
          </p:nvPr>
        </p:nvSpPr>
        <p:spPr>
          <a:xfrm>
            <a:off x="3403076" y="1330709"/>
            <a:ext cx="10972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棕红色</a:t>
            </a:r>
            <a:endParaRPr lang="zh-CN" altLang="en-US" sz="2400" dirty="0">
              <a:solidFill>
                <a:schemeClr val="dk1"/>
              </a:solidFill>
              <a:latin typeface="幼圆" charset="0"/>
              <a:ea typeface="幼圆" charset="0"/>
              <a:cs typeface="+mn-ea"/>
              <a:sym typeface="+mn-lt"/>
            </a:endParaRPr>
          </a:p>
        </p:txBody>
      </p:sp>
      <p:sp>
        <p:nvSpPr>
          <p:cNvPr id="9" name="文本框 8"/>
          <p:cNvSpPr txBox="1"/>
          <p:nvPr>
            <p:custDataLst>
              <p:tags r:id="rId16"/>
            </p:custDataLst>
          </p:nvPr>
        </p:nvSpPr>
        <p:spPr>
          <a:xfrm>
            <a:off x="6006673" y="1317838"/>
            <a:ext cx="7924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金色</a:t>
            </a:r>
            <a:endParaRPr lang="zh-CN" altLang="en-US" sz="2400" dirty="0">
              <a:solidFill>
                <a:schemeClr val="dk1"/>
              </a:solidFill>
              <a:latin typeface="幼圆" charset="0"/>
              <a:ea typeface="幼圆" charset="0"/>
              <a:cs typeface="+mn-ea"/>
              <a:sym typeface="+mn-lt"/>
            </a:endParaRPr>
          </a:p>
        </p:txBody>
      </p:sp>
      <p:sp>
        <p:nvSpPr>
          <p:cNvPr id="10" name="文本框 9"/>
          <p:cNvSpPr txBox="1"/>
          <p:nvPr>
            <p:custDataLst>
              <p:tags r:id="rId17"/>
            </p:custDataLst>
          </p:nvPr>
        </p:nvSpPr>
        <p:spPr>
          <a:xfrm>
            <a:off x="1132075" y="1896838"/>
            <a:ext cx="7924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美丽</a:t>
            </a:r>
            <a:endParaRPr lang="zh-CN" altLang="en-US" sz="2400" dirty="0">
              <a:solidFill>
                <a:schemeClr val="dk1"/>
              </a:solidFill>
              <a:latin typeface="幼圆" charset="0"/>
              <a:ea typeface="幼圆" charset="0"/>
              <a:cs typeface="+mn-ea"/>
              <a:sym typeface="+mn-lt"/>
            </a:endParaRPr>
          </a:p>
        </p:txBody>
      </p:sp>
      <p:sp>
        <p:nvSpPr>
          <p:cNvPr id="11" name="文本框 10"/>
          <p:cNvSpPr txBox="1"/>
          <p:nvPr>
            <p:custDataLst>
              <p:tags r:id="rId18"/>
            </p:custDataLst>
          </p:nvPr>
        </p:nvSpPr>
        <p:spPr>
          <a:xfrm>
            <a:off x="3408335" y="1854163"/>
            <a:ext cx="7924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金色</a:t>
            </a:r>
            <a:endParaRPr lang="zh-CN" altLang="en-US" sz="2400" dirty="0">
              <a:solidFill>
                <a:schemeClr val="dk1"/>
              </a:solidFill>
              <a:latin typeface="幼圆" charset="0"/>
              <a:ea typeface="幼圆" charset="0"/>
              <a:cs typeface="+mn-ea"/>
              <a:sym typeface="+mn-lt"/>
            </a:endParaRPr>
          </a:p>
        </p:txBody>
      </p:sp>
      <p:sp>
        <p:nvSpPr>
          <p:cNvPr id="12" name="文本框 11"/>
          <p:cNvSpPr txBox="1"/>
          <p:nvPr>
            <p:custDataLst>
              <p:tags r:id="rId19"/>
            </p:custDataLst>
          </p:nvPr>
        </p:nvSpPr>
        <p:spPr>
          <a:xfrm>
            <a:off x="6087797" y="1903574"/>
            <a:ext cx="7924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丰收</a:t>
            </a:r>
            <a:endParaRPr lang="zh-CN" altLang="en-US" sz="2400" dirty="0">
              <a:solidFill>
                <a:schemeClr val="dk1"/>
              </a:solidFill>
              <a:latin typeface="幼圆" charset="0"/>
              <a:ea typeface="幼圆" charset="0"/>
              <a:cs typeface="+mn-ea"/>
              <a:sym typeface="+mn-lt"/>
            </a:endParaRPr>
          </a:p>
        </p:txBody>
      </p:sp>
      <p:sp>
        <p:nvSpPr>
          <p:cNvPr id="13" name="文本框 12"/>
          <p:cNvSpPr txBox="1"/>
          <p:nvPr>
            <p:custDataLst>
              <p:tags r:id="rId20"/>
            </p:custDataLst>
          </p:nvPr>
        </p:nvSpPr>
        <p:spPr>
          <a:xfrm>
            <a:off x="1532184" y="2422212"/>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双</a:t>
            </a:r>
            <a:endParaRPr lang="zh-CN" altLang="en-US" sz="2400" dirty="0">
              <a:solidFill>
                <a:schemeClr val="dk1"/>
              </a:solidFill>
              <a:latin typeface="幼圆" charset="0"/>
              <a:ea typeface="幼圆" charset="0"/>
              <a:cs typeface="+mn-ea"/>
              <a:sym typeface="+mn-lt"/>
            </a:endParaRPr>
          </a:p>
        </p:txBody>
      </p:sp>
      <p:sp>
        <p:nvSpPr>
          <p:cNvPr id="14" name="文本框 13"/>
          <p:cNvSpPr txBox="1"/>
          <p:nvPr>
            <p:custDataLst>
              <p:tags r:id="rId21"/>
            </p:custDataLst>
          </p:nvPr>
        </p:nvSpPr>
        <p:spPr>
          <a:xfrm>
            <a:off x="4018629" y="2427685"/>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个</a:t>
            </a:r>
            <a:endParaRPr lang="zh-CN" altLang="en-US" sz="2400" dirty="0">
              <a:solidFill>
                <a:schemeClr val="dk1"/>
              </a:solidFill>
              <a:latin typeface="幼圆" charset="0"/>
              <a:ea typeface="幼圆" charset="0"/>
              <a:cs typeface="+mn-ea"/>
              <a:sym typeface="+mn-lt"/>
            </a:endParaRPr>
          </a:p>
        </p:txBody>
      </p:sp>
      <p:sp>
        <p:nvSpPr>
          <p:cNvPr id="15" name="文本框 14"/>
          <p:cNvSpPr txBox="1"/>
          <p:nvPr>
            <p:custDataLst>
              <p:tags r:id="rId22"/>
            </p:custDataLst>
          </p:nvPr>
        </p:nvSpPr>
        <p:spPr>
          <a:xfrm>
            <a:off x="6581314" y="2433585"/>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把</a:t>
            </a:r>
            <a:endParaRPr lang="zh-CN" altLang="en-US" sz="2400" dirty="0">
              <a:solidFill>
                <a:schemeClr val="dk1"/>
              </a:solidFill>
              <a:latin typeface="幼圆" charset="0"/>
              <a:ea typeface="幼圆" charset="0"/>
              <a:cs typeface="+mn-ea"/>
              <a:sym typeface="+mn-lt"/>
            </a:endParaRPr>
          </a:p>
        </p:txBody>
      </p:sp>
      <p:sp>
        <p:nvSpPr>
          <p:cNvPr id="16" name="文本框 15"/>
          <p:cNvSpPr txBox="1"/>
          <p:nvPr>
            <p:custDataLst>
              <p:tags r:id="rId23"/>
            </p:custDataLst>
          </p:nvPr>
        </p:nvSpPr>
        <p:spPr>
          <a:xfrm>
            <a:off x="1501886" y="2970036"/>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盒</a:t>
            </a:r>
            <a:endParaRPr lang="zh-CN" altLang="en-US" sz="2400" dirty="0">
              <a:solidFill>
                <a:schemeClr val="dk1"/>
              </a:solidFill>
              <a:latin typeface="幼圆" charset="0"/>
              <a:ea typeface="幼圆" charset="0"/>
              <a:cs typeface="+mn-ea"/>
              <a:sym typeface="+mn-lt"/>
            </a:endParaRPr>
          </a:p>
        </p:txBody>
      </p:sp>
      <p:sp>
        <p:nvSpPr>
          <p:cNvPr id="17" name="文本框 16"/>
          <p:cNvSpPr txBox="1"/>
          <p:nvPr>
            <p:custDataLst>
              <p:tags r:id="rId24"/>
            </p:custDataLst>
          </p:nvPr>
        </p:nvSpPr>
        <p:spPr>
          <a:xfrm>
            <a:off x="4079557" y="2970035"/>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把</a:t>
            </a:r>
            <a:endParaRPr lang="zh-CN" altLang="en-US" sz="2400" dirty="0">
              <a:solidFill>
                <a:schemeClr val="dk1"/>
              </a:solidFill>
              <a:latin typeface="幼圆" charset="0"/>
              <a:ea typeface="幼圆" charset="0"/>
              <a:cs typeface="+mn-ea"/>
              <a:sym typeface="+mn-lt"/>
            </a:endParaRPr>
          </a:p>
        </p:txBody>
      </p:sp>
      <p:sp>
        <p:nvSpPr>
          <p:cNvPr id="18" name="文本框 17"/>
          <p:cNvSpPr txBox="1"/>
          <p:nvPr>
            <p:custDataLst>
              <p:tags r:id="rId25"/>
            </p:custDataLst>
          </p:nvPr>
        </p:nvSpPr>
        <p:spPr>
          <a:xfrm>
            <a:off x="6487906" y="2963596"/>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枚</a:t>
            </a:r>
            <a:endParaRPr lang="zh-CN" altLang="en-US" sz="2400" dirty="0">
              <a:solidFill>
                <a:schemeClr val="dk1"/>
              </a:solidFill>
              <a:latin typeface="幼圆" charset="0"/>
              <a:ea typeface="幼圆" charset="0"/>
              <a:cs typeface="+mn-ea"/>
              <a:sym typeface="+mn-lt"/>
            </a:endParaRPr>
          </a:p>
        </p:txBody>
      </p:sp>
      <p:sp>
        <p:nvSpPr>
          <p:cNvPr id="19" name="文本框 18"/>
          <p:cNvSpPr txBox="1"/>
          <p:nvPr>
            <p:custDataLst>
              <p:tags r:id="rId26"/>
            </p:custDataLst>
          </p:nvPr>
        </p:nvSpPr>
        <p:spPr>
          <a:xfrm>
            <a:off x="1439851" y="3530350"/>
            <a:ext cx="487680" cy="460375"/>
          </a:xfrm>
          <a:prstGeom prst="rect">
            <a:avLst/>
          </a:prstGeom>
          <a:noFill/>
        </p:spPr>
        <p:txBody>
          <a:bodyPr wrap="none" rtlCol="0">
            <a:spAutoFit/>
          </a:bodyPr>
          <a:lstStyle/>
          <a:p>
            <a:r>
              <a:rPr lang="zh-CN" altLang="en-US" sz="2400" dirty="0">
                <a:solidFill>
                  <a:schemeClr val="dk1"/>
                </a:solidFill>
                <a:latin typeface="幼圆" charset="0"/>
                <a:ea typeface="幼圆" charset="0"/>
                <a:cs typeface="+mn-ea"/>
                <a:sym typeface="+mn-lt"/>
              </a:rPr>
              <a:t>首</a:t>
            </a:r>
            <a:endParaRPr lang="zh-CN" altLang="en-US" sz="2400" dirty="0">
              <a:solidFill>
                <a:schemeClr val="dk1"/>
              </a:solidFill>
              <a:latin typeface="幼圆" charset="0"/>
              <a:ea typeface="幼圆" charset="0"/>
              <a:cs typeface="+mn-ea"/>
              <a:sym typeface="+mn-lt"/>
            </a:endParaRPr>
          </a:p>
        </p:txBody>
      </p:sp>
    </p:spTree>
    <p:custDataLst>
      <p:tags r:id="rId2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ppt_x"/>
                                          </p:val>
                                        </p:tav>
                                        <p:tav tm="100000">
                                          <p:val>
                                            <p:strVal val="#ppt_x"/>
                                          </p:val>
                                        </p:tav>
                                      </p:tavLst>
                                    </p:anim>
                                    <p:anim calcmode="lin" valueType="num">
                                      <p:cBhvr additive="base">
                                        <p:cTn id="9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125756" y="600312"/>
            <a:ext cx="7447360" cy="3415030"/>
          </a:xfrm>
          <a:prstGeom prst="rect">
            <a:avLst/>
          </a:prstGeom>
          <a:noFill/>
        </p:spPr>
        <p:txBody>
          <a:bodyPr wrap="square">
            <a:spAutoFit/>
          </a:bodyPr>
          <a:lstStyle/>
          <a:p>
            <a:pPr algn="just">
              <a:lnSpc>
                <a:spcPct val="150000"/>
              </a:lnSpc>
            </a:pPr>
            <a:r>
              <a:rPr lang="zh-CN" altLang="en-US" sz="2400" b="1" dirty="0">
                <a:solidFill>
                  <a:schemeClr val="dk1"/>
                </a:solidFill>
                <a:effectLst/>
                <a:latin typeface="幼圆" charset="0"/>
                <a:cs typeface="幼圆" charset="0"/>
                <a:sym typeface="+mn-lt"/>
              </a:rPr>
              <a:t>九、词语积累</a:t>
            </a:r>
            <a:endParaRPr lang="zh-CN" altLang="en-US" sz="2400" b="1" dirty="0">
              <a:solidFill>
                <a:schemeClr val="dk1"/>
              </a:solidFill>
              <a:effectLst/>
              <a:latin typeface="幼圆" charset="0"/>
              <a:cs typeface="幼圆" charset="0"/>
              <a:sym typeface="+mn-lt"/>
            </a:endParaRPr>
          </a:p>
          <a:p>
            <a:pPr marL="457200" indent="-457200" algn="just">
              <a:lnSpc>
                <a:spcPct val="150000"/>
              </a:lnSpc>
              <a:buAutoNum type="arabicPeriod"/>
            </a:pPr>
            <a:r>
              <a:rPr lang="en-US" altLang="zh-CN" sz="2400" dirty="0">
                <a:solidFill>
                  <a:schemeClr val="dk1"/>
                </a:solidFill>
                <a:effectLst/>
                <a:latin typeface="幼圆" charset="0"/>
                <a:cs typeface="幼圆" charset="0"/>
                <a:sym typeface="+mn-lt"/>
              </a:rPr>
              <a:t>ABAB </a:t>
            </a:r>
            <a:r>
              <a:rPr lang="zh-CN" altLang="en-US" sz="2400" dirty="0">
                <a:solidFill>
                  <a:schemeClr val="dk1"/>
                </a:solidFill>
                <a:effectLst/>
                <a:latin typeface="幼圆" charset="0"/>
                <a:cs typeface="幼圆" charset="0"/>
                <a:sym typeface="+mn-lt"/>
              </a:rPr>
              <a:t>式词语：</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金黄金黄     瓦蓝瓦蓝</a:t>
            </a:r>
            <a:endParaRPr lang="zh-CN" altLang="en-US" sz="2400" dirty="0">
              <a:solidFill>
                <a:schemeClr val="dk1"/>
              </a:solidFill>
              <a:effectLst/>
              <a:latin typeface="幼圆" charset="0"/>
              <a:cs typeface="幼圆" charset="0"/>
              <a:sym typeface="+mn-lt"/>
            </a:endParaRPr>
          </a:p>
          <a:p>
            <a:pPr algn="just">
              <a:lnSpc>
                <a:spcPct val="150000"/>
              </a:lnSpc>
            </a:pPr>
            <a:r>
              <a:rPr lang="en-US" altLang="zh-CN" sz="2400" dirty="0">
                <a:solidFill>
                  <a:schemeClr val="dk1"/>
                </a:solidFill>
                <a:effectLst/>
                <a:latin typeface="幼圆" charset="0"/>
                <a:cs typeface="幼圆" charset="0"/>
                <a:sym typeface="+mn-lt"/>
              </a:rPr>
              <a:t>2. </a:t>
            </a:r>
            <a:r>
              <a:rPr lang="zh-CN" altLang="en-US" sz="2400" dirty="0">
                <a:solidFill>
                  <a:schemeClr val="dk1"/>
                </a:solidFill>
                <a:effectLst/>
                <a:latin typeface="幼圆" charset="0"/>
                <a:cs typeface="幼圆" charset="0"/>
                <a:sym typeface="+mn-lt"/>
              </a:rPr>
              <a:t>描写秋天的四字词语：</a:t>
            </a:r>
            <a:endParaRPr lang="en-US" altLang="zh-CN" sz="2400" dirty="0">
              <a:solidFill>
                <a:schemeClr val="dk1"/>
              </a:solidFill>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秋高气爽     五谷丰登</a:t>
            </a:r>
            <a:r>
              <a:rPr lang="zh-CN" altLang="en-US" sz="2400" dirty="0">
                <a:solidFill>
                  <a:schemeClr val="dk1"/>
                </a:solidFill>
                <a:latin typeface="幼圆" charset="0"/>
                <a:cs typeface="幼圆" charset="0"/>
                <a:sym typeface="+mn-lt"/>
              </a:rPr>
              <a:t>    </a:t>
            </a:r>
            <a:r>
              <a:rPr lang="zh-CN" altLang="en-US" sz="2400" dirty="0">
                <a:solidFill>
                  <a:schemeClr val="dk1"/>
                </a:solidFill>
                <a:effectLst/>
                <a:latin typeface="幼圆" charset="0"/>
                <a:cs typeface="幼圆" charset="0"/>
                <a:sym typeface="+mn-lt"/>
              </a:rPr>
              <a:t>瓜果飘香 </a:t>
            </a:r>
            <a:endParaRPr lang="en-US" altLang="zh-CN" sz="2400" dirty="0">
              <a:solidFill>
                <a:schemeClr val="dk1"/>
              </a:solidFill>
              <a:effectLst/>
              <a:latin typeface="幼圆" charset="0"/>
              <a:cs typeface="幼圆" charset="0"/>
              <a:sym typeface="+mn-lt"/>
            </a:endParaRPr>
          </a:p>
          <a:p>
            <a:pPr algn="just">
              <a:lnSpc>
                <a:spcPct val="150000"/>
              </a:lnSpc>
            </a:pPr>
            <a:r>
              <a:rPr lang="zh-CN" altLang="en-US" sz="2400" dirty="0">
                <a:solidFill>
                  <a:schemeClr val="dk1"/>
                </a:solidFill>
                <a:effectLst/>
                <a:latin typeface="幼圆" charset="0"/>
                <a:cs typeface="幼圆" charset="0"/>
                <a:sym typeface="+mn-lt"/>
              </a:rPr>
              <a:t>春华秋实     层林尽染    天高云淡 </a:t>
            </a:r>
            <a:endParaRPr lang="zh-CN" altLang="en-US" sz="2400" dirty="0">
              <a:solidFill>
                <a:schemeClr val="dk1"/>
              </a:solidFill>
              <a:effectLst/>
              <a:latin typeface="幼圆" charset="0"/>
              <a:cs typeface="幼圆" charset="0"/>
              <a:sym typeface="+mn-lt"/>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47702" t="2277" r="39997" b="75508"/>
          <a:stretch>
            <a:fillRect/>
          </a:stretch>
        </p:blipFill>
        <p:spPr>
          <a:xfrm>
            <a:off x="7602728" y="3278106"/>
            <a:ext cx="1199811" cy="1781698"/>
          </a:xfrm>
          <a:prstGeom prst="rect">
            <a:avLst/>
          </a:prstGeom>
        </p:spPr>
      </p:pic>
    </p:spTree>
    <p:custDataLst>
      <p:tags r:id="rId1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51436" y="608955"/>
            <a:ext cx="7793830" cy="3138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十、佳句积累</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a:t>
            </a:r>
            <a:r>
              <a:rPr lang="en-US" altLang="zh-CN" sz="2200" dirty="0">
                <a:solidFill>
                  <a:schemeClr val="dk1"/>
                </a:solidFill>
                <a:effectLst/>
                <a:latin typeface="幼圆" charset="0"/>
                <a:cs typeface="幼圆" charset="0"/>
                <a:sym typeface="+mn-lt"/>
              </a:rPr>
              <a:t>1</a:t>
            </a:r>
            <a:r>
              <a:rPr lang="zh-CN" altLang="en-US" sz="2200" dirty="0">
                <a:solidFill>
                  <a:schemeClr val="dk1"/>
                </a:solidFill>
                <a:effectLst/>
                <a:latin typeface="幼圆" charset="0"/>
                <a:cs typeface="幼圆" charset="0"/>
                <a:sym typeface="+mn-lt"/>
              </a:rPr>
              <a:t>）每一片法国梧桐树的落叶，都像一个金色的小巴掌。</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a:t>
            </a:r>
            <a:r>
              <a:rPr lang="en-US" altLang="zh-CN" sz="2200" dirty="0">
                <a:solidFill>
                  <a:schemeClr val="dk1"/>
                </a:solidFill>
                <a:effectLst/>
                <a:latin typeface="幼圆" charset="0"/>
                <a:cs typeface="幼圆" charset="0"/>
                <a:sym typeface="+mn-lt"/>
              </a:rPr>
              <a:t>2</a:t>
            </a:r>
            <a:r>
              <a:rPr lang="zh-CN" altLang="en-US" sz="2200" dirty="0">
                <a:solidFill>
                  <a:schemeClr val="dk1"/>
                </a:solidFill>
                <a:effectLst/>
                <a:latin typeface="幼圆" charset="0"/>
                <a:cs typeface="幼圆" charset="0"/>
                <a:sym typeface="+mn-lt"/>
              </a:rPr>
              <a:t>）秋天的雨，是一把钥匙。</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拟人句：菊花仙子得到的颜色就更多了，紫红的、淡黄的、雪白的</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美丽的菊花在秋雨里频频点头。 </a:t>
            </a:r>
            <a:endParaRPr lang="zh-CN" altLang="en-US" sz="2200" dirty="0">
              <a:solidFill>
                <a:schemeClr val="dk1"/>
              </a:solidFill>
              <a:effectLst/>
              <a:latin typeface="幼圆" charset="0"/>
              <a:cs typeface="幼圆" charset="0"/>
              <a:sym typeface="+mn-lt"/>
            </a:endParaRPr>
          </a:p>
          <a:p>
            <a:pPr algn="just">
              <a:lnSpc>
                <a:spcPct val="150000"/>
              </a:lnSpc>
            </a:pP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sym typeface="+mn-lt"/>
              </a:rPr>
              <a:t>第二单元课文知识点</a:t>
            </a:r>
            <a:endParaRPr lang="zh-CN" altLang="en-US" dirty="0">
              <a:solidFill>
                <a:schemeClr val="accent1">
                  <a:lumMod val="75000"/>
                </a:schemeClr>
              </a:solidFill>
              <a:sym typeface="+mn-lt"/>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65588" y="838046"/>
            <a:ext cx="7545772" cy="2306955"/>
          </a:xfrm>
          <a:prstGeom prst="rect">
            <a:avLst/>
          </a:prstGeom>
          <a:noFill/>
        </p:spPr>
        <p:txBody>
          <a:bodyPr wrap="square">
            <a:spAutoFit/>
          </a:bodyPr>
          <a:lstStyle/>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本单元主题为“金秋时节”，编排了</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山行</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赠刘景文</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夜书所见</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三首古诗和</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铺满金色巴掌的水泥道</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秋天的雨</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听听</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秋的声音</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三篇课文，从不同角度展现了秋天别样的风景。</a:t>
            </a:r>
            <a:endParaRPr lang="zh-CN" altLang="en-US" sz="24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648319" y="1887909"/>
            <a:ext cx="7961662" cy="1453515"/>
          </a:xfrm>
          <a:prstGeom prst="rect">
            <a:avLst/>
          </a:prstGeom>
          <a:noFill/>
          <a:ln w="9525">
            <a:noFill/>
          </a:ln>
        </p:spPr>
        <p:txBody>
          <a:bodyPr wrap="square" lIns="68580" tIns="34290" rIns="68580" bIns="34290" anchor="t">
            <a:spAutoFit/>
          </a:bodyPr>
          <a:lstStyle/>
          <a:p>
            <a:pPr>
              <a:lnSpc>
                <a:spcPct val="150000"/>
              </a:lnSpc>
            </a:pPr>
            <a:r>
              <a:rPr lang="en-US" altLang="zh-CN" sz="3600" b="1" dirty="0">
                <a:solidFill>
                  <a:schemeClr val="dk1"/>
                </a:solidFill>
                <a:latin typeface="幼圆" charset="0"/>
                <a:cs typeface="幼圆" charset="0"/>
                <a:sym typeface="+mn-lt"/>
              </a:rPr>
              <a:t>  </a:t>
            </a:r>
            <a:r>
              <a:rPr lang="en-US" altLang="zh-CN" sz="2400" b="1" dirty="0">
                <a:solidFill>
                  <a:schemeClr val="dk1"/>
                </a:solidFill>
                <a:latin typeface="幼圆" charset="0"/>
                <a:cs typeface="幼圆" charset="0"/>
                <a:sym typeface="+mn-lt"/>
              </a:rPr>
              <a:t>《</a:t>
            </a:r>
            <a:r>
              <a:rPr lang="zh-CN" altLang="en-US" sz="2400" b="1" dirty="0">
                <a:solidFill>
                  <a:schemeClr val="dk1"/>
                </a:solidFill>
                <a:latin typeface="幼圆" charset="0"/>
                <a:cs typeface="幼圆" charset="0"/>
                <a:sym typeface="+mn-lt"/>
              </a:rPr>
              <a:t>山行</a:t>
            </a:r>
            <a:r>
              <a:rPr lang="en-US" altLang="zh-CN" sz="2400" b="1" dirty="0">
                <a:solidFill>
                  <a:schemeClr val="dk1"/>
                </a:solidFill>
                <a:latin typeface="幼圆" charset="0"/>
                <a:cs typeface="幼圆" charset="0"/>
                <a:sym typeface="+mn-lt"/>
              </a:rPr>
              <a:t>》</a:t>
            </a:r>
            <a:r>
              <a:rPr lang="zh-CN" altLang="en-US" sz="2400" b="1" dirty="0">
                <a:solidFill>
                  <a:schemeClr val="dk1"/>
                </a:solidFill>
                <a:latin typeface="幼圆" charset="0"/>
                <a:cs typeface="幼圆" charset="0"/>
                <a:sym typeface="+mn-lt"/>
              </a:rPr>
              <a:t>描绘了一幅山林秋色图，表达了诗人对秋天的热爱之情。</a:t>
            </a:r>
            <a:endParaRPr lang="zh-CN" altLang="en-US" sz="2400" b="1" dirty="0">
              <a:solidFill>
                <a:schemeClr val="dk1"/>
              </a:solidFill>
              <a:latin typeface="幼圆" charset="0"/>
              <a:cs typeface="幼圆" charset="0"/>
              <a:sym typeface="+mn-lt"/>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83286" y="1636041"/>
            <a:ext cx="7961662" cy="200723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夜书所见</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通过对秋风落叶、篱笆下的灯火、小孩捉蟋蟀的描写，抒发了作者客居在外思念家乡的情感。</a:t>
            </a:r>
            <a:endParaRPr lang="zh-CN" altLang="en-US" sz="2800" b="1" dirty="0">
              <a:solidFill>
                <a:schemeClr val="dk1"/>
              </a:solidFill>
              <a:latin typeface="幼圆" charset="0"/>
              <a:cs typeface="幼圆" charset="0"/>
              <a:sym typeface="+mn-lt"/>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414517"/>
            <a:ext cx="8631555" cy="330009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赠刘景文</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通过对“荷尽”“菊残”“橙黄”“橘绿”等秋景的描写，突出了菊枝傲霜凌寒的气概，表明橙黄橘绿的丰收之季才是一年中最好的时光，以此勉励友人要乐观向上，不懈努力，切不要意志消沉，轻言放弃。</a:t>
            </a:r>
            <a:endParaRPr lang="zh-CN" altLang="en-US" sz="2800" b="1" dirty="0">
              <a:solidFill>
                <a:schemeClr val="dk1"/>
              </a:solidFill>
              <a:latin typeface="幼圆" charset="0"/>
              <a:cs typeface="幼圆" charset="0"/>
              <a:sym typeface="+mn-lt"/>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414517"/>
            <a:ext cx="8631555" cy="265366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铺满金色巴掌的水泥道</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抓住秋风秋雨后铺满梧桐树落叶的水泥道的美景，描写了自己的所见所感，字里行间流露出了对铺满梧桐树叶的水泥道的喜爱和对秋天的赞美之情。</a:t>
            </a:r>
            <a:endParaRPr lang="zh-CN" altLang="en-US" sz="2800" b="1" dirty="0">
              <a:solidFill>
                <a:schemeClr val="dk1"/>
              </a:solidFill>
              <a:latin typeface="幼圆" charset="0"/>
              <a:cs typeface="幼圆" charset="0"/>
              <a:sym typeface="+mn-lt"/>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521674"/>
            <a:ext cx="8631555" cy="265366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秋天的雨</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是一篇洋溢着诗情画意的散文，通过秋天的雨巧妙地将秋天众多的景物串起来，勾勒出一幅美丽、丰收、欢乐的秋景图，表达了作者对秋雨和秋天的热爱、赞美之情。</a:t>
            </a:r>
            <a:endParaRPr lang="zh-CN" altLang="en-US" sz="2800" b="1" dirty="0">
              <a:solidFill>
                <a:schemeClr val="dk1"/>
              </a:solidFill>
              <a:latin typeface="幼圆" charset="0"/>
              <a:cs typeface="幼圆" charset="0"/>
              <a:sym typeface="+mn-lt"/>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pic>
        <p:nvPicPr>
          <p:cNvPr id="6" name="图片 5"/>
          <p:cNvPicPr>
            <a:picLocks noChangeAspect="1"/>
          </p:cNvPicPr>
          <p:nvPr/>
        </p:nvPicPr>
        <p:blipFill rotWithShape="1">
          <a:blip r:embed="rId12" cstate="print">
            <a:extLst>
              <a:ext uri="{28A0092B-C50C-407E-A947-70E740481C1C}">
                <a14:useLocalDpi xmlns:a14="http://schemas.microsoft.com/office/drawing/2010/main" val="0"/>
              </a:ext>
            </a:extLst>
          </a:blip>
          <a:srcRect l="47702" t="2277" r="39997" b="75508"/>
          <a:stretch>
            <a:fillRect/>
          </a:stretch>
        </p:blipFill>
        <p:spPr>
          <a:xfrm>
            <a:off x="7854976" y="3419996"/>
            <a:ext cx="1199811" cy="1781698"/>
          </a:xfrm>
          <a:prstGeom prst="rect">
            <a:avLst/>
          </a:prstGeom>
        </p:spPr>
      </p:pic>
    </p:spTree>
    <p:custDataLst>
      <p:tags r:id="rId1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800280"/>
            <a:ext cx="8631555" cy="200723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听听，秋的声音</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通过对秋天里大自然的几种事物的声音进行描写，用诗的语言，展现了秋天景物的美好，赞美了秋天。</a:t>
            </a:r>
            <a:endParaRPr lang="zh-CN" altLang="en-US" sz="2800" b="1" dirty="0">
              <a:solidFill>
                <a:schemeClr val="dk1"/>
              </a:solidFill>
              <a:latin typeface="幼圆" charset="0"/>
              <a:cs typeface="幼圆" charset="0"/>
              <a:sym typeface="+mn-lt"/>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79098" y="332406"/>
            <a:ext cx="8208169" cy="4246245"/>
          </a:xfrm>
          <a:prstGeom prst="rect">
            <a:avLst/>
          </a:prstGeom>
          <a:noFill/>
        </p:spPr>
        <p:txBody>
          <a:bodyPr wrap="square">
            <a:spAutoFit/>
          </a:bodyPr>
          <a:lstStyle/>
          <a:p>
            <a:pPr marL="279400" algn="just">
              <a:lnSpc>
                <a:spcPct val="150000"/>
              </a:lnSpc>
              <a:tabLst>
                <a:tab pos="2610485" algn="l"/>
              </a:tabLst>
            </a:pPr>
            <a:r>
              <a:rPr lang="en-US" altLang="zh-CN" sz="2000" b="1" dirty="0">
                <a:solidFill>
                  <a:srgbClr val="000000"/>
                </a:solidFill>
                <a:effectLst/>
                <a:latin typeface="幼圆" charset="0"/>
                <a:cs typeface="幼圆" charset="0"/>
                <a:sym typeface="+mn-lt"/>
              </a:rPr>
              <a:t>《</a:t>
            </a:r>
            <a:r>
              <a:rPr lang="zh-CN" altLang="en-US" sz="2000" b="1" dirty="0">
                <a:solidFill>
                  <a:srgbClr val="000000"/>
                </a:solidFill>
                <a:effectLst/>
                <a:latin typeface="幼圆" charset="0"/>
                <a:cs typeface="幼圆" charset="0"/>
                <a:sym typeface="+mn-lt"/>
              </a:rPr>
              <a:t>古诗三首</a:t>
            </a:r>
            <a:r>
              <a:rPr lang="en-US" altLang="zh-CN" sz="2000" b="1" dirty="0">
                <a:solidFill>
                  <a:srgbClr val="000000"/>
                </a:solidFill>
                <a:effectLst/>
                <a:latin typeface="幼圆" charset="0"/>
                <a:cs typeface="幼圆" charset="0"/>
                <a:sym typeface="+mn-lt"/>
              </a:rPr>
              <a:t>》</a:t>
            </a:r>
            <a:r>
              <a:rPr lang="zh-CN" altLang="en-US" sz="2000" dirty="0">
                <a:solidFill>
                  <a:srgbClr val="000000"/>
                </a:solidFill>
                <a:effectLst/>
                <a:latin typeface="幼圆" charset="0"/>
                <a:cs typeface="幼圆" charset="0"/>
                <a:sym typeface="+mn-lt"/>
              </a:rPr>
              <a:t>描述的是古代诗人眼中的秋景，或咏景言志，或借景物描写劝勉朋友，或借景描写表达思乡怀旧之情。</a:t>
            </a:r>
            <a:endParaRPr lang="en-US" altLang="zh-CN" sz="2000" dirty="0">
              <a:solidFill>
                <a:srgbClr val="000000"/>
              </a:solidFill>
              <a:effectLst/>
              <a:latin typeface="幼圆" charset="0"/>
              <a:cs typeface="幼圆" charset="0"/>
              <a:sym typeface="+mn-lt"/>
            </a:endParaRPr>
          </a:p>
          <a:p>
            <a:pPr marL="279400" algn="just">
              <a:lnSpc>
                <a:spcPct val="150000"/>
              </a:lnSpc>
              <a:tabLst>
                <a:tab pos="2610485" algn="l"/>
              </a:tabLst>
            </a:pPr>
            <a:r>
              <a:rPr lang="en-US" altLang="zh-CN" sz="2000" b="1" dirty="0">
                <a:solidFill>
                  <a:srgbClr val="000000"/>
                </a:solidFill>
                <a:effectLst/>
                <a:latin typeface="幼圆" charset="0"/>
                <a:cs typeface="幼圆" charset="0"/>
                <a:sym typeface="+mn-lt"/>
              </a:rPr>
              <a:t>《</a:t>
            </a:r>
            <a:r>
              <a:rPr lang="zh-CN" altLang="en-US" sz="2000" b="1" dirty="0">
                <a:solidFill>
                  <a:srgbClr val="000000"/>
                </a:solidFill>
                <a:effectLst/>
                <a:latin typeface="幼圆" charset="0"/>
                <a:cs typeface="幼圆" charset="0"/>
                <a:sym typeface="+mn-lt"/>
              </a:rPr>
              <a:t>铺满金色巴掌的水泥道</a:t>
            </a:r>
            <a:r>
              <a:rPr lang="en-US" altLang="zh-CN" sz="2000" b="1" dirty="0">
                <a:solidFill>
                  <a:srgbClr val="000000"/>
                </a:solidFill>
                <a:effectLst/>
                <a:latin typeface="幼圆" charset="0"/>
                <a:cs typeface="幼圆" charset="0"/>
                <a:sym typeface="+mn-lt"/>
              </a:rPr>
              <a:t>》</a:t>
            </a:r>
            <a:r>
              <a:rPr lang="zh-CN" altLang="en-US" sz="2000" dirty="0">
                <a:solidFill>
                  <a:srgbClr val="000000"/>
                </a:solidFill>
                <a:effectLst/>
                <a:latin typeface="幼圆" charset="0"/>
                <a:cs typeface="幼圆" charset="0"/>
                <a:sym typeface="+mn-lt"/>
              </a:rPr>
              <a:t>以儿童的视角，描写了一阵秋风、一夜秋雨后铺满法国梧桐落叶的水泥道上的美景，感受秋景之美。</a:t>
            </a:r>
            <a:endParaRPr lang="en-US" altLang="zh-CN" sz="2000" dirty="0">
              <a:solidFill>
                <a:srgbClr val="000000"/>
              </a:solidFill>
              <a:effectLst/>
              <a:latin typeface="幼圆" charset="0"/>
              <a:cs typeface="幼圆" charset="0"/>
              <a:sym typeface="+mn-lt"/>
            </a:endParaRPr>
          </a:p>
          <a:p>
            <a:pPr marL="279400" algn="just">
              <a:lnSpc>
                <a:spcPct val="150000"/>
              </a:lnSpc>
              <a:tabLst>
                <a:tab pos="2610485" algn="l"/>
              </a:tabLst>
            </a:pPr>
            <a:r>
              <a:rPr lang="en-US" altLang="zh-CN" sz="2000" b="1" dirty="0">
                <a:solidFill>
                  <a:srgbClr val="000000"/>
                </a:solidFill>
                <a:effectLst/>
                <a:latin typeface="幼圆" charset="0"/>
                <a:cs typeface="幼圆" charset="0"/>
                <a:sym typeface="+mn-lt"/>
              </a:rPr>
              <a:t>《</a:t>
            </a:r>
            <a:r>
              <a:rPr lang="zh-CN" altLang="en-US" sz="2000" b="1" dirty="0">
                <a:solidFill>
                  <a:srgbClr val="000000"/>
                </a:solidFill>
                <a:effectLst/>
                <a:latin typeface="幼圆" charset="0"/>
                <a:cs typeface="幼圆" charset="0"/>
                <a:sym typeface="+mn-lt"/>
              </a:rPr>
              <a:t>秋天的雨</a:t>
            </a:r>
            <a:r>
              <a:rPr lang="en-US" altLang="zh-CN" sz="2000" b="1" dirty="0">
                <a:solidFill>
                  <a:srgbClr val="000000"/>
                </a:solidFill>
                <a:effectLst/>
                <a:latin typeface="幼圆" charset="0"/>
                <a:cs typeface="幼圆" charset="0"/>
                <a:sym typeface="+mn-lt"/>
              </a:rPr>
              <a:t>》</a:t>
            </a:r>
            <a:r>
              <a:rPr lang="zh-CN" altLang="en-US" sz="2000" dirty="0">
                <a:solidFill>
                  <a:srgbClr val="000000"/>
                </a:solidFill>
                <a:effectLst/>
                <a:latin typeface="幼圆" charset="0"/>
                <a:cs typeface="幼圆" charset="0"/>
                <a:sym typeface="+mn-lt"/>
              </a:rPr>
              <a:t>是一篇洋溢着诗情画意和童真童趣的散文，把秋雨作为一条线索，写秋天缤纷的色彩，秋天的丰收景象，深秋中各种动物、植物准备过冬的情景，从整体上带出一个美丽，丰收，欢乐的秋天。</a:t>
            </a:r>
            <a:r>
              <a:rPr lang="en-US" altLang="zh-CN" sz="2000" b="1" dirty="0">
                <a:solidFill>
                  <a:srgbClr val="000000"/>
                </a:solidFill>
                <a:effectLst/>
                <a:latin typeface="幼圆" charset="0"/>
                <a:cs typeface="幼圆" charset="0"/>
                <a:sym typeface="+mn-lt"/>
              </a:rPr>
              <a:t>《</a:t>
            </a:r>
            <a:r>
              <a:rPr lang="zh-CN" altLang="en-US" sz="2000" b="1" dirty="0">
                <a:solidFill>
                  <a:srgbClr val="000000"/>
                </a:solidFill>
                <a:effectLst/>
                <a:latin typeface="幼圆" charset="0"/>
                <a:cs typeface="幼圆" charset="0"/>
                <a:sym typeface="+mn-lt"/>
              </a:rPr>
              <a:t>听听</a:t>
            </a:r>
            <a:r>
              <a:rPr lang="en-US" altLang="zh-CN" sz="2000" b="1" dirty="0">
                <a:solidFill>
                  <a:srgbClr val="000000"/>
                </a:solidFill>
                <a:effectLst/>
                <a:latin typeface="幼圆" charset="0"/>
                <a:cs typeface="幼圆" charset="0"/>
                <a:sym typeface="+mn-lt"/>
              </a:rPr>
              <a:t>,</a:t>
            </a:r>
            <a:r>
              <a:rPr lang="zh-CN" altLang="en-US" sz="2000" b="1" dirty="0">
                <a:solidFill>
                  <a:srgbClr val="000000"/>
                </a:solidFill>
                <a:effectLst/>
                <a:latin typeface="幼圆" charset="0"/>
                <a:cs typeface="幼圆" charset="0"/>
                <a:sym typeface="+mn-lt"/>
              </a:rPr>
              <a:t>秋的声音</a:t>
            </a:r>
            <a:r>
              <a:rPr lang="en-US" altLang="zh-CN" sz="2000" b="1" dirty="0">
                <a:solidFill>
                  <a:srgbClr val="000000"/>
                </a:solidFill>
                <a:effectLst/>
                <a:latin typeface="幼圆" charset="0"/>
                <a:cs typeface="幼圆" charset="0"/>
                <a:sym typeface="+mn-lt"/>
              </a:rPr>
              <a:t>》</a:t>
            </a:r>
            <a:r>
              <a:rPr lang="zh-CN" altLang="en-US" sz="2000" dirty="0">
                <a:solidFill>
                  <a:srgbClr val="000000"/>
                </a:solidFill>
                <a:effectLst/>
                <a:latin typeface="幼圆" charset="0"/>
                <a:cs typeface="幼圆" charset="0"/>
                <a:sym typeface="+mn-lt"/>
              </a:rPr>
              <a:t>抓住秋天里大自然一些声响，用诗的语言，赞美了秋天，是个语言精练，表达富有韵味，展现了秋天的生机和活力。</a:t>
            </a:r>
            <a:endParaRPr lang="zh-CN" altLang="en-US" sz="20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74431" y="575357"/>
            <a:ext cx="8222456" cy="3138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单元重点：</a:t>
            </a:r>
            <a:endParaRPr lang="zh-CN" altLang="en-US"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a:t>
            </a:r>
            <a:r>
              <a:rPr lang="en-US" altLang="zh-CN" sz="2200" dirty="0">
                <a:solidFill>
                  <a:srgbClr val="000000"/>
                </a:solidFill>
                <a:effectLst/>
                <a:latin typeface="幼圆" charset="0"/>
                <a:cs typeface="幼圆" charset="0"/>
                <a:sym typeface="+mn-lt"/>
              </a:rPr>
              <a:t>1</a:t>
            </a:r>
            <a:r>
              <a:rPr lang="zh-CN" altLang="en-US" sz="2200" dirty="0">
                <a:solidFill>
                  <a:srgbClr val="000000"/>
                </a:solidFill>
                <a:effectLst/>
                <a:latin typeface="幼圆" charset="0"/>
                <a:cs typeface="幼圆" charset="0"/>
                <a:sym typeface="+mn-lt"/>
              </a:rPr>
              <a:t>）阅读时，运用多种方法理解难懂的词语。这是本单元的语文要素，选择合适的方法，并综合运用多种方法理解阅读中遇到的难懂的词语，并逐步做到运用自如。</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古诗三首</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借助注释理解古诗中难懂的词语；</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铺满金色巴掌的水泥道</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运用联系上下文、结合生活实际等方法理解课文中难懂的词语。</a:t>
            </a:r>
            <a:endParaRPr lang="zh-CN" altLang="en-US" sz="22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64318" y="880075"/>
            <a:ext cx="8222456" cy="3138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单元重点：</a:t>
            </a:r>
            <a:endParaRPr lang="zh-CN" altLang="en-US" sz="2200" dirty="0">
              <a:solidFill>
                <a:srgbClr val="000000"/>
              </a:solidFill>
              <a:effectLst/>
              <a:latin typeface="幼圆" charset="0"/>
              <a:cs typeface="幼圆" charset="0"/>
              <a:sym typeface="+mn-lt"/>
            </a:endParaRPr>
          </a:p>
          <a:p>
            <a:pPr marL="279400" algn="just">
              <a:lnSpc>
                <a:spcPct val="150000"/>
              </a:lnSpc>
              <a:tabLst>
                <a:tab pos="2610485" algn="l"/>
              </a:tabLst>
            </a:pP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秋天的雨</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以词语“五彩缤纷”为例，运用多种不同的方法，如联系上下文、联系生活实际、想象画面等理解词语的意思。</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听听，秋的声音</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一文用词优美，想象丰富，运用多种方法理解词语。语文园地的“交流平台” 总结理解词语的方法</a:t>
            </a:r>
            <a:r>
              <a:rPr lang="en-US" altLang="zh-CN" sz="2200" dirty="0">
                <a:solidFill>
                  <a:srgbClr val="000000"/>
                </a:solidFill>
                <a:effectLst/>
                <a:latin typeface="幼圆" charset="0"/>
                <a:cs typeface="幼圆" charset="0"/>
                <a:sym typeface="+mn-lt"/>
              </a:rPr>
              <a:t>,“</a:t>
            </a:r>
            <a:r>
              <a:rPr lang="zh-CN" altLang="en-US" sz="2200" dirty="0">
                <a:solidFill>
                  <a:srgbClr val="000000"/>
                </a:solidFill>
                <a:effectLst/>
                <a:latin typeface="幼圆" charset="0"/>
                <a:cs typeface="幼圆" charset="0"/>
                <a:sym typeface="+mn-lt"/>
              </a:rPr>
              <a:t>词句段运用”的第二题安排了实践运用的练习。</a:t>
            </a:r>
            <a:endParaRPr lang="zh-CN" altLang="en-US" sz="22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21468" y="1008662"/>
            <a:ext cx="8222456" cy="3138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单元重点：</a:t>
            </a:r>
            <a:endParaRPr lang="zh-CN" altLang="en-US"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a:t>
            </a:r>
            <a:r>
              <a:rPr lang="en-US" altLang="zh-CN" sz="2200" dirty="0">
                <a:solidFill>
                  <a:srgbClr val="000000"/>
                </a:solidFill>
                <a:effectLst/>
                <a:latin typeface="幼圆" charset="0"/>
                <a:cs typeface="幼圆" charset="0"/>
                <a:sym typeface="+mn-lt"/>
              </a:rPr>
              <a:t>2</a:t>
            </a:r>
            <a:r>
              <a:rPr lang="zh-CN" altLang="en-US" sz="2200" dirty="0">
                <a:solidFill>
                  <a:srgbClr val="000000"/>
                </a:solidFill>
                <a:effectLst/>
                <a:latin typeface="幼圆" charset="0"/>
                <a:cs typeface="幼圆" charset="0"/>
                <a:sym typeface="+mn-lt"/>
              </a:rPr>
              <a:t>）运用日记记录生活。本单元的习作要求是“学习写日记”。日记是习作起步练习的一个重要形式，日记属于应用文，写日记选材灵活，写法自由，可以在日记中无拘无束地记录自己的生活。要留心观察生活，初步学习积累习作的素材，并用日记的形式记录下来。</a:t>
            </a:r>
            <a:endParaRPr lang="zh-CN" altLang="en-US" sz="22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911937" y="506518"/>
            <a:ext cx="6000750" cy="3646170"/>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cs typeface="幼圆" charset="0"/>
                <a:sym typeface="+mn-lt"/>
              </a:rPr>
              <a:t>一、易读错的字</a:t>
            </a:r>
            <a:endParaRPr lang="zh-CN" altLang="zh-CN"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石径（</a:t>
            </a:r>
            <a:r>
              <a:rPr lang="en-US" altLang="zh-CN" sz="2200" dirty="0" err="1">
                <a:solidFill>
                  <a:srgbClr val="000000"/>
                </a:solidFill>
                <a:effectLst/>
                <a:latin typeface="幼圆" charset="0"/>
                <a:cs typeface="幼圆" charset="0"/>
                <a:sym typeface="+mn-lt"/>
              </a:rPr>
              <a:t>jìng</a:t>
            </a:r>
            <a:r>
              <a:rPr lang="zh-CN" altLang="en-US" sz="2200" dirty="0">
                <a:solidFill>
                  <a:srgbClr val="000000"/>
                </a:solidFill>
                <a:effectLst/>
                <a:latin typeface="幼圆" charset="0"/>
                <a:cs typeface="幼圆" charset="0"/>
                <a:sym typeface="+mn-lt"/>
              </a:rPr>
              <a:t>）      赠送（</a:t>
            </a:r>
            <a:r>
              <a:rPr lang="en-US" altLang="zh-CN" sz="2200" dirty="0" err="1">
                <a:solidFill>
                  <a:srgbClr val="000000"/>
                </a:solidFill>
                <a:effectLst/>
                <a:latin typeface="幼圆" charset="0"/>
                <a:cs typeface="幼圆" charset="0"/>
                <a:sym typeface="+mn-lt"/>
              </a:rPr>
              <a:t>zèng</a:t>
            </a:r>
            <a:r>
              <a:rPr lang="zh-CN" altLang="en-US" sz="2200" dirty="0">
                <a:solidFill>
                  <a:srgbClr val="000000"/>
                </a:solidFill>
                <a:effectLst/>
                <a:latin typeface="幼圆" charset="0"/>
                <a:cs typeface="幼圆" charset="0"/>
                <a:sym typeface="+mn-lt"/>
              </a:rPr>
              <a:t>）   </a:t>
            </a:r>
            <a:endParaRPr lang="en-US" altLang="zh-CN"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君子（</a:t>
            </a:r>
            <a:r>
              <a:rPr lang="en-US" altLang="zh-CN" sz="2200" dirty="0" err="1">
                <a:solidFill>
                  <a:srgbClr val="000000"/>
                </a:solidFill>
                <a:effectLst/>
                <a:latin typeface="幼圆" charset="0"/>
                <a:cs typeface="幼圆" charset="0"/>
                <a:sym typeface="+mn-lt"/>
              </a:rPr>
              <a:t>jūn</a:t>
            </a:r>
            <a:r>
              <a:rPr lang="zh-CN" altLang="en-US" sz="2200" dirty="0">
                <a:solidFill>
                  <a:srgbClr val="000000"/>
                </a:solidFill>
                <a:effectLst/>
                <a:latin typeface="幼圆" charset="0"/>
                <a:cs typeface="幼圆" charset="0"/>
                <a:sym typeface="+mn-lt"/>
              </a:rPr>
              <a:t>）       橙色（</a:t>
            </a:r>
            <a:r>
              <a:rPr lang="en-US" altLang="zh-CN" sz="2200" dirty="0" err="1">
                <a:solidFill>
                  <a:srgbClr val="000000"/>
                </a:solidFill>
                <a:effectLst/>
                <a:latin typeface="幼圆" charset="0"/>
                <a:cs typeface="幼圆" charset="0"/>
                <a:sym typeface="+mn-lt"/>
              </a:rPr>
              <a:t>chéng</a:t>
            </a:r>
            <a:r>
              <a:rPr lang="zh-CN" altLang="en-US" sz="2200" dirty="0">
                <a:solidFill>
                  <a:srgbClr val="000000"/>
                </a:solidFill>
                <a:effectLst/>
                <a:latin typeface="幼圆" charset="0"/>
                <a:cs typeface="幼圆" charset="0"/>
                <a:sym typeface="+mn-lt"/>
              </a:rPr>
              <a:t>） </a:t>
            </a:r>
            <a:endParaRPr lang="en-US" altLang="zh-CN"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印着（</a:t>
            </a:r>
            <a:r>
              <a:rPr lang="en-US" altLang="zh-CN" sz="2200" dirty="0" err="1">
                <a:solidFill>
                  <a:srgbClr val="000000"/>
                </a:solidFill>
                <a:effectLst/>
                <a:latin typeface="幼圆" charset="0"/>
                <a:cs typeface="幼圆" charset="0"/>
                <a:sym typeface="+mn-lt"/>
              </a:rPr>
              <a:t>yìn</a:t>
            </a:r>
            <a:r>
              <a:rPr lang="en-US" altLang="zh-CN" sz="2200" dirty="0">
                <a:solidFill>
                  <a:srgbClr val="000000"/>
                </a:solidFill>
                <a:effectLst/>
                <a:latin typeface="幼圆" charset="0"/>
                <a:cs typeface="幼圆" charset="0"/>
                <a:sym typeface="+mn-lt"/>
              </a:rPr>
              <a:t>)        </a:t>
            </a:r>
            <a:r>
              <a:rPr lang="zh-CN" altLang="en-US" sz="2200" dirty="0">
                <a:solidFill>
                  <a:srgbClr val="000000"/>
                </a:solidFill>
                <a:effectLst/>
                <a:latin typeface="幼圆" charset="0"/>
                <a:cs typeface="幼圆" charset="0"/>
                <a:sym typeface="+mn-lt"/>
              </a:rPr>
              <a:t>凌乱（</a:t>
            </a:r>
            <a:r>
              <a:rPr lang="en-US" altLang="zh-CN" sz="2200" dirty="0" err="1">
                <a:solidFill>
                  <a:srgbClr val="000000"/>
                </a:solidFill>
                <a:effectLst/>
                <a:latin typeface="幼圆" charset="0"/>
                <a:cs typeface="幼圆" charset="0"/>
                <a:sym typeface="+mn-lt"/>
              </a:rPr>
              <a:t>líng</a:t>
            </a:r>
            <a:r>
              <a:rPr lang="zh-CN" altLang="en-US" sz="2200" dirty="0">
                <a:solidFill>
                  <a:srgbClr val="000000"/>
                </a:solidFill>
                <a:effectLst/>
                <a:latin typeface="幼圆" charset="0"/>
                <a:cs typeface="幼圆" charset="0"/>
                <a:sym typeface="+mn-lt"/>
              </a:rPr>
              <a:t>）   </a:t>
            </a:r>
            <a:endParaRPr lang="en-US" altLang="zh-CN"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增添（</a:t>
            </a:r>
            <a:r>
              <a:rPr lang="en-US" altLang="zh-CN" sz="2200" dirty="0" err="1">
                <a:solidFill>
                  <a:srgbClr val="000000"/>
                </a:solidFill>
                <a:effectLst/>
                <a:latin typeface="幼圆" charset="0"/>
                <a:cs typeface="幼圆" charset="0"/>
                <a:sym typeface="+mn-lt"/>
              </a:rPr>
              <a:t>zēng</a:t>
            </a:r>
            <a:r>
              <a:rPr lang="zh-CN" altLang="en-US" sz="2200" dirty="0">
                <a:solidFill>
                  <a:srgbClr val="000000"/>
                </a:solidFill>
                <a:effectLst/>
                <a:latin typeface="幼圆" charset="0"/>
                <a:cs typeface="幼圆" charset="0"/>
                <a:sym typeface="+mn-lt"/>
              </a:rPr>
              <a:t>）      棕色（</a:t>
            </a:r>
            <a:r>
              <a:rPr lang="en-US" altLang="zh-CN" sz="2200" dirty="0" err="1">
                <a:solidFill>
                  <a:srgbClr val="000000"/>
                </a:solidFill>
                <a:effectLst/>
                <a:latin typeface="幼圆" charset="0"/>
                <a:cs typeface="幼圆" charset="0"/>
                <a:sym typeface="+mn-lt"/>
              </a:rPr>
              <a:t>zōng</a:t>
            </a:r>
            <a:r>
              <a:rPr lang="zh-CN" altLang="en-US" sz="2200" dirty="0">
                <a:solidFill>
                  <a:srgbClr val="000000"/>
                </a:solidFill>
                <a:effectLst/>
                <a:latin typeface="幼圆" charset="0"/>
                <a:cs typeface="幼圆" charset="0"/>
                <a:sym typeface="+mn-lt"/>
              </a:rPr>
              <a:t>） </a:t>
            </a:r>
            <a:endParaRPr lang="zh-CN" altLang="en-US"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钥匙（</a:t>
            </a:r>
            <a:r>
              <a:rPr lang="en-US" altLang="zh-CN" sz="2200" dirty="0" err="1">
                <a:solidFill>
                  <a:srgbClr val="000000"/>
                </a:solidFill>
                <a:effectLst/>
                <a:latin typeface="幼圆" charset="0"/>
                <a:cs typeface="幼圆" charset="0"/>
                <a:sym typeface="+mn-lt"/>
              </a:rPr>
              <a:t>shi</a:t>
            </a:r>
            <a:r>
              <a:rPr lang="zh-CN" altLang="en-US" sz="2200" dirty="0">
                <a:solidFill>
                  <a:srgbClr val="000000"/>
                </a:solidFill>
                <a:effectLst/>
                <a:latin typeface="幼圆" charset="0"/>
                <a:cs typeface="幼圆" charset="0"/>
                <a:sym typeface="+mn-lt"/>
              </a:rPr>
              <a:t>）        缤纷（</a:t>
            </a:r>
            <a:r>
              <a:rPr lang="en-US" altLang="zh-CN" sz="2200" dirty="0" err="1">
                <a:solidFill>
                  <a:srgbClr val="000000"/>
                </a:solidFill>
                <a:effectLst/>
                <a:latin typeface="幼圆" charset="0"/>
                <a:cs typeface="幼圆" charset="0"/>
                <a:sym typeface="+mn-lt"/>
              </a:rPr>
              <a:t>bīn</a:t>
            </a:r>
            <a:r>
              <a:rPr lang="zh-CN" altLang="en-US" sz="2200" dirty="0">
                <a:solidFill>
                  <a:srgbClr val="000000"/>
                </a:solidFill>
                <a:effectLst/>
                <a:latin typeface="幼圆" charset="0"/>
                <a:cs typeface="幼圆" charset="0"/>
                <a:sym typeface="+mn-lt"/>
              </a:rPr>
              <a:t>）    </a:t>
            </a:r>
            <a:endParaRPr lang="en-US" altLang="zh-CN" sz="22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喇叭（</a:t>
            </a:r>
            <a:r>
              <a:rPr lang="en-US" altLang="zh-CN" sz="2200" dirty="0" err="1">
                <a:solidFill>
                  <a:srgbClr val="000000"/>
                </a:solidFill>
                <a:effectLst/>
                <a:latin typeface="幼圆" charset="0"/>
                <a:cs typeface="幼圆" charset="0"/>
                <a:sym typeface="+mn-lt"/>
              </a:rPr>
              <a:t>bā</a:t>
            </a:r>
            <a:r>
              <a:rPr lang="zh-CN" altLang="en-US" sz="2200" dirty="0">
                <a:solidFill>
                  <a:srgbClr val="000000"/>
                </a:solidFill>
                <a:effectLst/>
                <a:latin typeface="幼圆" charset="0"/>
                <a:cs typeface="幼圆" charset="0"/>
                <a:sym typeface="+mn-lt"/>
              </a:rPr>
              <a:t>）        丰收（</a:t>
            </a:r>
            <a:r>
              <a:rPr lang="en-US" altLang="zh-CN" sz="2200" dirty="0" err="1">
                <a:solidFill>
                  <a:srgbClr val="000000"/>
                </a:solidFill>
                <a:effectLst/>
                <a:latin typeface="幼圆" charset="0"/>
                <a:cs typeface="幼圆" charset="0"/>
                <a:sym typeface="+mn-lt"/>
              </a:rPr>
              <a:t>fēng</a:t>
            </a:r>
            <a:r>
              <a:rPr lang="zh-CN" altLang="en-US" sz="2200" dirty="0">
                <a:solidFill>
                  <a:srgbClr val="000000"/>
                </a:solidFill>
                <a:effectLst/>
                <a:latin typeface="幼圆" charset="0"/>
                <a:cs typeface="幼圆" charset="0"/>
                <a:sym typeface="+mn-lt"/>
              </a:rPr>
              <a:t>）</a:t>
            </a:r>
            <a:endParaRPr lang="zh-CN" altLang="en-US" sz="22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500188" y="841722"/>
            <a:ext cx="6986587"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二、易写错的字</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霜：上面的“雨字头”第三笔是横钩。</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挑：第七笔是竖弯钩，不是斜钩。</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印：第二笔是竖提。</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票：上半部分是“覀”。</a:t>
            </a: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745661" y="300928"/>
            <a:ext cx="7529512" cy="5677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三、会写的词语</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寒山     石径     斜着     霜叶     赠予 </a:t>
            </a:r>
            <a:r>
              <a:rPr lang="en-US" altLang="zh-CN" sz="2200" dirty="0">
                <a:solidFill>
                  <a:schemeClr val="dk1"/>
                </a:solidFill>
                <a:latin typeface="幼圆" charset="0"/>
                <a:cs typeface="幼圆" charset="0"/>
                <a:sym typeface="+mn-lt"/>
              </a:rPr>
              <a:t>    </a:t>
            </a:r>
            <a:r>
              <a:rPr lang="zh-CN" altLang="en-US" sz="2200" dirty="0">
                <a:solidFill>
                  <a:schemeClr val="dk1"/>
                </a:solidFill>
                <a:effectLst/>
                <a:latin typeface="幼圆" charset="0"/>
                <a:cs typeface="幼圆" charset="0"/>
                <a:sym typeface="+mn-lt"/>
              </a:rPr>
              <a:t>姓刘     盖住     菊花     残冬     君子 </a:t>
            </a:r>
            <a:r>
              <a:rPr lang="en-US" altLang="zh-CN" sz="2200" dirty="0">
                <a:solidFill>
                  <a:schemeClr val="dk1"/>
                </a:solidFill>
                <a:latin typeface="幼圆" charset="0"/>
                <a:cs typeface="幼圆" charset="0"/>
                <a:sym typeface="+mn-lt"/>
              </a:rPr>
              <a:t>    </a:t>
            </a:r>
            <a:r>
              <a:rPr lang="zh-CN" altLang="en-US" sz="2200" dirty="0">
                <a:solidFill>
                  <a:schemeClr val="dk1"/>
                </a:solidFill>
                <a:effectLst/>
                <a:latin typeface="幼圆" charset="0"/>
                <a:cs typeface="幼圆" charset="0"/>
                <a:sym typeface="+mn-lt"/>
              </a:rPr>
              <a:t>送客     挑逗     铺满     水泥     紧紧</a:t>
            </a:r>
            <a:r>
              <a:rPr lang="en-US" altLang="zh-CN" sz="2200" dirty="0">
                <a:solidFill>
                  <a:schemeClr val="dk1"/>
                </a:solidFill>
                <a:latin typeface="幼圆" charset="0"/>
                <a:cs typeface="幼圆" charset="0"/>
                <a:sym typeface="+mn-lt"/>
              </a:rPr>
              <a:t>     </a:t>
            </a:r>
            <a:r>
              <a:rPr lang="zh-CN" altLang="en-US" sz="2200" dirty="0">
                <a:solidFill>
                  <a:schemeClr val="dk1"/>
                </a:solidFill>
                <a:effectLst/>
                <a:latin typeface="幼圆" charset="0"/>
                <a:cs typeface="幼圆" charset="0"/>
                <a:sym typeface="+mn-lt"/>
              </a:rPr>
              <a:t>院子     规则     凌乱     棕红     迟到</a:t>
            </a:r>
            <a:r>
              <a:rPr lang="en-US" altLang="zh-CN" sz="2200" dirty="0">
                <a:solidFill>
                  <a:schemeClr val="dk1"/>
                </a:solidFill>
                <a:latin typeface="幼圆" charset="0"/>
                <a:cs typeface="幼圆" charset="0"/>
                <a:sym typeface="+mn-lt"/>
              </a:rPr>
              <a:t>      </a:t>
            </a:r>
            <a:r>
              <a:rPr lang="zh-CN" altLang="en-US" sz="2200" dirty="0">
                <a:solidFill>
                  <a:schemeClr val="dk1"/>
                </a:solidFill>
                <a:effectLst/>
                <a:latin typeface="幼圆" charset="0"/>
                <a:cs typeface="幼圆" charset="0"/>
                <a:sym typeface="+mn-lt"/>
              </a:rPr>
              <a:t>放晴     明朗     金黄     雨珠 落叶     尽头     平展     歌唱     一盒     颜料     邮票     飘扬     争着     仙子     好闻     梨花    勾住     一曲     丰收     清凉     留意     枫叶    果树     气味     香甜     香味     过冬     印着    排列     亮晶晶    油亮亮    橙黄      橘绿 </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闪闪发光 </a:t>
            </a: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SLIDE_BK_DARK_LIGHT" val="2"/>
  <p:tag name="KSO_WM_SLIDE_BACKGROUND_TYPE" val="general"/>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SLIDE_BK_DARK_LIGHT" val="2"/>
  <p:tag name="KSO_WM_SLIDE_BACKGROUND_TYPE" val="genera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SLIDE_BK_DARK_LIGHT" val="2"/>
  <p:tag name="KSO_WM_SLIDE_BACKGROUND_TYPE" val="general"/>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SLIDE_BK_DARK_LIGHT" val="2"/>
  <p:tag name="KSO_WM_SLIDE_BACKGROUND_TYPE" val="general"/>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K_DARK_LIGHT" val="2"/>
  <p:tag name="KSO_WM_SLIDE_BACKGROUND_TYPE" val="general"/>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9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8.xml><?xml version="1.0" encoding="utf-8"?>
<p:tagLst xmlns:p="http://schemas.openxmlformats.org/presentationml/2006/main">
  <p:tag name="KSO_WM_SLIDE_BK_DARK_LIGHT" val="2"/>
  <p:tag name="KSO_WM_SLIDE_BACKGROUND_TYPE" val="general"/>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9.xml><?xml version="1.0" encoding="utf-8"?>
<p:tagLst xmlns:p="http://schemas.openxmlformats.org/presentationml/2006/main">
  <p:tag name="KSO_WM_SLIDE_BK_DARK_LIGHT" val="2"/>
  <p:tag name="KSO_WM_SLIDE_BACKGROUND_TYPE" val="gener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K_DARK_LIGHT" val="2"/>
  <p:tag name="KSO_WM_SLIDE_BACKGROUND_TYPE" val="general"/>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7.xml><?xml version="1.0" encoding="utf-8"?>
<p:tagLst xmlns:p="http://schemas.openxmlformats.org/presentationml/2006/main">
  <p:tag name="KSO_WM_SLIDE_BK_DARK_LIGHT" val="2"/>
  <p:tag name="KSO_WM_SLIDE_BACKGROUND_TYPE" val="general"/>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8.xml><?xml version="1.0" encoding="utf-8"?>
<p:tagLst xmlns:p="http://schemas.openxmlformats.org/presentationml/2006/main">
  <p:tag name="KSO_WM_SLIDE_BK_DARK_LIGHT" val="2"/>
  <p:tag name="KSO_WM_SLIDE_BACKGROUND_TYPE" val="general"/>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9.xml><?xml version="1.0" encoding="utf-8"?>
<p:tagLst xmlns:p="http://schemas.openxmlformats.org/presentationml/2006/main">
  <p:tag name="KSO_WM_SLIDE_BK_DARK_LIGHT" val="2"/>
  <p:tag name="KSO_WM_SLIDE_BACKGROUND_TYPE" val="general"/>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472.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ab26e28c-7332-470a-9282-332b36723192}"/>
  <p:tag name="KSO_WM_UNIT_TYPE" val="i"/>
</p:tagLst>
</file>

<file path=ppt/tags/tag5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39.xml><?xml version="1.0" encoding="utf-8"?>
<p:tagLst xmlns:p="http://schemas.openxmlformats.org/presentationml/2006/main">
  <p:tag name="COMMONDATA" val="eyJoZGlkIjoiZWE3NjZlYjJkMjNiZjRmNDUwNDg2MDIyMjNiOTJhMjAifQ=="/>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qeh2app4">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2657</Words>
  <Application>WPS 演示</Application>
  <PresentationFormat>全屏显示(16:9)</PresentationFormat>
  <Paragraphs>223</Paragraphs>
  <Slides>25</Slides>
  <Notes>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25</vt:i4>
      </vt:variant>
    </vt:vector>
  </HeadingPairs>
  <TitlesOfParts>
    <vt:vector size="38" baseType="lpstr">
      <vt:lpstr>Arial</vt:lpstr>
      <vt:lpstr>宋体</vt:lpstr>
      <vt:lpstr>Wingdings</vt:lpstr>
      <vt:lpstr>黑体</vt:lpstr>
      <vt:lpstr>微软雅黑</vt:lpstr>
      <vt:lpstr>Calibri</vt:lpstr>
      <vt:lpstr>Arial Unicode MS</vt:lpstr>
      <vt:lpstr>幼圆</vt:lpstr>
      <vt:lpstr>汉仪乐喵体W</vt:lpstr>
      <vt:lpstr>Arial</vt:lpstr>
      <vt:lpstr>幼圆</vt:lpstr>
      <vt:lpstr>3_Office 主题​​</vt:lpstr>
      <vt:lpstr>6_Office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108</cp:revision>
  <dcterms:created xsi:type="dcterms:W3CDTF">2020-02-14T00:12:00Z</dcterms:created>
  <dcterms:modified xsi:type="dcterms:W3CDTF">2022-05-28T03:05:21Z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2349B454AFC746CA893F4F7BF972AD4C</vt:lpwstr>
  </property>
</Properties>
</file>