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6" r:id="rId4"/>
    <p:sldId id="627" r:id="rId6"/>
    <p:sldId id="628" r:id="rId7"/>
    <p:sldId id="629" r:id="rId8"/>
    <p:sldId id="630" r:id="rId9"/>
    <p:sldId id="631" r:id="rId10"/>
    <p:sldId id="632" r:id="rId11"/>
    <p:sldId id="633" r:id="rId12"/>
    <p:sldId id="634" r:id="rId13"/>
    <p:sldId id="635" r:id="rId14"/>
    <p:sldId id="636" r:id="rId15"/>
    <p:sldId id="637" r:id="rId16"/>
    <p:sldId id="638" r:id="rId17"/>
    <p:sldId id="639" r:id="rId18"/>
    <p:sldId id="640" r:id="rId19"/>
    <p:sldId id="641" r:id="rId20"/>
    <p:sldId id="642" r:id="rId21"/>
    <p:sldId id="643" r:id="rId22"/>
    <p:sldId id="644" r:id="rId23"/>
    <p:sldId id="645" r:id="rId24"/>
    <p:sldId id="646" r:id="rId25"/>
    <p:sldId id="647" r:id="rId26"/>
    <p:sldId id="648" r:id="rId27"/>
    <p:sldId id="649" r:id="rId28"/>
    <p:sldId id="650" r:id="rId29"/>
    <p:sldId id="651" r:id="rId30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20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tags" Target="tags/tag555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42.xml"/><Relationship Id="rId3" Type="http://schemas.openxmlformats.org/officeDocument/2006/relationships/tags" Target="../tags/tag315.xml"/><Relationship Id="rId29" Type="http://schemas.openxmlformats.org/officeDocument/2006/relationships/tags" Target="../tags/tag341.xml"/><Relationship Id="rId28" Type="http://schemas.openxmlformats.org/officeDocument/2006/relationships/tags" Target="../tags/tag340.xml"/><Relationship Id="rId27" Type="http://schemas.openxmlformats.org/officeDocument/2006/relationships/tags" Target="../tags/tag339.xml"/><Relationship Id="rId26" Type="http://schemas.openxmlformats.org/officeDocument/2006/relationships/tags" Target="../tags/tag338.xml"/><Relationship Id="rId25" Type="http://schemas.openxmlformats.org/officeDocument/2006/relationships/tags" Target="../tags/tag337.xml"/><Relationship Id="rId24" Type="http://schemas.openxmlformats.org/officeDocument/2006/relationships/tags" Target="../tags/tag336.xml"/><Relationship Id="rId23" Type="http://schemas.openxmlformats.org/officeDocument/2006/relationships/tags" Target="../tags/tag335.xml"/><Relationship Id="rId22" Type="http://schemas.openxmlformats.org/officeDocument/2006/relationships/tags" Target="../tags/tag334.xml"/><Relationship Id="rId21" Type="http://schemas.openxmlformats.org/officeDocument/2006/relationships/tags" Target="../tags/tag333.xml"/><Relationship Id="rId20" Type="http://schemas.openxmlformats.org/officeDocument/2006/relationships/tags" Target="../tags/tag332.xml"/><Relationship Id="rId2" Type="http://schemas.openxmlformats.org/officeDocument/2006/relationships/tags" Target="../tags/tag314.xml"/><Relationship Id="rId19" Type="http://schemas.openxmlformats.org/officeDocument/2006/relationships/tags" Target="../tags/tag331.xml"/><Relationship Id="rId18" Type="http://schemas.openxmlformats.org/officeDocument/2006/relationships/tags" Target="../tags/tag330.xml"/><Relationship Id="rId17" Type="http://schemas.openxmlformats.org/officeDocument/2006/relationships/tags" Target="../tags/tag329.xml"/><Relationship Id="rId16" Type="http://schemas.openxmlformats.org/officeDocument/2006/relationships/tags" Target="../tags/tag328.xml"/><Relationship Id="rId15" Type="http://schemas.openxmlformats.org/officeDocument/2006/relationships/tags" Target="../tags/tag327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" Type="http://schemas.openxmlformats.org/officeDocument/2006/relationships/tags" Target="../tags/tag345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362.xml"/><Relationship Id="rId2" Type="http://schemas.openxmlformats.org/officeDocument/2006/relationships/tags" Target="../tags/tag344.xml"/><Relationship Id="rId19" Type="http://schemas.openxmlformats.org/officeDocument/2006/relationships/tags" Target="../tags/tag361.xml"/><Relationship Id="rId18" Type="http://schemas.openxmlformats.org/officeDocument/2006/relationships/tags" Target="../tags/tag360.xml"/><Relationship Id="rId17" Type="http://schemas.openxmlformats.org/officeDocument/2006/relationships/tags" Target="../tags/tag359.xml"/><Relationship Id="rId16" Type="http://schemas.openxmlformats.org/officeDocument/2006/relationships/tags" Target="../tags/tag358.xml"/><Relationship Id="rId15" Type="http://schemas.openxmlformats.org/officeDocument/2006/relationships/tags" Target="../tags/tag357.xml"/><Relationship Id="rId14" Type="http://schemas.openxmlformats.org/officeDocument/2006/relationships/tags" Target="../tags/tag356.xml"/><Relationship Id="rId13" Type="http://schemas.openxmlformats.org/officeDocument/2006/relationships/tags" Target="../tags/tag355.xml"/><Relationship Id="rId12" Type="http://schemas.openxmlformats.org/officeDocument/2006/relationships/tags" Target="../tags/tag354.xml"/><Relationship Id="rId11" Type="http://schemas.openxmlformats.org/officeDocument/2006/relationships/tags" Target="../tags/tag353.xml"/><Relationship Id="rId10" Type="http://schemas.openxmlformats.org/officeDocument/2006/relationships/tags" Target="../tags/tag352.xml"/><Relationship Id="rId1" Type="http://schemas.openxmlformats.org/officeDocument/2006/relationships/tags" Target="../tags/tag34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377.xml"/><Relationship Id="rId14" Type="http://schemas.openxmlformats.org/officeDocument/2006/relationships/tags" Target="../tags/tag376.xml"/><Relationship Id="rId13" Type="http://schemas.openxmlformats.org/officeDocument/2006/relationships/tags" Target="../tags/tag375.xml"/><Relationship Id="rId12" Type="http://schemas.openxmlformats.org/officeDocument/2006/relationships/tags" Target="../tags/tag374.xml"/><Relationship Id="rId11" Type="http://schemas.openxmlformats.org/officeDocument/2006/relationships/tags" Target="../tags/tag373.xml"/><Relationship Id="rId10" Type="http://schemas.openxmlformats.org/officeDocument/2006/relationships/tags" Target="../tags/tag372.xml"/><Relationship Id="rId1" Type="http://schemas.openxmlformats.org/officeDocument/2006/relationships/tags" Target="../tags/tag36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4" Type="http://schemas.openxmlformats.org/officeDocument/2006/relationships/tags" Target="../tags/tag381.xml"/><Relationship Id="rId3" Type="http://schemas.openxmlformats.org/officeDocument/2006/relationships/tags" Target="../tags/tag380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405.xml"/><Relationship Id="rId27" Type="http://schemas.openxmlformats.org/officeDocument/2006/relationships/tags" Target="../tags/tag404.xml"/><Relationship Id="rId26" Type="http://schemas.openxmlformats.org/officeDocument/2006/relationships/tags" Target="../tags/tag403.xml"/><Relationship Id="rId25" Type="http://schemas.openxmlformats.org/officeDocument/2006/relationships/tags" Target="../tags/tag402.xml"/><Relationship Id="rId24" Type="http://schemas.openxmlformats.org/officeDocument/2006/relationships/tags" Target="../tags/tag401.xml"/><Relationship Id="rId23" Type="http://schemas.openxmlformats.org/officeDocument/2006/relationships/tags" Target="../tags/tag400.xml"/><Relationship Id="rId22" Type="http://schemas.openxmlformats.org/officeDocument/2006/relationships/tags" Target="../tags/tag399.xml"/><Relationship Id="rId21" Type="http://schemas.openxmlformats.org/officeDocument/2006/relationships/tags" Target="../tags/tag398.xml"/><Relationship Id="rId20" Type="http://schemas.openxmlformats.org/officeDocument/2006/relationships/tags" Target="../tags/tag397.xml"/><Relationship Id="rId2" Type="http://schemas.openxmlformats.org/officeDocument/2006/relationships/tags" Target="../tags/tag379.xml"/><Relationship Id="rId19" Type="http://schemas.openxmlformats.org/officeDocument/2006/relationships/tags" Target="../tags/tag396.xml"/><Relationship Id="rId18" Type="http://schemas.openxmlformats.org/officeDocument/2006/relationships/tags" Target="../tags/tag395.xml"/><Relationship Id="rId17" Type="http://schemas.openxmlformats.org/officeDocument/2006/relationships/tags" Target="../tags/tag394.xml"/><Relationship Id="rId16" Type="http://schemas.openxmlformats.org/officeDocument/2006/relationships/tags" Target="../tags/tag393.xml"/><Relationship Id="rId15" Type="http://schemas.openxmlformats.org/officeDocument/2006/relationships/tags" Target="../tags/tag392.xml"/><Relationship Id="rId14" Type="http://schemas.openxmlformats.org/officeDocument/2006/relationships/tags" Target="../tags/tag391.xml"/><Relationship Id="rId13" Type="http://schemas.openxmlformats.org/officeDocument/2006/relationships/tags" Target="../tags/tag390.xml"/><Relationship Id="rId12" Type="http://schemas.openxmlformats.org/officeDocument/2006/relationships/tags" Target="../tags/tag389.xml"/><Relationship Id="rId11" Type="http://schemas.openxmlformats.org/officeDocument/2006/relationships/tags" Target="../tags/tag388.xml"/><Relationship Id="rId10" Type="http://schemas.openxmlformats.org/officeDocument/2006/relationships/tags" Target="../tags/tag387.xml"/><Relationship Id="rId1" Type="http://schemas.openxmlformats.org/officeDocument/2006/relationships/tags" Target="../tags/tag37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27.xml"/><Relationship Id="rId10" Type="http://schemas.openxmlformats.org/officeDocument/2006/relationships/tags" Target="../tags/tag426.xml"/><Relationship Id="rId1" Type="http://schemas.openxmlformats.org/officeDocument/2006/relationships/tags" Target="../tags/tag41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452.xml"/><Relationship Id="rId24" Type="http://schemas.openxmlformats.org/officeDocument/2006/relationships/tags" Target="../tags/tag451.xml"/><Relationship Id="rId23" Type="http://schemas.openxmlformats.org/officeDocument/2006/relationships/tags" Target="../tags/tag450.xml"/><Relationship Id="rId22" Type="http://schemas.openxmlformats.org/officeDocument/2006/relationships/tags" Target="../tags/tag449.xml"/><Relationship Id="rId21" Type="http://schemas.openxmlformats.org/officeDocument/2006/relationships/tags" Target="../tags/tag448.xml"/><Relationship Id="rId20" Type="http://schemas.openxmlformats.org/officeDocument/2006/relationships/tags" Target="../tags/tag447.xml"/><Relationship Id="rId2" Type="http://schemas.openxmlformats.org/officeDocument/2006/relationships/tags" Target="../tags/tag429.xml"/><Relationship Id="rId19" Type="http://schemas.openxmlformats.org/officeDocument/2006/relationships/tags" Target="../tags/tag446.xml"/><Relationship Id="rId18" Type="http://schemas.openxmlformats.org/officeDocument/2006/relationships/tags" Target="../tags/tag445.xml"/><Relationship Id="rId17" Type="http://schemas.openxmlformats.org/officeDocument/2006/relationships/tags" Target="../tags/tag444.xml"/><Relationship Id="rId16" Type="http://schemas.openxmlformats.org/officeDocument/2006/relationships/tags" Target="../tags/tag443.xml"/><Relationship Id="rId15" Type="http://schemas.openxmlformats.org/officeDocument/2006/relationships/tags" Target="../tags/tag442.xml"/><Relationship Id="rId14" Type="http://schemas.openxmlformats.org/officeDocument/2006/relationships/tags" Target="../tags/tag441.xml"/><Relationship Id="rId13" Type="http://schemas.openxmlformats.org/officeDocument/2006/relationships/tags" Target="../tags/tag440.xml"/><Relationship Id="rId12" Type="http://schemas.openxmlformats.org/officeDocument/2006/relationships/tags" Target="../tags/tag439.xml"/><Relationship Id="rId11" Type="http://schemas.openxmlformats.org/officeDocument/2006/relationships/tags" Target="../tags/tag438.xml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3.xml"/><Relationship Id="rId10" Type="http://schemas.openxmlformats.org/officeDocument/2006/relationships/tags" Target="../tags/tag462.xml"/><Relationship Id="rId1" Type="http://schemas.openxmlformats.org/officeDocument/2006/relationships/tags" Target="../tags/tag45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74.xml"/><Relationship Id="rId10" Type="http://schemas.openxmlformats.org/officeDocument/2006/relationships/tags" Target="../tags/tag473.xml"/><Relationship Id="rId1" Type="http://schemas.openxmlformats.org/officeDocument/2006/relationships/tags" Target="../tags/tag46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5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94.xml"/><Relationship Id="rId8" Type="http://schemas.openxmlformats.org/officeDocument/2006/relationships/tags" Target="../tags/tag493.xml"/><Relationship Id="rId7" Type="http://schemas.openxmlformats.org/officeDocument/2006/relationships/tags" Target="../tags/tag492.xml"/><Relationship Id="rId6" Type="http://schemas.openxmlformats.org/officeDocument/2006/relationships/tags" Target="../tags/tag491.xml"/><Relationship Id="rId5" Type="http://schemas.openxmlformats.org/officeDocument/2006/relationships/tags" Target="../tags/tag490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96.xml"/><Relationship Id="rId10" Type="http://schemas.openxmlformats.org/officeDocument/2006/relationships/tags" Target="../tags/tag495.xml"/><Relationship Id="rId1" Type="http://schemas.openxmlformats.org/officeDocument/2006/relationships/tags" Target="../tags/tag486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499.xml"/><Relationship Id="rId2" Type="http://schemas.openxmlformats.org/officeDocument/2006/relationships/tags" Target="../tags/tag498.xml"/><Relationship Id="rId1" Type="http://schemas.openxmlformats.org/officeDocument/2006/relationships/tags" Target="../tags/tag497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8.xml"/><Relationship Id="rId8" Type="http://schemas.openxmlformats.org/officeDocument/2006/relationships/tags" Target="../tags/tag507.xml"/><Relationship Id="rId7" Type="http://schemas.openxmlformats.org/officeDocument/2006/relationships/tags" Target="../tags/tag506.xml"/><Relationship Id="rId6" Type="http://schemas.openxmlformats.org/officeDocument/2006/relationships/tags" Target="../tags/tag505.xml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tags" Target="../tags/tag50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10.xml"/><Relationship Id="rId11" Type="http://schemas.openxmlformats.org/officeDocument/2006/relationships/image" Target="../media/image10.png"/><Relationship Id="rId10" Type="http://schemas.openxmlformats.org/officeDocument/2006/relationships/tags" Target="../tags/tag509.xml"/><Relationship Id="rId1" Type="http://schemas.openxmlformats.org/officeDocument/2006/relationships/tags" Target="../tags/tag50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19.xml"/><Relationship Id="rId8" Type="http://schemas.openxmlformats.org/officeDocument/2006/relationships/tags" Target="../tags/tag518.xml"/><Relationship Id="rId7" Type="http://schemas.openxmlformats.org/officeDocument/2006/relationships/tags" Target="../tags/tag517.xml"/><Relationship Id="rId6" Type="http://schemas.openxmlformats.org/officeDocument/2006/relationships/tags" Target="../tags/tag516.xml"/><Relationship Id="rId5" Type="http://schemas.openxmlformats.org/officeDocument/2006/relationships/tags" Target="../tags/tag515.xml"/><Relationship Id="rId4" Type="http://schemas.openxmlformats.org/officeDocument/2006/relationships/tags" Target="../tags/tag514.xml"/><Relationship Id="rId3" Type="http://schemas.openxmlformats.org/officeDocument/2006/relationships/tags" Target="../tags/tag513.xml"/><Relationship Id="rId2" Type="http://schemas.openxmlformats.org/officeDocument/2006/relationships/tags" Target="../tags/tag512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21.xml"/><Relationship Id="rId11" Type="http://schemas.openxmlformats.org/officeDocument/2006/relationships/image" Target="../media/image10.png"/><Relationship Id="rId10" Type="http://schemas.openxmlformats.org/officeDocument/2006/relationships/tags" Target="../tags/tag520.xml"/><Relationship Id="rId1" Type="http://schemas.openxmlformats.org/officeDocument/2006/relationships/tags" Target="../tags/tag51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30.xml"/><Relationship Id="rId8" Type="http://schemas.openxmlformats.org/officeDocument/2006/relationships/tags" Target="../tags/tag529.xml"/><Relationship Id="rId7" Type="http://schemas.openxmlformats.org/officeDocument/2006/relationships/tags" Target="../tags/tag528.xml"/><Relationship Id="rId6" Type="http://schemas.openxmlformats.org/officeDocument/2006/relationships/tags" Target="../tags/tag527.xml"/><Relationship Id="rId5" Type="http://schemas.openxmlformats.org/officeDocument/2006/relationships/tags" Target="../tags/tag526.xml"/><Relationship Id="rId4" Type="http://schemas.openxmlformats.org/officeDocument/2006/relationships/tags" Target="../tags/tag525.xml"/><Relationship Id="rId3" Type="http://schemas.openxmlformats.org/officeDocument/2006/relationships/tags" Target="../tags/tag524.xml"/><Relationship Id="rId2" Type="http://schemas.openxmlformats.org/officeDocument/2006/relationships/tags" Target="../tags/tag523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32.xml"/><Relationship Id="rId11" Type="http://schemas.openxmlformats.org/officeDocument/2006/relationships/image" Target="../media/image10.png"/><Relationship Id="rId10" Type="http://schemas.openxmlformats.org/officeDocument/2006/relationships/tags" Target="../tags/tag531.xml"/><Relationship Id="rId1" Type="http://schemas.openxmlformats.org/officeDocument/2006/relationships/tags" Target="../tags/tag522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541.xml"/><Relationship Id="rId8" Type="http://schemas.openxmlformats.org/officeDocument/2006/relationships/tags" Target="../tags/tag540.xml"/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tags" Target="../tags/tag535.xml"/><Relationship Id="rId2" Type="http://schemas.openxmlformats.org/officeDocument/2006/relationships/tags" Target="../tags/tag534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43.xml"/><Relationship Id="rId11" Type="http://schemas.openxmlformats.org/officeDocument/2006/relationships/image" Target="../media/image10.png"/><Relationship Id="rId10" Type="http://schemas.openxmlformats.org/officeDocument/2006/relationships/tags" Target="../tags/tag542.xml"/><Relationship Id="rId1" Type="http://schemas.openxmlformats.org/officeDocument/2006/relationships/tags" Target="../tags/tag533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552.xml"/><Relationship Id="rId8" Type="http://schemas.openxmlformats.org/officeDocument/2006/relationships/tags" Target="../tags/tag551.xml"/><Relationship Id="rId7" Type="http://schemas.openxmlformats.org/officeDocument/2006/relationships/tags" Target="../tags/tag550.xml"/><Relationship Id="rId6" Type="http://schemas.openxmlformats.org/officeDocument/2006/relationships/tags" Target="../tags/tag549.xml"/><Relationship Id="rId5" Type="http://schemas.openxmlformats.org/officeDocument/2006/relationships/tags" Target="../tags/tag548.xml"/><Relationship Id="rId4" Type="http://schemas.openxmlformats.org/officeDocument/2006/relationships/tags" Target="../tags/tag547.xml"/><Relationship Id="rId3" Type="http://schemas.openxmlformats.org/officeDocument/2006/relationships/tags" Target="../tags/tag546.xml"/><Relationship Id="rId2" Type="http://schemas.openxmlformats.org/officeDocument/2006/relationships/tags" Target="../tags/tag545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54.xml"/><Relationship Id="rId11" Type="http://schemas.openxmlformats.org/officeDocument/2006/relationships/image" Target="../media/image10.png"/><Relationship Id="rId10" Type="http://schemas.openxmlformats.org/officeDocument/2006/relationships/tags" Target="../tags/tag553.xml"/><Relationship Id="rId1" Type="http://schemas.openxmlformats.org/officeDocument/2006/relationships/tags" Target="../tags/tag54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第一单元复习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四年级上册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978819" y="736715"/>
            <a:ext cx="1901031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崩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蹦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潮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朝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据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剧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30788" y="787832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堵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诸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犹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优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鹅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83711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83711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87203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302003" y="1288396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bēng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崩溃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304231" y="1822683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bèng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蹦床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358901" y="133951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堵住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316485" y="1783789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诸位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288889" y="2248378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cháo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潮水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288888" y="2740241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cháo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朝廷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309453" y="2365028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yóu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犹如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298218" y="2854537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yōu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优秀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264807" y="3334346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根据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258827" y="3819448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剧烈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358901" y="3362925"/>
            <a:ext cx="11607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é(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天鹅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379637" y="3871313"/>
            <a:ext cx="11607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é(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飞蛾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00387" y="893878"/>
            <a:ext cx="22217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庄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桩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萄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淘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萄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淘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41637" y="166100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41637" y="262779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2976562" y="359457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3405186" y="1504279"/>
            <a:ext cx="1859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zhuāng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庄稼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3453735" y="1912946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zhuāng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木桩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6"/>
            </p:custDataLst>
          </p:nvPr>
        </p:nvSpPr>
        <p:spPr>
          <a:xfrm>
            <a:off x="3450250" y="2405541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葡萄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7"/>
            </p:custDataLst>
          </p:nvPr>
        </p:nvSpPr>
        <p:spPr>
          <a:xfrm>
            <a:off x="3454684" y="2903745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淘气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8"/>
            </p:custDataLst>
          </p:nvPr>
        </p:nvSpPr>
        <p:spPr>
          <a:xfrm>
            <a:off x="3450932" y="3396340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táo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葡萄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3443900" y="3956252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táo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淘气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71032" y="1486808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lǒng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（笼罩）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lóng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（笼子）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háo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（怒号）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hào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（口号）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25393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2207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348919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笼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322512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543052" y="1120243"/>
            <a:ext cx="2328862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384301" y="180861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384301" y="283724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814388" y="1965443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814388" y="2939037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5072064" y="1120243"/>
            <a:ext cx="2171699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913314" y="1808618"/>
            <a:ext cx="77079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913314" y="2837245"/>
            <a:ext cx="77079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343401" y="1965443"/>
            <a:ext cx="190770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343402" y="2939037"/>
            <a:ext cx="239330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1588103" y="1676272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jiǎ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（真假）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1605775" y="2068395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（放假）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063075" y="1591845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jìn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（尽头）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5100016" y="2050902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jǐn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（尽管）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1584737" y="2640331"/>
            <a:ext cx="19989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jiān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（时间）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1569516" y="3069529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（间接）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079779" y="2601235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mó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（模糊）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5061935" y="3122083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mú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（模样）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61487" y="748690"/>
            <a:ext cx="8043861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依旧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依然     顿时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立刻     霎时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刹那     犹如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仿佛 宽阔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广阔     笼罩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弥漫     屹立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耸立     颤动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震动 淘洗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清洗     柔和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轻柔     跃出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跳出     奇妙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美妙 新鲜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鲜嫩     霸占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强占     纳凉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乘凉    静寂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寂静 微小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细小      模糊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朦胧     漫天卷地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铺天盖地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人山人海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人头攒动       若隐若现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时隐时现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28688" y="629311"/>
            <a:ext cx="755808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宽阔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狭窄     明亮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黑暗     美丽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丑陋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奇妙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平常     新鲜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陈旧     静寂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喧闹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微小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巨大     模糊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清晰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风平浪静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风号浪涌          人声鼎沸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万籁俱寂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摇摇欲坠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根深蒂固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14400" y="533916"/>
            <a:ext cx="7872413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的钱塘江	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的月光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的点苍山           	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的月盘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的溪水	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的鹅卵石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的小水塘	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的花瓣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的星星	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的夜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的蓝天	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的星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的小路	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般涌来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047897" y="116322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宽阔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5224983" y="115437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柔和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065642" y="16414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高高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5161147" y="164144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明亮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1066640" y="218562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细细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6"/>
            </p:custDataLst>
          </p:nvPr>
        </p:nvSpPr>
        <p:spPr>
          <a:xfrm>
            <a:off x="5243886" y="2170309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灰白色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7"/>
            </p:custDataLst>
          </p:nvPr>
        </p:nvSpPr>
        <p:spPr>
          <a:xfrm>
            <a:off x="1047897" y="269634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可爱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5218605" y="264028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新鲜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1065642" y="4163495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洒满月光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20"/>
            </p:custDataLst>
          </p:nvPr>
        </p:nvSpPr>
        <p:spPr>
          <a:xfrm>
            <a:off x="1065642" y="3174558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密密麻麻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21"/>
            </p:custDataLst>
          </p:nvPr>
        </p:nvSpPr>
        <p:spPr>
          <a:xfrm>
            <a:off x="5208356" y="316883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静寂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22"/>
            </p:custDataLst>
          </p:nvPr>
        </p:nvSpPr>
        <p:spPr>
          <a:xfrm>
            <a:off x="1047896" y="3699149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星群密布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23"/>
            </p:custDataLst>
          </p:nvPr>
        </p:nvSpPr>
        <p:spPr>
          <a:xfrm>
            <a:off x="5208356" y="3697385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半明半昧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24"/>
            </p:custDataLst>
          </p:nvPr>
        </p:nvSpPr>
        <p:spPr>
          <a:xfrm>
            <a:off x="5218605" y="416349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漫天卷地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07245" y="589247"/>
            <a:ext cx="7129462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描写人多的四字词语：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人山人海   人头攒动   车水马龙    万人空巷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摩肩接踵   络绎不绝   人满为患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描写声音的四字词语：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山崩地裂    震耳欲聋    鸦雀无声   万籁俱寂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锣鼓喧天 莺声燕语 婉转动听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形容情况危急的四字词语：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摇摇欲坠   迫在眉睫    十万火急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千钧一发   险象环生    四面楚歌    火烧眉毛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 AABB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坑坑洼洼   闪闪烁烁    隐隐约约    恍恍惚惚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76858" y="596391"/>
            <a:ext cx="799028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）午后一点左右，从远处传来隆隆的响声，好像闷雷滚动。（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）浪潮越来越近，犹如千万匹白色战马齐头并进，浩浩荡荡地飞奔而来；那声音如同山崩地裂，好像大地都被震得颤动起来。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）船在动，星也在动，它们是这样低，真是摇摇欲坠呢！渐渐地我的眼睛模糊了，我好像看见无数萤火虫在我的周围飞舞。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76858" y="596391"/>
            <a:ext cx="799028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哟，卵石间有多少可爱的小水塘啊，每个小水塘，都抱着一个月亮！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头白的芦苇，也妆成一瞬的红颜了。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(3)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花牛在草地里做梦，太阳偷渡了西山的青峰。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(4)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我望着那许多认识的星，我仿佛看见它们在对我眨眼，我仿佛听见它们在小声说话。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76404" y="1233712"/>
            <a:ext cx="6765131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 fontAlgn="auto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本单元课文主要是围绕“感受自然之美”这个专题进行编排的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由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观潮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走月亮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两篇精读课文和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现代诗二首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繁星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两篇略读课文组成。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62583" y="787832"/>
            <a:ext cx="7990284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排比句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(1)……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照亮了高高的点苍山，照亮了村头的大青树，也照亮了，照亮了村间的大道和小路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……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哦，阿妈，我们到溪边去吧，去看看小水塘，看看水塘里的月亮，看看我采过野花的地方。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(3)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海上的夜是柔和的，是静寂的，是梦幻的。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第一单元课文知识点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589744"/>
            <a:ext cx="7961662" cy="2838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观潮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描写了作者观看钱塘江大潮的盛况，展现了潮来前、潮来时、潮头过后的景象，突出了大潮的奇特、雄伟与壮观，由衷地赞美了钱塘江大潮这一奇丽、壮美的自然景象。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464473" y="1656240"/>
            <a:ext cx="7961662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走月亮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描写了在秋天的夜晚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,“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我”和阿妈在洒满月光的小路上漫步时的所见、所闻、所听、所想，表达了“我”和阿妈之间浓浓的亲情以及“我”对生活的热爱之情。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055" y="2257425"/>
            <a:ext cx="8326120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秋晚的江上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描写了夕阳西下时江面上的美丽景色，表达了作者对大自然的喜爱之情。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2257479"/>
            <a:ext cx="8631555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花牛歌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写了花牛在草地上发生的趣事，表达了作者对花牛的喜爱和对美好自然的赞美之情。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678835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繁星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按照时间顺序，紧紧围绕“繁星”展开描写，写了“我”在不同时期、不同地点观看繁星的情景，表达了“我”对繁星和大自然的热爱、对光明的追求以及对美好生活的向往之情。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21469" y="1295663"/>
            <a:ext cx="8222456" cy="2861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观潮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描写了被人们称为“天下奇观”的浙江钱塘江大潮的雄伟壮观的景象；</a:t>
            </a:r>
            <a:endParaRPr lang="en-US" altLang="zh-CN" sz="24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走月亮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用优美的文字描述了“我”和阿妈一起走月亮，把我们带入了一个充满诗情画意的美景中，同时让我们感受到了浓浓的亲情；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00038" y="1184622"/>
            <a:ext cx="8222456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现代诗二首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中，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秋晚的江上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描绘出了一个江边秋天黄昏时的景象，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花牛哥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全诗写出了花牛的四种形态；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繁星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描写作者三次看繁星的经历和感受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随着年龄和阅历的增长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她对星空的观察和感知逐步深入精微。学会把握课文的主要内容，感受大自然中绮丽的自然风光和奇妙的自然现象，从而产生热爱大自然的思想感情。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17963" y="448002"/>
            <a:ext cx="8222456" cy="424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 defTabSz="685800" fontAlgn="auto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 defTabSz="685800" fontAlgn="auto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）边读边想象画面，感受自然之美。边读边想象，根据语言描写想象画面，感受大自然的神奇之美。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观潮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在文中找出描写大潮壮丽景观的句子，反这复朗读，与画面相结合感悟大潮的雄伟壮观；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走月亮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边读边透过文字想象画面，在多种形式朗读的同时在脑海中呈现出一幅幅的情境，怎样读才能读出画面的境界，读出画面的情感；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现代诗二首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感受晚秋的美和小花牛的可爱；充满童真、童趣的繁星表现了作者对美好生活的热爱和向往，通过写景抒发淡淡的离情，了解景物引发的联想以及“我”由此产生的种种感受。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42887" y="787832"/>
            <a:ext cx="822245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）向同学推荐一个好地方，写清楚推荐理由。本单元习作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推荐一个好地方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掌握如何抓住景物特点进行景物描写，能够清楚明白地把这个地方的特点介绍给他人，要注意按一定的顺序写，写出自然景观的奇特之处。注意语言的连贯性和条理性。通过交流，感受身边的美景，热爱生活、热爱大自然的情感。能具体有序地写出自己推荐的地方和推荐理由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839391" y="533916"/>
            <a:ext cx="7065168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zh-CN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霎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shà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时	大堤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dī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盼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pàn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逐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zhú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渐	翻滚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gǔn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顿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dùn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时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地震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zhèn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稻穗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suì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  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风俗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sú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庄稼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jia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跃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yuè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出	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归巢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cháo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霸占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zhàn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睡眠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mián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	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坠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zhuì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落	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半明半昧（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mèi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	人声鼎（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dǐng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）沸 	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山崩（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bēng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）地裂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200150" y="1048246"/>
            <a:ext cx="6986587" cy="3046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4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犹：下边是“尤”，不是“龙”。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卵：左右两边里面都有一点，不要丢了。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4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稼：左边是“禾”，不要写成“木”。</a:t>
            </a:r>
            <a:endParaRPr lang="zh-CN" altLang="en-US" sz="24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32220" y="612497"/>
            <a:ext cx="776168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潮水      据说      大堤     宽阔     盼望      滚动 顿时      逐渐      犹如	      地震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霎时     余波 奇观      农历	     依旧       淘洗     牵手	      庄稼 风俗      跳跃      葡萄      水稻	     成熟     柔和 满意      招待      传说  	 一堵墙   鹅卵石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山崩地裂            人山人海	          齐头并进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坑坑洼洼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7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99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4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c173407-e778-4c07-83a6-76326fd523bc}"/>
  <p:tag name="KSO_WM_UNIT_TYPE" val="i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55.xml><?xml version="1.0" encoding="utf-8"?>
<p:tagLst xmlns:p="http://schemas.openxmlformats.org/presentationml/2006/main">
  <p:tag name="COMMONDATA" val="eyJoZGlkIjoiZWE3NjZlYjJkMjNiZjRmNDUwNDg2MDIyMjNiOTJhMjAifQ==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3094</Words>
  <Application>WPS 演示</Application>
  <PresentationFormat>全屏显示(16:9)</PresentationFormat>
  <Paragraphs>242</Paragraphs>
  <Slides>26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</vt:lpstr>
      <vt:lpstr>宋体</vt:lpstr>
      <vt:lpstr>Wingdings</vt:lpstr>
      <vt:lpstr>黑体</vt:lpstr>
      <vt:lpstr>微软雅黑</vt:lpstr>
      <vt:lpstr>楷体</vt:lpstr>
      <vt:lpstr>?</vt:lpstr>
      <vt:lpstr>Segoe Print</vt:lpstr>
      <vt:lpstr>等线</vt:lpstr>
      <vt:lpstr>Arial Unicode MS</vt:lpstr>
      <vt:lpstr>Calibri</vt:lpstr>
      <vt:lpstr>仿宋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85</cp:revision>
  <dcterms:created xsi:type="dcterms:W3CDTF">2020-02-14T00:12:00Z</dcterms:created>
  <dcterms:modified xsi:type="dcterms:W3CDTF">2022-05-27T02:44:08Z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FD840C6159204077A4D11ED87060D3E3</vt:lpwstr>
  </property>
</Properties>
</file>