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5" r:id="rId3"/>
  </p:sldMasterIdLst>
  <p:notesMasterIdLst>
    <p:notesMasterId r:id="rId5"/>
  </p:notesMasterIdLst>
  <p:sldIdLst>
    <p:sldId id="635" r:id="rId4"/>
    <p:sldId id="636" r:id="rId6"/>
    <p:sldId id="637" r:id="rId7"/>
    <p:sldId id="638" r:id="rId8"/>
    <p:sldId id="639" r:id="rId9"/>
    <p:sldId id="640" r:id="rId10"/>
    <p:sldId id="641" r:id="rId11"/>
    <p:sldId id="642" r:id="rId12"/>
    <p:sldId id="643" r:id="rId13"/>
    <p:sldId id="644" r:id="rId14"/>
    <p:sldId id="645" r:id="rId15"/>
    <p:sldId id="646" r:id="rId16"/>
    <p:sldId id="647" r:id="rId17"/>
    <p:sldId id="648" r:id="rId18"/>
    <p:sldId id="649" r:id="rId19"/>
    <p:sldId id="650" r:id="rId20"/>
    <p:sldId id="651" r:id="rId21"/>
    <p:sldId id="652" r:id="rId22"/>
    <p:sldId id="653" r:id="rId23"/>
    <p:sldId id="654" r:id="rId24"/>
    <p:sldId id="655" r:id="rId25"/>
    <p:sldId id="656" r:id="rId26"/>
    <p:sldId id="657" r:id="rId27"/>
    <p:sldId id="658" r:id="rId28"/>
    <p:sldId id="659" r:id="rId29"/>
    <p:sldId id="660" r:id="rId30"/>
  </p:sldIdLst>
  <p:sldSz cx="9144000" cy="5143500" type="screen16x9"/>
  <p:notesSz cx="6858000" cy="9144000"/>
  <p:custDataLst>
    <p:tags r:id="rId35"/>
  </p:custDataLst>
  <p:defaultTex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幸全" initials="幸全"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548" autoAdjust="0"/>
    <p:restoredTop sz="94660"/>
  </p:normalViewPr>
  <p:slideViewPr>
    <p:cSldViewPr snapToGrid="0">
      <p:cViewPr varScale="1">
        <p:scale>
          <a:sx n="95" d="100"/>
          <a:sy n="95" d="100"/>
        </p:scale>
        <p:origin x="546" y="90"/>
      </p:cViewPr>
      <p:guideLst>
        <p:guide orient="horz" pos="1638"/>
        <p:guide pos="287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5" Type="http://schemas.openxmlformats.org/officeDocument/2006/relationships/tags" Target="tags/tag287.xml"/><Relationship Id="rId34" Type="http://schemas.openxmlformats.org/officeDocument/2006/relationships/commentAuthors" Target="commentAuthors.xml"/><Relationship Id="rId33" Type="http://schemas.openxmlformats.org/officeDocument/2006/relationships/tableStyles" Target="tableStyles.xml"/><Relationship Id="rId32" Type="http://schemas.openxmlformats.org/officeDocument/2006/relationships/viewProps" Target="viewProps.xml"/><Relationship Id="rId31" Type="http://schemas.openxmlformats.org/officeDocument/2006/relationships/presProps" Target="presProps.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195E84D-E216-43B2-9F62-3F93FE9D1EA0}"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4CEDD04-66FF-4F0B-9BF6-B27C2DB74A40}"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幻灯片图像占位符 1"/>
          <p:cNvSpPr>
            <a:spLocks noGrp="1" noRot="1" noChangeAspect="1"/>
          </p:cNvSpPr>
          <p:nvPr>
            <p:ph type="sldImg"/>
          </p:nvPr>
        </p:nvSpPr>
        <p:spPr/>
      </p:sp>
      <p:sp>
        <p:nvSpPr>
          <p:cNvPr id="6146" name="备注占位符 2"/>
          <p:cNvSpPr>
            <a:spLocks noGrp="1"/>
          </p:cNvSpPr>
          <p:nvPr>
            <p:ph type="body"/>
          </p:nvPr>
        </p:nvSpPr>
        <p:spPr/>
        <p:txBody>
          <a:bodyPr lIns="91440" tIns="45720" rIns="91440" bIns="45720" anchor="t"/>
          <a:lstStyle/>
          <a:p>
            <a:pPr lvl="0"/>
            <a:endParaRPr lang="zh-CN" altLang="en-US"/>
          </a:p>
        </p:txBody>
      </p:sp>
      <p:sp>
        <p:nvSpPr>
          <p:cNvPr id="6147" name="灯片编号占位符 3"/>
          <p:cNvSpPr>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lstStyle/>
          <a:p>
            <a:pPr lvl="0" algn="r"/>
            <a:fld id="{9A0DB2DC-4C9A-4742-B13C-FB6460FD3503}" type="slidenum">
              <a:rPr lang="zh-CN" altLang="en-US" sz="1200">
                <a:latin typeface="微软雅黑" panose="020B0503020204020204" charset="-122"/>
              </a:rPr>
            </a:fld>
            <a:endParaRPr lang="zh-CN" altLang="en-US" sz="1200">
              <a:latin typeface="微软雅黑" panose="020B0503020204020204" charset="-12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幻灯片图像占位符 1"/>
          <p:cNvSpPr>
            <a:spLocks noGrp="1" noRot="1" noChangeAspect="1"/>
          </p:cNvSpPr>
          <p:nvPr>
            <p:ph type="sldImg"/>
          </p:nvPr>
        </p:nvSpPr>
        <p:spPr/>
      </p:sp>
      <p:sp>
        <p:nvSpPr>
          <p:cNvPr id="14338" name="备注占位符 2"/>
          <p:cNvSpPr>
            <a:spLocks noGrp="1"/>
          </p:cNvSpPr>
          <p:nvPr>
            <p:ph type="body"/>
          </p:nvPr>
        </p:nvSpPr>
        <p:spPr/>
        <p:txBody>
          <a:bodyPr lIns="91440" tIns="45720" rIns="91440" bIns="45720" anchor="t"/>
          <a:lstStyle/>
          <a:p>
            <a:pPr lvl="0"/>
            <a:endParaRPr lang="zh-CN" altLang="en-US"/>
          </a:p>
        </p:txBody>
      </p:sp>
      <p:sp>
        <p:nvSpPr>
          <p:cNvPr id="14339" name="灯片编号占位符 3"/>
          <p:cNvSpPr>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lstStyle/>
          <a:p>
            <a:pPr lvl="0" algn="r"/>
            <a:fld id="{9A0DB2DC-4C9A-4742-B13C-FB6460FD3503}" type="slidenum">
              <a:rPr lang="zh-CN" altLang="en-US" sz="1200">
                <a:latin typeface="微软雅黑" panose="020B0503020204020204" charset="-122"/>
              </a:rPr>
            </a:fld>
            <a:endParaRPr lang="zh-CN" altLang="en-US" sz="1200">
              <a:latin typeface="微软雅黑" panose="020B0503020204020204" charset="-122"/>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幻灯片图像占位符 1"/>
          <p:cNvSpPr>
            <a:spLocks noGrp="1" noRot="1" noChangeAspect="1"/>
          </p:cNvSpPr>
          <p:nvPr>
            <p:ph type="sldImg"/>
          </p:nvPr>
        </p:nvSpPr>
        <p:spPr/>
      </p:sp>
      <p:sp>
        <p:nvSpPr>
          <p:cNvPr id="14338" name="备注占位符 2"/>
          <p:cNvSpPr>
            <a:spLocks noGrp="1"/>
          </p:cNvSpPr>
          <p:nvPr>
            <p:ph type="body"/>
          </p:nvPr>
        </p:nvSpPr>
        <p:spPr/>
        <p:txBody>
          <a:bodyPr lIns="91440" tIns="45720" rIns="91440" bIns="45720" anchor="t"/>
          <a:lstStyle/>
          <a:p>
            <a:pPr lvl="0"/>
            <a:endParaRPr lang="zh-CN" altLang="en-US"/>
          </a:p>
        </p:txBody>
      </p:sp>
      <p:sp>
        <p:nvSpPr>
          <p:cNvPr id="14339" name="灯片编号占位符 3"/>
          <p:cNvSpPr>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lstStyle/>
          <a:p>
            <a:pPr lvl="0" algn="r"/>
            <a:fld id="{9A0DB2DC-4C9A-4742-B13C-FB6460FD3503}" type="slidenum">
              <a:rPr lang="zh-CN" altLang="en-US" sz="1200">
                <a:latin typeface="微软雅黑" panose="020B0503020204020204" charset="-122"/>
              </a:rPr>
            </a:fld>
            <a:endParaRPr lang="zh-CN" altLang="en-US" sz="1200">
              <a:latin typeface="微软雅黑" panose="020B0503020204020204" charset="-122"/>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幻灯片图像占位符 1"/>
          <p:cNvSpPr>
            <a:spLocks noGrp="1" noRot="1" noChangeAspect="1"/>
          </p:cNvSpPr>
          <p:nvPr>
            <p:ph type="sldImg"/>
          </p:nvPr>
        </p:nvSpPr>
        <p:spPr/>
      </p:sp>
      <p:sp>
        <p:nvSpPr>
          <p:cNvPr id="14338" name="备注占位符 2"/>
          <p:cNvSpPr>
            <a:spLocks noGrp="1"/>
          </p:cNvSpPr>
          <p:nvPr>
            <p:ph type="body"/>
          </p:nvPr>
        </p:nvSpPr>
        <p:spPr/>
        <p:txBody>
          <a:bodyPr lIns="91440" tIns="45720" rIns="91440" bIns="45720" anchor="t"/>
          <a:lstStyle/>
          <a:p>
            <a:pPr lvl="0"/>
            <a:endParaRPr lang="zh-CN" altLang="en-US"/>
          </a:p>
        </p:txBody>
      </p:sp>
      <p:sp>
        <p:nvSpPr>
          <p:cNvPr id="14339" name="灯片编号占位符 3"/>
          <p:cNvSpPr>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lstStyle/>
          <a:p>
            <a:pPr lvl="0" algn="r"/>
            <a:fld id="{9A0DB2DC-4C9A-4742-B13C-FB6460FD3503}" type="slidenum">
              <a:rPr lang="zh-CN" altLang="en-US" sz="1200">
                <a:latin typeface="微软雅黑" panose="020B0503020204020204" charset="-122"/>
              </a:rPr>
            </a:fld>
            <a:endParaRPr lang="zh-CN" altLang="en-US" sz="1200">
              <a:latin typeface="微软雅黑" panose="020B0503020204020204"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image" Target="../media/image6.png"/><Relationship Id="rId4" Type="http://schemas.openxmlformats.org/officeDocument/2006/relationships/tags" Target="../tags/tag14.xml"/><Relationship Id="rId3" Type="http://schemas.openxmlformats.org/officeDocument/2006/relationships/image" Target="../media/image5.png"/><Relationship Id="rId2" Type="http://schemas.openxmlformats.org/officeDocument/2006/relationships/tags" Target="../tags/tag13.xml"/><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5" Type="http://schemas.openxmlformats.org/officeDocument/2006/relationships/image" Target="../media/image6.png"/><Relationship Id="rId4" Type="http://schemas.openxmlformats.org/officeDocument/2006/relationships/tags" Target="../tags/tag16.xml"/><Relationship Id="rId3" Type="http://schemas.openxmlformats.org/officeDocument/2006/relationships/image" Target="../media/image5.png"/><Relationship Id="rId2" Type="http://schemas.openxmlformats.org/officeDocument/2006/relationships/tags" Target="../tags/tag15.xml"/><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5" Type="http://schemas.openxmlformats.org/officeDocument/2006/relationships/image" Target="../media/image5.png"/><Relationship Id="rId4" Type="http://schemas.openxmlformats.org/officeDocument/2006/relationships/tags" Target="../tags/tag18.xml"/><Relationship Id="rId3" Type="http://schemas.openxmlformats.org/officeDocument/2006/relationships/image" Target="../media/image7.png"/><Relationship Id="rId2" Type="http://schemas.openxmlformats.org/officeDocument/2006/relationships/tags" Target="../tags/tag17.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5" Type="http://schemas.openxmlformats.org/officeDocument/2006/relationships/image" Target="../media/image6.png"/><Relationship Id="rId4" Type="http://schemas.openxmlformats.org/officeDocument/2006/relationships/tags" Target="../tags/tag20.xml"/><Relationship Id="rId3" Type="http://schemas.openxmlformats.org/officeDocument/2006/relationships/image" Target="../media/image5.png"/><Relationship Id="rId2" Type="http://schemas.openxmlformats.org/officeDocument/2006/relationships/tags" Target="../tags/tag19.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5" Type="http://schemas.openxmlformats.org/officeDocument/2006/relationships/image" Target="../media/image6.png"/><Relationship Id="rId4" Type="http://schemas.openxmlformats.org/officeDocument/2006/relationships/tags" Target="../tags/tag22.xml"/><Relationship Id="rId3" Type="http://schemas.openxmlformats.org/officeDocument/2006/relationships/image" Target="../media/image5.png"/><Relationship Id="rId2" Type="http://schemas.openxmlformats.org/officeDocument/2006/relationships/tags" Target="../tags/tag21.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5" Type="http://schemas.openxmlformats.org/officeDocument/2006/relationships/image" Target="../media/image6.png"/><Relationship Id="rId4" Type="http://schemas.openxmlformats.org/officeDocument/2006/relationships/tags" Target="../tags/tag24.xml"/><Relationship Id="rId3" Type="http://schemas.openxmlformats.org/officeDocument/2006/relationships/image" Target="../media/image5.png"/><Relationship Id="rId2" Type="http://schemas.openxmlformats.org/officeDocument/2006/relationships/tags" Target="../tags/tag23.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6" Type="http://schemas.openxmlformats.org/officeDocument/2006/relationships/tags" Target="../tags/tag28.xml"/><Relationship Id="rId5" Type="http://schemas.openxmlformats.org/officeDocument/2006/relationships/tags" Target="../tags/tag27.xml"/><Relationship Id="rId4" Type="http://schemas.openxmlformats.org/officeDocument/2006/relationships/tags" Target="../tags/tag26.xml"/><Relationship Id="rId3" Type="http://schemas.openxmlformats.org/officeDocument/2006/relationships/image" Target="../media/image4.png"/><Relationship Id="rId2" Type="http://schemas.openxmlformats.org/officeDocument/2006/relationships/tags" Target="../tags/tag25.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9" Type="http://schemas.openxmlformats.org/officeDocument/2006/relationships/tags" Target="../tags/tag34.xml"/><Relationship Id="rId8" Type="http://schemas.openxmlformats.org/officeDocument/2006/relationships/tags" Target="../tags/tag33.xml"/><Relationship Id="rId7" Type="http://schemas.openxmlformats.org/officeDocument/2006/relationships/tags" Target="../tags/tag32.xml"/><Relationship Id="rId6" Type="http://schemas.openxmlformats.org/officeDocument/2006/relationships/tags" Target="../tags/tag31.xml"/><Relationship Id="rId5" Type="http://schemas.openxmlformats.org/officeDocument/2006/relationships/image" Target="../media/image6.png"/><Relationship Id="rId4" Type="http://schemas.openxmlformats.org/officeDocument/2006/relationships/tags" Target="../tags/tag30.xml"/><Relationship Id="rId3" Type="http://schemas.openxmlformats.org/officeDocument/2006/relationships/image" Target="../media/image5.png"/><Relationship Id="rId2" Type="http://schemas.openxmlformats.org/officeDocument/2006/relationships/tags" Target="../tags/tag29.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9" Type="http://schemas.openxmlformats.org/officeDocument/2006/relationships/tags" Target="../tags/tag40.xml"/><Relationship Id="rId8" Type="http://schemas.openxmlformats.org/officeDocument/2006/relationships/tags" Target="../tags/tag39.xml"/><Relationship Id="rId7" Type="http://schemas.openxmlformats.org/officeDocument/2006/relationships/tags" Target="../tags/tag38.xml"/><Relationship Id="rId6" Type="http://schemas.openxmlformats.org/officeDocument/2006/relationships/image" Target="../media/image6.png"/><Relationship Id="rId5" Type="http://schemas.openxmlformats.org/officeDocument/2006/relationships/tags" Target="../tags/tag37.xml"/><Relationship Id="rId4" Type="http://schemas.openxmlformats.org/officeDocument/2006/relationships/image" Target="../media/image5.png"/><Relationship Id="rId3" Type="http://schemas.openxmlformats.org/officeDocument/2006/relationships/tags" Target="../tags/tag36.xml"/><Relationship Id="rId2" Type="http://schemas.openxmlformats.org/officeDocument/2006/relationships/tags" Target="../tags/tag35.xml"/><Relationship Id="rId11" Type="http://schemas.openxmlformats.org/officeDocument/2006/relationships/tags" Target="../tags/tag42.xml"/><Relationship Id="rId10" Type="http://schemas.openxmlformats.org/officeDocument/2006/relationships/tags" Target="../tags/tag41.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9" Type="http://schemas.openxmlformats.org/officeDocument/2006/relationships/tags" Target="../tags/tag48.xml"/><Relationship Id="rId8" Type="http://schemas.openxmlformats.org/officeDocument/2006/relationships/tags" Target="../tags/tag47.xml"/><Relationship Id="rId7" Type="http://schemas.openxmlformats.org/officeDocument/2006/relationships/tags" Target="../tags/tag46.xml"/><Relationship Id="rId6" Type="http://schemas.openxmlformats.org/officeDocument/2006/relationships/image" Target="../media/image6.png"/><Relationship Id="rId5" Type="http://schemas.openxmlformats.org/officeDocument/2006/relationships/tags" Target="../tags/tag45.xml"/><Relationship Id="rId4" Type="http://schemas.openxmlformats.org/officeDocument/2006/relationships/image" Target="../media/image5.png"/><Relationship Id="rId3" Type="http://schemas.openxmlformats.org/officeDocument/2006/relationships/tags" Target="../tags/tag44.xml"/><Relationship Id="rId2" Type="http://schemas.openxmlformats.org/officeDocument/2006/relationships/tags" Target="../tags/tag43.xml"/><Relationship Id="rId12" Type="http://schemas.openxmlformats.org/officeDocument/2006/relationships/tags" Target="../tags/tag51.xml"/><Relationship Id="rId11" Type="http://schemas.openxmlformats.org/officeDocument/2006/relationships/tags" Target="../tags/tag50.xml"/><Relationship Id="rId10" Type="http://schemas.openxmlformats.org/officeDocument/2006/relationships/tags" Target="../tags/tag49.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9" Type="http://schemas.openxmlformats.org/officeDocument/2006/relationships/tags" Target="../tags/tag57.xml"/><Relationship Id="rId8" Type="http://schemas.openxmlformats.org/officeDocument/2006/relationships/tags" Target="../tags/tag56.xml"/><Relationship Id="rId7" Type="http://schemas.openxmlformats.org/officeDocument/2006/relationships/tags" Target="../tags/tag55.xml"/><Relationship Id="rId6" Type="http://schemas.openxmlformats.org/officeDocument/2006/relationships/image" Target="../media/image6.png"/><Relationship Id="rId5" Type="http://schemas.openxmlformats.org/officeDocument/2006/relationships/tags" Target="../tags/tag54.xml"/><Relationship Id="rId4" Type="http://schemas.openxmlformats.org/officeDocument/2006/relationships/image" Target="../media/image5.png"/><Relationship Id="rId3" Type="http://schemas.openxmlformats.org/officeDocument/2006/relationships/tags" Target="../tags/tag53.xml"/><Relationship Id="rId2" Type="http://schemas.openxmlformats.org/officeDocument/2006/relationships/tags" Target="../tags/tag52.xml"/><Relationship Id="rId12" Type="http://schemas.openxmlformats.org/officeDocument/2006/relationships/tags" Target="../tags/tag60.xml"/><Relationship Id="rId11" Type="http://schemas.openxmlformats.org/officeDocument/2006/relationships/tags" Target="../tags/tag59.xml"/><Relationship Id="rId10" Type="http://schemas.openxmlformats.org/officeDocument/2006/relationships/tags" Target="../tags/tag58.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9" Type="http://schemas.openxmlformats.org/officeDocument/2006/relationships/tags" Target="../tags/tag66.xml"/><Relationship Id="rId8" Type="http://schemas.openxmlformats.org/officeDocument/2006/relationships/tags" Target="../tags/tag65.xml"/><Relationship Id="rId7" Type="http://schemas.openxmlformats.org/officeDocument/2006/relationships/tags" Target="../tags/tag64.xml"/><Relationship Id="rId6" Type="http://schemas.openxmlformats.org/officeDocument/2006/relationships/image" Target="../media/image6.png"/><Relationship Id="rId5" Type="http://schemas.openxmlformats.org/officeDocument/2006/relationships/tags" Target="../tags/tag63.xml"/><Relationship Id="rId4" Type="http://schemas.openxmlformats.org/officeDocument/2006/relationships/image" Target="../media/image5.png"/><Relationship Id="rId3" Type="http://schemas.openxmlformats.org/officeDocument/2006/relationships/tags" Target="../tags/tag62.xml"/><Relationship Id="rId2" Type="http://schemas.openxmlformats.org/officeDocument/2006/relationships/tags" Target="../tags/tag61.xml"/><Relationship Id="rId12" Type="http://schemas.openxmlformats.org/officeDocument/2006/relationships/tags" Target="../tags/tag69.xml"/><Relationship Id="rId11" Type="http://schemas.openxmlformats.org/officeDocument/2006/relationships/tags" Target="../tags/tag68.xml"/><Relationship Id="rId10" Type="http://schemas.openxmlformats.org/officeDocument/2006/relationships/tags" Target="../tags/tag67.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9" Type="http://schemas.openxmlformats.org/officeDocument/2006/relationships/tags" Target="../tags/tag75.xml"/><Relationship Id="rId8" Type="http://schemas.openxmlformats.org/officeDocument/2006/relationships/tags" Target="../tags/tag74.xml"/><Relationship Id="rId7" Type="http://schemas.openxmlformats.org/officeDocument/2006/relationships/tags" Target="../tags/tag73.xml"/><Relationship Id="rId6" Type="http://schemas.openxmlformats.org/officeDocument/2006/relationships/image" Target="../media/image6.png"/><Relationship Id="rId5" Type="http://schemas.openxmlformats.org/officeDocument/2006/relationships/tags" Target="../tags/tag72.xml"/><Relationship Id="rId4" Type="http://schemas.openxmlformats.org/officeDocument/2006/relationships/image" Target="../media/image5.png"/><Relationship Id="rId3" Type="http://schemas.openxmlformats.org/officeDocument/2006/relationships/tags" Target="../tags/tag71.xml"/><Relationship Id="rId2" Type="http://schemas.openxmlformats.org/officeDocument/2006/relationships/tags" Target="../tags/tag70.xml"/><Relationship Id="rId14" Type="http://schemas.openxmlformats.org/officeDocument/2006/relationships/tags" Target="../tags/tag80.xml"/><Relationship Id="rId13" Type="http://schemas.openxmlformats.org/officeDocument/2006/relationships/tags" Target="../tags/tag79.xml"/><Relationship Id="rId12" Type="http://schemas.openxmlformats.org/officeDocument/2006/relationships/tags" Target="../tags/tag78.xml"/><Relationship Id="rId11" Type="http://schemas.openxmlformats.org/officeDocument/2006/relationships/tags" Target="../tags/tag77.xml"/><Relationship Id="rId10" Type="http://schemas.openxmlformats.org/officeDocument/2006/relationships/tags" Target="../tags/tag76.xml"/><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9" Type="http://schemas.openxmlformats.org/officeDocument/2006/relationships/tags" Target="../tags/tag86.xml"/><Relationship Id="rId8" Type="http://schemas.openxmlformats.org/officeDocument/2006/relationships/tags" Target="../tags/tag85.xml"/><Relationship Id="rId7" Type="http://schemas.openxmlformats.org/officeDocument/2006/relationships/tags" Target="../tags/tag84.xml"/><Relationship Id="rId6" Type="http://schemas.openxmlformats.org/officeDocument/2006/relationships/image" Target="../media/image6.png"/><Relationship Id="rId5" Type="http://schemas.openxmlformats.org/officeDocument/2006/relationships/tags" Target="../tags/tag83.xml"/><Relationship Id="rId4" Type="http://schemas.openxmlformats.org/officeDocument/2006/relationships/image" Target="../media/image5.png"/><Relationship Id="rId3" Type="http://schemas.openxmlformats.org/officeDocument/2006/relationships/tags" Target="../tags/tag82.xml"/><Relationship Id="rId2" Type="http://schemas.openxmlformats.org/officeDocument/2006/relationships/tags" Target="../tags/tag81.xml"/><Relationship Id="rId11" Type="http://schemas.openxmlformats.org/officeDocument/2006/relationships/tags" Target="../tags/tag88.xml"/><Relationship Id="rId10" Type="http://schemas.openxmlformats.org/officeDocument/2006/relationships/tags" Target="../tags/tag87.xml"/><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8" Type="http://schemas.openxmlformats.org/officeDocument/2006/relationships/tags" Target="../tags/tag6.xml"/><Relationship Id="rId7" Type="http://schemas.openxmlformats.org/officeDocument/2006/relationships/tags" Target="../tags/tag5.xml"/><Relationship Id="rId6" Type="http://schemas.openxmlformats.org/officeDocument/2006/relationships/tags" Target="../tags/tag4.xml"/><Relationship Id="rId5" Type="http://schemas.openxmlformats.org/officeDocument/2006/relationships/tags" Target="../tags/tag3.xml"/><Relationship Id="rId4" Type="http://schemas.openxmlformats.org/officeDocument/2006/relationships/tags" Target="../tags/tag2.xml"/><Relationship Id="rId3" Type="http://schemas.openxmlformats.org/officeDocument/2006/relationships/image" Target="../media/image4.png"/><Relationship Id="rId2" Type="http://schemas.openxmlformats.org/officeDocument/2006/relationships/tags" Target="../tags/tag1.xml"/><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5" Type="http://schemas.openxmlformats.org/officeDocument/2006/relationships/image" Target="../media/image6.png"/><Relationship Id="rId4" Type="http://schemas.openxmlformats.org/officeDocument/2006/relationships/tags" Target="../tags/tag8.xml"/><Relationship Id="rId3" Type="http://schemas.openxmlformats.org/officeDocument/2006/relationships/image" Target="../media/image5.png"/><Relationship Id="rId2" Type="http://schemas.openxmlformats.org/officeDocument/2006/relationships/tags" Target="../tags/tag7.xml"/><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8" Type="http://schemas.openxmlformats.org/officeDocument/2006/relationships/tags" Target="../tags/tag12.xml"/><Relationship Id="rId7" Type="http://schemas.openxmlformats.org/officeDocument/2006/relationships/image" Target="../media/image6.png"/><Relationship Id="rId6" Type="http://schemas.openxmlformats.org/officeDocument/2006/relationships/tags" Target="../tags/tag11.xml"/><Relationship Id="rId5" Type="http://schemas.openxmlformats.org/officeDocument/2006/relationships/image" Target="../media/image5.png"/><Relationship Id="rId4" Type="http://schemas.openxmlformats.org/officeDocument/2006/relationships/tags" Target="../tags/tag10.xml"/><Relationship Id="rId3" Type="http://schemas.openxmlformats.org/officeDocument/2006/relationships/image" Target="../media/image7.png"/><Relationship Id="rId2" Type="http://schemas.openxmlformats.org/officeDocument/2006/relationships/tags" Target="../tags/tag9.xml"/><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2_自定义版式">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85" name="圆角矩形 1"/>
          <p:cNvSpPr/>
          <p:nvPr/>
        </p:nvSpPr>
        <p:spPr>
          <a:xfrm>
            <a:off x="3743325" y="2578894"/>
            <a:ext cx="1976438" cy="450056"/>
          </a:xfrm>
          <a:prstGeom prst="roundRect">
            <a:avLst>
              <a:gd name="adj" fmla="val 50000"/>
            </a:avLst>
          </a:prstGeom>
          <a:solidFill>
            <a:srgbClr val="FF9B19"/>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1" hangingPunct="1">
              <a:buFont typeface="Arial" panose="020B0604020202020204" pitchFamily="34" charset="0"/>
              <a:buNone/>
              <a:defRPr/>
            </a:pPr>
            <a:endParaRPr kumimoji="1" lang="zh-CN" altLang="en-US" sz="1800" b="1" dirty="0"/>
          </a:p>
        </p:txBody>
      </p:sp>
      <p:sp>
        <p:nvSpPr>
          <p:cNvPr id="86" name="内容占位符 6"/>
          <p:cNvSpPr>
            <a:spLocks noGrp="1"/>
          </p:cNvSpPr>
          <p:nvPr>
            <p:ph sz="quarter" idx="10"/>
          </p:nvPr>
        </p:nvSpPr>
        <p:spPr>
          <a:xfrm>
            <a:off x="1864760" y="1387121"/>
            <a:ext cx="5732980" cy="685800"/>
          </a:xfrm>
          <a:prstGeom prst="rect">
            <a:avLst/>
          </a:prstGeom>
        </p:spPr>
        <p:txBody>
          <a:bodyPr lIns="68580" tIns="34290" rIns="68580" bIns="34290"/>
          <a:lstStyle>
            <a:lvl1pPr algn="ctr">
              <a:buFontTx/>
              <a:buNone/>
              <a:defRPr sz="4500" b="1">
                <a:latin typeface="黑体" panose="02010609060101010101" pitchFamily="49" charset="-122"/>
                <a:ea typeface="黑体" panose="02010609060101010101" pitchFamily="49" charset="-122"/>
              </a:defRPr>
            </a:lvl1pPr>
          </a:lstStyle>
          <a:p>
            <a:pPr lvl="0"/>
            <a:r>
              <a:rPr lang="zh-CN" altLang="en-US"/>
              <a:t>单击此处编辑母版文本样式</a:t>
            </a:r>
            <a:endParaRPr lang="zh-CN" altLang="en-US"/>
          </a:p>
        </p:txBody>
      </p:sp>
      <p:sp>
        <p:nvSpPr>
          <p:cNvPr id="87" name="内容占位符 8"/>
          <p:cNvSpPr>
            <a:spLocks noGrp="1"/>
          </p:cNvSpPr>
          <p:nvPr>
            <p:ph sz="quarter" idx="11"/>
          </p:nvPr>
        </p:nvSpPr>
        <p:spPr>
          <a:xfrm>
            <a:off x="3182467" y="2082593"/>
            <a:ext cx="3097565" cy="685800"/>
          </a:xfrm>
          <a:prstGeom prst="rect">
            <a:avLst/>
          </a:prstGeom>
        </p:spPr>
        <p:txBody>
          <a:bodyPr lIns="68580" tIns="34290" rIns="68580" bIns="34290"/>
          <a:lstStyle>
            <a:lvl1pPr algn="ctr">
              <a:buFontTx/>
              <a:buNone/>
              <a:defRPr sz="1500">
                <a:latin typeface="黑体" panose="02010609060101010101" pitchFamily="49" charset="-122"/>
                <a:ea typeface="黑体" panose="02010609060101010101" pitchFamily="49" charset="-122"/>
              </a:defRPr>
            </a:lvl1pPr>
          </a:lstStyle>
          <a:p>
            <a:pPr lvl="0"/>
            <a:r>
              <a:rPr lang="zh-CN" altLang="en-US"/>
              <a:t>单击此处编辑母版文本样式</a:t>
            </a:r>
            <a:endParaRPr lang="zh-CN" altLang="en-US"/>
          </a:p>
        </p:txBody>
      </p:sp>
      <p:sp>
        <p:nvSpPr>
          <p:cNvPr id="88" name="内容占位符 10"/>
          <p:cNvSpPr>
            <a:spLocks noGrp="1"/>
          </p:cNvSpPr>
          <p:nvPr>
            <p:ph sz="quarter" idx="12"/>
          </p:nvPr>
        </p:nvSpPr>
        <p:spPr>
          <a:xfrm>
            <a:off x="3742696" y="2632382"/>
            <a:ext cx="1977107" cy="685800"/>
          </a:xfrm>
          <a:prstGeom prst="rect">
            <a:avLst/>
          </a:prstGeom>
        </p:spPr>
        <p:txBody>
          <a:bodyPr lIns="68580" tIns="34290" rIns="68580" bIns="34290"/>
          <a:lstStyle>
            <a:lvl1pPr algn="ctr">
              <a:buFontTx/>
              <a:buNone/>
              <a:defRPr sz="1800" b="1">
                <a:latin typeface="黑体" panose="02010609060101010101" pitchFamily="49" charset="-122"/>
                <a:ea typeface="黑体" panose="02010609060101010101" pitchFamily="49" charset="-122"/>
              </a:defRPr>
            </a:lvl1pPr>
          </a:lstStyle>
          <a:p>
            <a:pPr lvl="0"/>
            <a:r>
              <a:rPr lang="zh-CN" altLang="en-US"/>
              <a:t>单击此处编辑母版文本样式</a:t>
            </a:r>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pic>
        <p:nvPicPr>
          <p:cNvPr id="168" name="图片 167"/>
          <p:cNvPicPr>
            <a:picLocks noChangeAspect="1"/>
          </p:cNvPicPr>
          <p:nvPr>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0" y="0"/>
            <a:ext cx="540068" cy="540068"/>
          </a:xfrm>
          <a:prstGeom prst="rect">
            <a:avLst/>
          </a:prstGeom>
        </p:spPr>
      </p:pic>
      <p:pic>
        <p:nvPicPr>
          <p:cNvPr id="47" name="图片 46"/>
          <p:cNvPicPr>
            <a:picLocks noChangeAspect="1"/>
          </p:cNvPicPr>
          <p:nvPr>
            <p:custDataLst>
              <p:tags r:id="rId4"/>
            </p:custDataLst>
          </p:nvPr>
        </p:nvPicPr>
        <p:blipFill>
          <a:blip r:embed="rId5">
            <a:extLst>
              <a:ext uri="{28A0092B-C50C-407E-A947-70E740481C1C}">
                <a14:useLocalDpi xmlns:a14="http://schemas.microsoft.com/office/drawing/2010/main" val="0"/>
              </a:ext>
            </a:extLst>
          </a:blip>
          <a:stretch>
            <a:fillRect/>
          </a:stretch>
        </p:blipFill>
        <p:spPr>
          <a:xfrm>
            <a:off x="8603933" y="4603433"/>
            <a:ext cx="540068" cy="540068"/>
          </a:xfrm>
          <a:prstGeom prst="rect">
            <a:avLst/>
          </a:prstGeom>
        </p:spPr>
      </p:pic>
      <p:sp>
        <p:nvSpPr>
          <p:cNvPr id="2" name="标题 1"/>
          <p:cNvSpPr>
            <a:spLocks noGrp="1"/>
          </p:cNvSpPr>
          <p:nvPr>
            <p:ph type="title"/>
          </p:nvPr>
        </p:nvSpPr>
        <p:spPr>
          <a:xfrm>
            <a:off x="502412" y="332426"/>
            <a:ext cx="8139178" cy="331473"/>
          </a:xfrm>
        </p:spPr>
        <p:txBody>
          <a:bodyPr vert="horz" lIns="90170" tIns="46990" rIns="90170" bIns="46990" rtlCol="0" anchor="ctr" anchorCtr="0">
            <a:noAutofit/>
          </a:bodyPr>
          <a:lstStyle>
            <a:lvl1pPr marL="0" marR="0" lvl="0" algn="l" defTabSz="914400" rtl="0" eaLnBrk="1" fontAlgn="auto" latinLnBrk="0" hangingPunct="1">
              <a:lnSpc>
                <a:spcPct val="100000"/>
              </a:lnSpc>
              <a:buNone/>
              <a:defRPr kumimoji="0" lang="zh-CN" altLang="en-US" sz="1800" b="1" i="0" u="none" strike="noStrike" kern="1200" cap="none" spc="200" normalizeH="0" baseline="0" noProof="1" dirty="0">
                <a:solidFill>
                  <a:schemeClr val="tx1"/>
                </a:solidFill>
                <a:uFillTx/>
                <a:latin typeface="Arial" panose="020B0604020202020204" pitchFamily="34" charset="0"/>
                <a:ea typeface="幼圆" charset="0"/>
                <a:cs typeface="+mj-cs"/>
                <a:sym typeface="+mn-ea"/>
              </a:defRPr>
            </a:lvl1pPr>
          </a:lstStyle>
          <a:p>
            <a:pPr lvl="0"/>
            <a:r>
              <a:rPr>
                <a:sym typeface="+mn-ea"/>
              </a:rPr>
              <a:t>单击此处编辑母版标题样式</a:t>
            </a:r>
            <a:endParaRPr>
              <a:sym typeface="+mn-ea"/>
            </a:endParaRPr>
          </a:p>
        </p:txBody>
      </p:sp>
      <p:sp>
        <p:nvSpPr>
          <p:cNvPr id="3" name="内容占位符 2"/>
          <p:cNvSpPr>
            <a:spLocks noGrp="1"/>
          </p:cNvSpPr>
          <p:nvPr>
            <p:ph sz="half" idx="1"/>
          </p:nvPr>
        </p:nvSpPr>
        <p:spPr>
          <a:xfrm>
            <a:off x="502448" y="714381"/>
            <a:ext cx="3962432" cy="4041680"/>
          </a:xfrm>
        </p:spPr>
        <p:txBody>
          <a:bodyPr vert="horz" lIns="90170" tIns="46990" rIns="90170" bIns="46990" rtlCol="0">
            <a:normAutofit/>
          </a:bodyPr>
          <a:lstStyle>
            <a:lvl1pPr marL="171450" marR="0" lvl="0"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幼圆" charset="0"/>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solidFill>
                <a:uFillTx/>
                <a:latin typeface="Arial" panose="020B0604020202020204" pitchFamily="34" charset="0"/>
                <a:ea typeface="幼圆" charset="0"/>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幼圆" charset="0"/>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幼圆" charset="0"/>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幼圆" charset="0"/>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内容占位符 3"/>
          <p:cNvSpPr>
            <a:spLocks noGrp="1"/>
          </p:cNvSpPr>
          <p:nvPr>
            <p:ph sz="half" idx="2"/>
          </p:nvPr>
        </p:nvSpPr>
        <p:spPr>
          <a:xfrm>
            <a:off x="4679158" y="714381"/>
            <a:ext cx="3962432" cy="4041680"/>
          </a:xfrm>
        </p:spPr>
        <p:txBody>
          <a:bodyPr lIns="90170" tIns="46990" rIns="90170" bIns="46990">
            <a:normAutofit/>
          </a:bodyPr>
          <a:lstStyle>
            <a:lvl1pPr eaLnBrk="1" fontAlgn="auto" latinLnBrk="0" hangingPunct="1">
              <a:defRPr sz="1200">
                <a:solidFill>
                  <a:schemeClr val="tx1"/>
                </a:solidFill>
                <a:latin typeface="Arial" panose="020B0604020202020204" pitchFamily="34" charset="0"/>
                <a:ea typeface="幼圆" charset="0"/>
              </a:defRPr>
            </a:lvl1pPr>
            <a:lvl2pPr eaLnBrk="1" fontAlgn="auto" latinLnBrk="0" hangingPunct="1">
              <a:defRPr sz="1200">
                <a:solidFill>
                  <a:schemeClr val="tx1"/>
                </a:solidFill>
                <a:latin typeface="Arial" panose="020B0604020202020204" pitchFamily="34" charset="0"/>
                <a:ea typeface="幼圆" charset="0"/>
              </a:defRPr>
            </a:lvl2pPr>
            <a:lvl3pPr eaLnBrk="1" fontAlgn="auto" latinLnBrk="0" hangingPunct="1">
              <a:defRPr sz="1200">
                <a:solidFill>
                  <a:schemeClr val="tx1"/>
                </a:solidFill>
                <a:latin typeface="Arial" panose="020B0604020202020204" pitchFamily="34" charset="0"/>
                <a:ea typeface="幼圆" charset="0"/>
              </a:defRPr>
            </a:lvl3pPr>
            <a:lvl4pPr eaLnBrk="1" fontAlgn="auto" latinLnBrk="0" hangingPunct="1">
              <a:defRPr sz="1200">
                <a:solidFill>
                  <a:schemeClr val="tx1"/>
                </a:solidFill>
                <a:latin typeface="Arial" panose="020B0604020202020204" pitchFamily="34" charset="0"/>
                <a:ea typeface="幼圆" charset="0"/>
              </a:defRPr>
            </a:lvl4pPr>
            <a:lvl5pPr eaLnBrk="1" fontAlgn="auto" latinLnBrk="0" hangingPunct="1">
              <a:defRPr sz="1200">
                <a:solidFill>
                  <a:schemeClr val="tx1"/>
                </a:solidFill>
                <a:latin typeface="Arial" panose="020B0604020202020204" pitchFamily="34" charset="0"/>
                <a:ea typeface="幼圆" charset="0"/>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nvPr>
        </p:nvSpPr>
        <p:spPr/>
        <p:txBody>
          <a:bodyPr/>
          <a:lstStyle>
            <a:lvl1pPr>
              <a:defRPr>
                <a:latin typeface="Arial" panose="020B0604020202020204" pitchFamily="34" charset="0"/>
                <a:ea typeface="幼圆" charset="0"/>
                <a:cs typeface="幼圆" charset="0"/>
              </a:defRPr>
            </a:lvl1p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nvPr>
        </p:nvSpPr>
        <p:spPr/>
        <p:txBody>
          <a:bodyPr/>
          <a:lstStyle>
            <a:lvl1pPr>
              <a:defRPr>
                <a:latin typeface="Arial" panose="020B0604020202020204" pitchFamily="34" charset="0"/>
                <a:ea typeface="幼圆" charset="0"/>
                <a:cs typeface="幼圆" charset="0"/>
              </a:defRPr>
            </a:lvl1pPr>
          </a:lstStyle>
          <a:p>
            <a:endParaRPr lang="zh-CN" altLang="en-US"/>
          </a:p>
        </p:txBody>
      </p:sp>
      <p:sp>
        <p:nvSpPr>
          <p:cNvPr id="7" name="灯片编号占位符 6"/>
          <p:cNvSpPr>
            <a:spLocks noGrp="1"/>
          </p:cNvSpPr>
          <p:nvPr>
            <p:ph type="sldNum" sz="quarter" idx="12"/>
          </p:nvPr>
        </p:nvSpPr>
        <p:spPr/>
        <p:txBody>
          <a:bodyPr/>
          <a:lstStyle>
            <a:lvl1pPr>
              <a:defRPr>
                <a:latin typeface="Arial" panose="020B0604020202020204" pitchFamily="34" charset="0"/>
                <a:ea typeface="幼圆" charset="0"/>
                <a:cs typeface="幼圆" charset="0"/>
              </a:defRPr>
            </a:lvl1pPr>
          </a:lstStyle>
          <a:p>
            <a:fld id="{49AE70B2-8BF9-45C0-BB95-33D1B9D3A854}"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pic>
        <p:nvPicPr>
          <p:cNvPr id="168" name="图片 167"/>
          <p:cNvPicPr>
            <a:picLocks noChangeAspect="1"/>
          </p:cNvPicPr>
          <p:nvPr>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0" y="0"/>
            <a:ext cx="540068" cy="540068"/>
          </a:xfrm>
          <a:prstGeom prst="rect">
            <a:avLst/>
          </a:prstGeom>
        </p:spPr>
      </p:pic>
      <p:pic>
        <p:nvPicPr>
          <p:cNvPr id="47" name="图片 46"/>
          <p:cNvPicPr>
            <a:picLocks noChangeAspect="1"/>
          </p:cNvPicPr>
          <p:nvPr>
            <p:custDataLst>
              <p:tags r:id="rId4"/>
            </p:custDataLst>
          </p:nvPr>
        </p:nvPicPr>
        <p:blipFill>
          <a:blip r:embed="rId5">
            <a:extLst>
              <a:ext uri="{28A0092B-C50C-407E-A947-70E740481C1C}">
                <a14:useLocalDpi xmlns:a14="http://schemas.microsoft.com/office/drawing/2010/main" val="0"/>
              </a:ext>
            </a:extLst>
          </a:blip>
          <a:stretch>
            <a:fillRect/>
          </a:stretch>
        </p:blipFill>
        <p:spPr>
          <a:xfrm>
            <a:off x="8603933" y="4603433"/>
            <a:ext cx="540068" cy="540068"/>
          </a:xfrm>
          <a:prstGeom prst="rect">
            <a:avLst/>
          </a:prstGeom>
        </p:spPr>
      </p:pic>
      <p:sp>
        <p:nvSpPr>
          <p:cNvPr id="2" name="标题 1"/>
          <p:cNvSpPr>
            <a:spLocks noGrp="1"/>
          </p:cNvSpPr>
          <p:nvPr>
            <p:ph type="title"/>
          </p:nvPr>
        </p:nvSpPr>
        <p:spPr>
          <a:xfrm>
            <a:off x="502412" y="332426"/>
            <a:ext cx="8139178" cy="331473"/>
          </a:xfrm>
        </p:spPr>
        <p:txBody>
          <a:bodyPr vert="horz" lIns="90170" tIns="46990" rIns="90170" bIns="46990" rtlCol="0" anchor="ctr" anchorCtr="0">
            <a:noAutofit/>
          </a:bodyPr>
          <a:lstStyle>
            <a:lvl1pPr marL="0" marR="0" lvl="0" algn="l" defTabSz="914400" rtl="0" eaLnBrk="1" fontAlgn="auto" latinLnBrk="0" hangingPunct="1">
              <a:lnSpc>
                <a:spcPct val="100000"/>
              </a:lnSpc>
              <a:buNone/>
              <a:defRPr kumimoji="0" lang="zh-CN" altLang="en-US" sz="1800" b="1" i="0" u="none" strike="noStrike" kern="1200" cap="none" spc="200" normalizeH="0" baseline="0" noProof="1" dirty="0">
                <a:solidFill>
                  <a:schemeClr val="tx1"/>
                </a:solidFill>
                <a:uFillTx/>
                <a:latin typeface="Arial" panose="020B0604020202020204" pitchFamily="34" charset="0"/>
                <a:ea typeface="幼圆" charset="0"/>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nvPr>
        </p:nvSpPr>
        <p:spPr>
          <a:xfrm>
            <a:off x="502448" y="714381"/>
            <a:ext cx="3962432" cy="285752"/>
          </a:xfrm>
        </p:spPr>
        <p:txBody>
          <a:bodyPr lIns="90170" tIns="46990" rIns="90170" bIns="46990" anchor="ctr" anchorCtr="0">
            <a:noAutofit/>
          </a:bodyPr>
          <a:lstStyle>
            <a:lvl1pPr marL="0" indent="0" eaLnBrk="1" fontAlgn="auto" latinLnBrk="0" hangingPunct="1">
              <a:lnSpc>
                <a:spcPct val="100000"/>
              </a:lnSpc>
              <a:spcAft>
                <a:spcPts val="0"/>
              </a:spcAft>
              <a:buNone/>
              <a:defRPr sz="1500" b="0" u="none" strike="noStrike" kern="1200" cap="none" spc="200" normalizeH="0" baseline="0">
                <a:solidFill>
                  <a:schemeClr val="tx1"/>
                </a:solidFill>
                <a:uFillTx/>
                <a:latin typeface="Arial" panose="020B0604020202020204" pitchFamily="34" charset="0"/>
                <a:ea typeface="幼圆" charset="0"/>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dirty="0"/>
              <a:t>单击此处编辑文本</a:t>
            </a:r>
            <a:endParaRPr lang="zh-CN" altLang="en-US" dirty="0"/>
          </a:p>
        </p:txBody>
      </p:sp>
      <p:sp>
        <p:nvSpPr>
          <p:cNvPr id="4" name="内容占位符 3"/>
          <p:cNvSpPr>
            <a:spLocks noGrp="1"/>
          </p:cNvSpPr>
          <p:nvPr>
            <p:ph sz="half" idx="2"/>
          </p:nvPr>
        </p:nvSpPr>
        <p:spPr>
          <a:xfrm>
            <a:off x="502444" y="1054894"/>
            <a:ext cx="3962400" cy="3701064"/>
          </a:xfrm>
        </p:spPr>
        <p:txBody>
          <a:bodyPr vert="horz" lIns="90170" tIns="46990" rIns="90170" bIns="46990" rtlCol="0">
            <a:normAutofit/>
          </a:bodyPr>
          <a:lstStyle>
            <a:lvl1pPr marL="171450" marR="0" lvl="0"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幼圆" charset="0"/>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solidFill>
                <a:uFillTx/>
                <a:latin typeface="Arial" panose="020B0604020202020204" pitchFamily="34" charset="0"/>
                <a:ea typeface="幼圆" charset="0"/>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幼圆" charset="0"/>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幼圆" charset="0"/>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幼圆" charset="0"/>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nvPr>
        </p:nvSpPr>
        <p:spPr>
          <a:xfrm>
            <a:off x="4676813" y="714381"/>
            <a:ext cx="3962432" cy="285752"/>
          </a:xfrm>
        </p:spPr>
        <p:txBody>
          <a:bodyPr vert="horz" lIns="90170" tIns="46990" rIns="90170" bIns="46990" rtlCol="0" anchor="ctr"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1500" b="0" i="0" u="none" strike="noStrike" kern="1200" cap="none" spc="200" normalizeH="0" baseline="0" noProof="1" dirty="0">
                <a:solidFill>
                  <a:schemeClr val="tx1"/>
                </a:solidFill>
                <a:uFillTx/>
                <a:latin typeface="Arial" panose="020B0604020202020204" pitchFamily="34" charset="0"/>
                <a:ea typeface="幼圆" charset="0"/>
                <a:cs typeface="+mn-cs"/>
                <a:sym typeface="+mn-ea"/>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a:sym typeface="+mn-ea"/>
              </a:rPr>
              <a:t>单击此处编辑文本</a:t>
            </a:r>
            <a:endParaRPr>
              <a:sym typeface="+mn-ea"/>
            </a:endParaRPr>
          </a:p>
        </p:txBody>
      </p:sp>
      <p:sp>
        <p:nvSpPr>
          <p:cNvPr id="6" name="内容占位符 5"/>
          <p:cNvSpPr>
            <a:spLocks noGrp="1"/>
          </p:cNvSpPr>
          <p:nvPr>
            <p:ph sz="quarter" idx="4"/>
          </p:nvPr>
        </p:nvSpPr>
        <p:spPr>
          <a:xfrm>
            <a:off x="4676813" y="1054894"/>
            <a:ext cx="3962432" cy="3701064"/>
          </a:xfrm>
        </p:spPr>
        <p:txBody>
          <a:bodyPr vert="horz" lIns="90170" tIns="46990" rIns="90170" bIns="46990" rtlCol="0">
            <a:normAutofit/>
          </a:bodyPr>
          <a:lstStyle>
            <a:lvl1pPr marL="171450" marR="0" lvl="0"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幼圆" charset="0"/>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solidFill>
                <a:uFillTx/>
                <a:latin typeface="Arial" panose="020B0604020202020204" pitchFamily="34" charset="0"/>
                <a:ea typeface="幼圆" charset="0"/>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幼圆" charset="0"/>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幼圆" charset="0"/>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幼圆" charset="0"/>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nvPr>
        </p:nvSpPr>
        <p:spPr/>
        <p:txBody>
          <a:bodyPr/>
          <a:lstStyle>
            <a:lvl1pPr>
              <a:defRPr>
                <a:latin typeface="Arial" panose="020B0604020202020204" pitchFamily="34" charset="0"/>
                <a:ea typeface="幼圆" charset="0"/>
                <a:cs typeface="幼圆" charset="0"/>
              </a:defRPr>
            </a:lvl1p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nvPr>
        </p:nvSpPr>
        <p:spPr/>
        <p:txBody>
          <a:bodyPr/>
          <a:lstStyle>
            <a:lvl1pPr>
              <a:defRPr>
                <a:latin typeface="Arial" panose="020B0604020202020204" pitchFamily="34" charset="0"/>
                <a:ea typeface="幼圆" charset="0"/>
                <a:cs typeface="幼圆" charset="0"/>
              </a:defRPr>
            </a:lvl1pPr>
          </a:lstStyle>
          <a:p>
            <a:endParaRPr lang="zh-CN" altLang="en-US"/>
          </a:p>
        </p:txBody>
      </p:sp>
      <p:sp>
        <p:nvSpPr>
          <p:cNvPr id="9" name="灯片编号占位符 8"/>
          <p:cNvSpPr>
            <a:spLocks noGrp="1"/>
          </p:cNvSpPr>
          <p:nvPr>
            <p:ph type="sldNum" sz="quarter" idx="12"/>
          </p:nvPr>
        </p:nvSpPr>
        <p:spPr/>
        <p:txBody>
          <a:bodyPr/>
          <a:lstStyle>
            <a:lvl1pPr>
              <a:defRPr>
                <a:latin typeface="Arial" panose="020B0604020202020204" pitchFamily="34" charset="0"/>
                <a:ea typeface="幼圆" charset="0"/>
                <a:cs typeface="幼圆" charset="0"/>
              </a:defRPr>
            </a:lvl1pPr>
          </a:lstStyle>
          <a:p>
            <a:fld id="{49AE70B2-8BF9-45C0-BB95-33D1B9D3A854}"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pic>
        <p:nvPicPr>
          <p:cNvPr id="63" name="图片 62"/>
          <p:cNvPicPr>
            <a:picLocks noChangeAspect="1"/>
          </p:cNvPicPr>
          <p:nvPr>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306593" y="932631"/>
            <a:ext cx="3291840" cy="3278237"/>
          </a:xfrm>
          <a:prstGeom prst="rect">
            <a:avLst/>
          </a:prstGeom>
        </p:spPr>
      </p:pic>
      <p:pic>
        <p:nvPicPr>
          <p:cNvPr id="168" name="图片 167"/>
          <p:cNvPicPr>
            <a:picLocks noChangeAspect="1"/>
          </p:cNvPicPr>
          <p:nvPr>
            <p:custDataLst>
              <p:tags r:id="rId4"/>
            </p:custDataLst>
          </p:nvPr>
        </p:nvPicPr>
        <p:blipFill>
          <a:blip r:embed="rId5">
            <a:extLst>
              <a:ext uri="{28A0092B-C50C-407E-A947-70E740481C1C}">
                <a14:useLocalDpi xmlns:a14="http://schemas.microsoft.com/office/drawing/2010/main" val="0"/>
              </a:ext>
            </a:extLst>
          </a:blip>
          <a:stretch>
            <a:fillRect/>
          </a:stretch>
        </p:blipFill>
        <p:spPr>
          <a:xfrm>
            <a:off x="8603933" y="0"/>
            <a:ext cx="540068" cy="540068"/>
          </a:xfrm>
          <a:prstGeom prst="rect">
            <a:avLst/>
          </a:prstGeom>
        </p:spPr>
      </p:pic>
      <p:sp>
        <p:nvSpPr>
          <p:cNvPr id="2" name="标题 1"/>
          <p:cNvSpPr>
            <a:spLocks noGrp="1"/>
          </p:cNvSpPr>
          <p:nvPr>
            <p:ph type="title"/>
          </p:nvPr>
        </p:nvSpPr>
        <p:spPr/>
        <p:txBody>
          <a:bodyPr vert="horz" lIns="90170" tIns="46990" rIns="90170" bIns="46990" rtlCol="0" anchor="ctr" anchorCtr="0">
            <a:noAutofit/>
          </a:bodyPr>
          <a:lstStyle>
            <a:lvl1pPr marL="0" marR="0" lvl="0" algn="l" defTabSz="914400" rtl="0" eaLnBrk="1" fontAlgn="auto" latinLnBrk="0" hangingPunct="1">
              <a:lnSpc>
                <a:spcPct val="100000"/>
              </a:lnSpc>
              <a:buNone/>
              <a:defRPr kumimoji="0" lang="zh-CN" altLang="en-US" sz="1800" b="1" i="0" u="none" strike="noStrike" kern="1200" cap="none" spc="200" normalizeH="0" baseline="0" noProof="1" dirty="0">
                <a:solidFill>
                  <a:schemeClr val="tx1"/>
                </a:solidFill>
                <a:uFillTx/>
                <a:latin typeface="Arial" panose="020B0604020202020204" pitchFamily="34" charset="0"/>
                <a:ea typeface="幼圆" charset="0"/>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nvPr>
        </p:nvSpPr>
        <p:spPr/>
        <p:txBody>
          <a:bodyPr/>
          <a:lstStyle>
            <a:lvl1pPr>
              <a:defRPr>
                <a:latin typeface="Arial" panose="020B0604020202020204" pitchFamily="34" charset="0"/>
                <a:ea typeface="幼圆" charset="0"/>
                <a:cs typeface="幼圆" charset="0"/>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lvl1pPr>
              <a:defRPr>
                <a:latin typeface="Arial" panose="020B0604020202020204" pitchFamily="34" charset="0"/>
                <a:ea typeface="幼圆" charset="0"/>
                <a:cs typeface="幼圆" charset="0"/>
              </a:defRPr>
            </a:lvl1pPr>
          </a:lstStyle>
          <a:p>
            <a:endParaRPr lang="zh-CN" altLang="en-US"/>
          </a:p>
        </p:txBody>
      </p:sp>
      <p:sp>
        <p:nvSpPr>
          <p:cNvPr id="5" name="灯片编号占位符 4"/>
          <p:cNvSpPr>
            <a:spLocks noGrp="1"/>
          </p:cNvSpPr>
          <p:nvPr>
            <p:ph type="sldNum" sz="quarter" idx="12"/>
          </p:nvPr>
        </p:nvSpPr>
        <p:spPr/>
        <p:txBody>
          <a:bodyPr/>
          <a:lstStyle>
            <a:lvl1pPr>
              <a:defRPr>
                <a:latin typeface="Arial" panose="020B0604020202020204" pitchFamily="34" charset="0"/>
                <a:ea typeface="幼圆" charset="0"/>
                <a:cs typeface="幼圆" charset="0"/>
              </a:defRPr>
            </a:lvl1pPr>
          </a:lstStyle>
          <a:p>
            <a:fld id="{49AE70B2-8BF9-45C0-BB95-33D1B9D3A854}"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atin typeface="Arial" panose="020B0604020202020204" pitchFamily="34" charset="0"/>
                <a:ea typeface="幼圆" charset="0"/>
                <a:cs typeface="幼圆" charset="0"/>
              </a:defRPr>
            </a:lvl1p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nvPr>
        </p:nvSpPr>
        <p:spPr/>
        <p:txBody>
          <a:bodyPr/>
          <a:lstStyle>
            <a:lvl1pPr>
              <a:defRPr>
                <a:latin typeface="Arial" panose="020B0604020202020204" pitchFamily="34" charset="0"/>
                <a:ea typeface="幼圆" charset="0"/>
                <a:cs typeface="幼圆" charset="0"/>
              </a:defRPr>
            </a:lvl1pPr>
          </a:lstStyle>
          <a:p>
            <a:endParaRPr lang="zh-CN" altLang="en-US"/>
          </a:p>
        </p:txBody>
      </p:sp>
      <p:sp>
        <p:nvSpPr>
          <p:cNvPr id="4" name="灯片编号占位符 3"/>
          <p:cNvSpPr>
            <a:spLocks noGrp="1"/>
          </p:cNvSpPr>
          <p:nvPr>
            <p:ph type="sldNum" sz="quarter" idx="12"/>
          </p:nvPr>
        </p:nvSpPr>
        <p:spPr/>
        <p:txBody>
          <a:bodyPr/>
          <a:lstStyle>
            <a:lvl1pPr>
              <a:defRPr>
                <a:latin typeface="Arial" panose="020B0604020202020204" pitchFamily="34" charset="0"/>
                <a:ea typeface="幼圆" charset="0"/>
                <a:cs typeface="幼圆" charset="0"/>
              </a:defRPr>
            </a:lvl1pPr>
          </a:lstStyle>
          <a:p>
            <a:fld id="{49AE70B2-8BF9-45C0-BB95-33D1B9D3A854}"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pic>
        <p:nvPicPr>
          <p:cNvPr id="168" name="图片 167"/>
          <p:cNvPicPr>
            <a:picLocks noChangeAspect="1"/>
          </p:cNvPicPr>
          <p:nvPr>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0" y="0"/>
            <a:ext cx="540068" cy="540068"/>
          </a:xfrm>
          <a:prstGeom prst="rect">
            <a:avLst/>
          </a:prstGeom>
        </p:spPr>
      </p:pic>
      <p:pic>
        <p:nvPicPr>
          <p:cNvPr id="47" name="图片 46"/>
          <p:cNvPicPr>
            <a:picLocks noChangeAspect="1"/>
          </p:cNvPicPr>
          <p:nvPr>
            <p:custDataLst>
              <p:tags r:id="rId4"/>
            </p:custDataLst>
          </p:nvPr>
        </p:nvPicPr>
        <p:blipFill>
          <a:blip r:embed="rId5">
            <a:extLst>
              <a:ext uri="{28A0092B-C50C-407E-A947-70E740481C1C}">
                <a14:useLocalDpi xmlns:a14="http://schemas.microsoft.com/office/drawing/2010/main" val="0"/>
              </a:ext>
            </a:extLst>
          </a:blip>
          <a:stretch>
            <a:fillRect/>
          </a:stretch>
        </p:blipFill>
        <p:spPr>
          <a:xfrm>
            <a:off x="8603933" y="4603433"/>
            <a:ext cx="540068" cy="540068"/>
          </a:xfrm>
          <a:prstGeom prst="rect">
            <a:avLst/>
          </a:prstGeom>
        </p:spPr>
      </p:pic>
      <p:sp>
        <p:nvSpPr>
          <p:cNvPr id="2" name="标题 1"/>
          <p:cNvSpPr>
            <a:spLocks noGrp="1"/>
          </p:cNvSpPr>
          <p:nvPr>
            <p:ph type="title"/>
          </p:nvPr>
        </p:nvSpPr>
        <p:spPr>
          <a:xfrm>
            <a:off x="502448" y="332426"/>
            <a:ext cx="8139178" cy="331473"/>
          </a:xfrm>
        </p:spPr>
        <p:txBody>
          <a:bodyPr vert="horz" lIns="90170" tIns="46990" rIns="90170" bIns="46990" rtlCol="0" anchor="ctr" anchorCtr="0">
            <a:noAutofit/>
          </a:bodyPr>
          <a:lstStyle>
            <a:lvl1pPr marL="0" marR="0" lvl="0" algn="l" defTabSz="914400" rtl="0" eaLnBrk="1" fontAlgn="auto" latinLnBrk="0" hangingPunct="1">
              <a:lnSpc>
                <a:spcPct val="100000"/>
              </a:lnSpc>
              <a:buNone/>
              <a:defRPr kumimoji="0" lang="zh-CN" altLang="en-US" sz="1800" b="1" i="0" u="none" strike="noStrike" kern="1200" cap="none" spc="200" normalizeH="0" baseline="0" noProof="1" dirty="0">
                <a:solidFill>
                  <a:schemeClr val="tx1"/>
                </a:solidFill>
                <a:uFillTx/>
                <a:latin typeface="Arial" panose="020B0604020202020204" pitchFamily="34" charset="0"/>
                <a:ea typeface="幼圆" charset="0"/>
                <a:cs typeface="+mj-cs"/>
                <a:sym typeface="+mn-ea"/>
              </a:defRPr>
            </a:lvl1pPr>
          </a:lstStyle>
          <a:p>
            <a:pPr lvl="0"/>
            <a:r>
              <a:rPr dirty="0">
                <a:sym typeface="+mn-ea"/>
              </a:rPr>
              <a:t>单击此处编辑母版标题样式</a:t>
            </a:r>
            <a:endParaRPr dirty="0">
              <a:sym typeface="+mn-ea"/>
            </a:endParaRPr>
          </a:p>
        </p:txBody>
      </p:sp>
      <p:sp>
        <p:nvSpPr>
          <p:cNvPr id="3" name="图片占位符 2"/>
          <p:cNvSpPr>
            <a:spLocks noGrp="1"/>
          </p:cNvSpPr>
          <p:nvPr>
            <p:ph type="pic" idx="1"/>
          </p:nvPr>
        </p:nvSpPr>
        <p:spPr>
          <a:xfrm>
            <a:off x="502448" y="714381"/>
            <a:ext cx="3962432" cy="4041680"/>
          </a:xfrm>
        </p:spPr>
        <p:txBody>
          <a:bodyPr vert="horz" lIns="90170" tIns="46990" rIns="90170" bIns="4699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200" b="0" i="0" u="none" strike="noStrike" kern="1200" cap="none" spc="150" normalizeH="0" baseline="0" noProof="1" dirty="0">
                <a:solidFill>
                  <a:schemeClr val="tx1"/>
                </a:solidFill>
                <a:uFillTx/>
                <a:latin typeface="Arial" panose="020B0604020202020204" pitchFamily="34" charset="0"/>
                <a:ea typeface="幼圆" charset="0"/>
                <a:cs typeface="幼圆" charset="0"/>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solidFill>
                <a:uFillTx/>
                <a:latin typeface="+mn-lt"/>
                <a:ea typeface="+mn-ea"/>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nvPr>
        </p:nvSpPr>
        <p:spPr>
          <a:xfrm>
            <a:off x="4679194" y="714381"/>
            <a:ext cx="3962432" cy="4041680"/>
          </a:xfrm>
        </p:spPr>
        <p:txBody>
          <a:bodyPr vert="horz" lIns="90170" tIns="46990" rIns="90170" bIns="46990" rtlCol="0">
            <a:normAutofit/>
          </a:bodyPr>
          <a:lstStyle>
            <a:lvl1pPr marL="171450" marR="0" lvl="0"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幼圆" charset="0"/>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nvPr>
        </p:nvSpPr>
        <p:spPr/>
        <p:txBody>
          <a:bodyPr/>
          <a:lstStyle>
            <a:lvl1pPr>
              <a:defRPr>
                <a:latin typeface="Arial" panose="020B0604020202020204" pitchFamily="34" charset="0"/>
                <a:ea typeface="幼圆" charset="0"/>
                <a:cs typeface="幼圆" charset="0"/>
              </a:defRPr>
            </a:lvl1p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nvPr>
        </p:nvSpPr>
        <p:spPr/>
        <p:txBody>
          <a:bodyPr/>
          <a:lstStyle>
            <a:lvl1pPr>
              <a:defRPr>
                <a:latin typeface="Arial" panose="020B0604020202020204" pitchFamily="34" charset="0"/>
                <a:ea typeface="幼圆" charset="0"/>
                <a:cs typeface="幼圆" charset="0"/>
              </a:defRPr>
            </a:lvl1pPr>
          </a:lstStyle>
          <a:p>
            <a:endParaRPr lang="zh-CN" altLang="en-US" dirty="0"/>
          </a:p>
        </p:txBody>
      </p:sp>
      <p:sp>
        <p:nvSpPr>
          <p:cNvPr id="7" name="灯片编号占位符 6"/>
          <p:cNvSpPr>
            <a:spLocks noGrp="1"/>
          </p:cNvSpPr>
          <p:nvPr>
            <p:ph type="sldNum" sz="quarter" idx="12"/>
          </p:nvPr>
        </p:nvSpPr>
        <p:spPr/>
        <p:txBody>
          <a:bodyPr/>
          <a:lstStyle>
            <a:lvl1pPr>
              <a:defRPr>
                <a:latin typeface="Arial" panose="020B0604020202020204" pitchFamily="34" charset="0"/>
                <a:ea typeface="幼圆" charset="0"/>
                <a:cs typeface="幼圆" charset="0"/>
              </a:defRPr>
            </a:lvl1pPr>
          </a:lstStyle>
          <a:p>
            <a:fld id="{FABC47A4-756D-490B-A52F-7D9E2C9FC05F}"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pic>
        <p:nvPicPr>
          <p:cNvPr id="168" name="图片 167"/>
          <p:cNvPicPr>
            <a:picLocks noChangeAspect="1"/>
          </p:cNvPicPr>
          <p:nvPr>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0" y="0"/>
            <a:ext cx="540068" cy="540068"/>
          </a:xfrm>
          <a:prstGeom prst="rect">
            <a:avLst/>
          </a:prstGeom>
        </p:spPr>
      </p:pic>
      <p:pic>
        <p:nvPicPr>
          <p:cNvPr id="47" name="图片 46"/>
          <p:cNvPicPr>
            <a:picLocks noChangeAspect="1"/>
          </p:cNvPicPr>
          <p:nvPr>
            <p:custDataLst>
              <p:tags r:id="rId4"/>
            </p:custDataLst>
          </p:nvPr>
        </p:nvPicPr>
        <p:blipFill>
          <a:blip r:embed="rId5">
            <a:extLst>
              <a:ext uri="{28A0092B-C50C-407E-A947-70E740481C1C}">
                <a14:useLocalDpi xmlns:a14="http://schemas.microsoft.com/office/drawing/2010/main" val="0"/>
              </a:ext>
            </a:extLst>
          </a:blip>
          <a:stretch>
            <a:fillRect/>
          </a:stretch>
        </p:blipFill>
        <p:spPr>
          <a:xfrm>
            <a:off x="8603933" y="4603433"/>
            <a:ext cx="540068" cy="540068"/>
          </a:xfrm>
          <a:prstGeom prst="rect">
            <a:avLst/>
          </a:prstGeom>
        </p:spPr>
      </p:pic>
      <p:sp>
        <p:nvSpPr>
          <p:cNvPr id="2" name="竖排标题 1"/>
          <p:cNvSpPr>
            <a:spLocks noGrp="1"/>
          </p:cNvSpPr>
          <p:nvPr>
            <p:ph type="title" orient="vert"/>
          </p:nvPr>
        </p:nvSpPr>
        <p:spPr>
          <a:xfrm>
            <a:off x="7928351" y="714381"/>
            <a:ext cx="713238" cy="4041680"/>
          </a:xfrm>
        </p:spPr>
        <p:txBody>
          <a:bodyPr vert="eaVert" lIns="90170" tIns="46990" rIns="90170" bIns="46990" rtlCol="0" anchor="ctr" anchorCtr="0">
            <a:noAutofit/>
          </a:bodyPr>
          <a:lstStyle>
            <a:lvl1pPr marL="0" marR="0" lvl="0" algn="l" defTabSz="914400" rtl="0" eaLnBrk="1" fontAlgn="auto" latinLnBrk="0" hangingPunct="1">
              <a:lnSpc>
                <a:spcPct val="100000"/>
              </a:lnSpc>
              <a:spcAft>
                <a:spcPts val="0"/>
              </a:spcAft>
              <a:buNone/>
              <a:defRPr kumimoji="0" lang="zh-CN" altLang="en-US" sz="1800" b="1" i="0" u="none" strike="noStrike" kern="1200" cap="none" spc="200" normalizeH="0" baseline="0" noProof="1" dirty="0">
                <a:solidFill>
                  <a:schemeClr val="tx1"/>
                </a:solidFill>
                <a:uFillTx/>
                <a:latin typeface="Arial" panose="020B0604020202020204" pitchFamily="34" charset="0"/>
                <a:ea typeface="幼圆" charset="0"/>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nvPr>
        </p:nvSpPr>
        <p:spPr>
          <a:xfrm>
            <a:off x="502444" y="714375"/>
            <a:ext cx="7371076" cy="4041680"/>
          </a:xfrm>
        </p:spPr>
        <p:txBody>
          <a:bodyPr vert="eaVert"/>
          <a:lstStyle>
            <a:lvl1pPr indent="0" eaLnBrk="1" fontAlgn="auto" latinLnBrk="0" hangingPunct="1">
              <a:defRPr>
                <a:solidFill>
                  <a:schemeClr val="tx1"/>
                </a:solidFill>
                <a:latin typeface="Arial" panose="020B0604020202020204" pitchFamily="34" charset="0"/>
                <a:ea typeface="幼圆" charset="0"/>
              </a:defRPr>
            </a:lvl1pPr>
            <a:lvl2pPr indent="0" eaLnBrk="1" fontAlgn="auto" latinLnBrk="0" hangingPunct="1">
              <a:defRPr>
                <a:solidFill>
                  <a:schemeClr val="tx1"/>
                </a:solidFill>
                <a:latin typeface="Arial" panose="020B0604020202020204" pitchFamily="34" charset="0"/>
                <a:ea typeface="幼圆" charset="0"/>
              </a:defRPr>
            </a:lvl2pPr>
            <a:lvl3pPr indent="0" eaLnBrk="1" fontAlgn="auto" latinLnBrk="0" hangingPunct="1">
              <a:defRPr>
                <a:solidFill>
                  <a:schemeClr val="tx1"/>
                </a:solidFill>
                <a:latin typeface="Arial" panose="020B0604020202020204" pitchFamily="34" charset="0"/>
                <a:ea typeface="幼圆" charset="0"/>
              </a:defRPr>
            </a:lvl3pPr>
            <a:lvl4pPr indent="0" eaLnBrk="1" fontAlgn="auto" latinLnBrk="0" hangingPunct="1">
              <a:defRPr>
                <a:solidFill>
                  <a:schemeClr val="tx1"/>
                </a:solidFill>
                <a:latin typeface="Arial" panose="020B0604020202020204" pitchFamily="34" charset="0"/>
                <a:ea typeface="幼圆" charset="0"/>
              </a:defRPr>
            </a:lvl4pPr>
            <a:lvl5pPr indent="0" eaLnBrk="1" fontAlgn="auto" latinLnBrk="0" hangingPunct="1">
              <a:defRPr>
                <a:solidFill>
                  <a:schemeClr val="tx1"/>
                </a:solidFill>
                <a:latin typeface="Arial" panose="020B0604020202020204" pitchFamily="34" charset="0"/>
                <a:ea typeface="幼圆" charset="0"/>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lvl1pPr>
              <a:defRPr>
                <a:latin typeface="Arial" panose="020B0604020202020204" pitchFamily="34" charset="0"/>
                <a:ea typeface="幼圆" charset="0"/>
                <a:cs typeface="幼圆" charset="0"/>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lvl1pPr>
              <a:defRPr>
                <a:latin typeface="Arial" panose="020B0604020202020204" pitchFamily="34" charset="0"/>
                <a:ea typeface="幼圆" charset="0"/>
                <a:cs typeface="幼圆" charset="0"/>
              </a:defRPr>
            </a:lvl1pPr>
          </a:lstStyle>
          <a:p>
            <a:endParaRPr lang="zh-CN" altLang="en-US"/>
          </a:p>
        </p:txBody>
      </p:sp>
      <p:sp>
        <p:nvSpPr>
          <p:cNvPr id="6" name="灯片编号占位符 5"/>
          <p:cNvSpPr>
            <a:spLocks noGrp="1"/>
          </p:cNvSpPr>
          <p:nvPr>
            <p:ph type="sldNum" sz="quarter" idx="12"/>
          </p:nvPr>
        </p:nvSpPr>
        <p:spPr/>
        <p:txBody>
          <a:bodyPr/>
          <a:lstStyle>
            <a:lvl1pPr>
              <a:defRPr>
                <a:latin typeface="Arial" panose="020B0604020202020204" pitchFamily="34" charset="0"/>
                <a:ea typeface="幼圆" charset="0"/>
                <a:cs typeface="幼圆" charset="0"/>
              </a:defRPr>
            </a:lvl1pPr>
          </a:lstStyle>
          <a:p>
            <a:fld id="{49AE70B2-8BF9-45C0-BB95-33D1B9D3A854}" type="slidenum">
              <a:rPr lang="zh-CN" altLang="en-US" smtClean="0"/>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pic>
        <p:nvPicPr>
          <p:cNvPr id="168" name="图片 167"/>
          <p:cNvPicPr>
            <a:picLocks noChangeAspect="1"/>
          </p:cNvPicPr>
          <p:nvPr>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0" y="0"/>
            <a:ext cx="540068" cy="540068"/>
          </a:xfrm>
          <a:prstGeom prst="rect">
            <a:avLst/>
          </a:prstGeom>
        </p:spPr>
      </p:pic>
      <p:pic>
        <p:nvPicPr>
          <p:cNvPr id="47" name="图片 46"/>
          <p:cNvPicPr>
            <a:picLocks noChangeAspect="1"/>
          </p:cNvPicPr>
          <p:nvPr>
            <p:custDataLst>
              <p:tags r:id="rId4"/>
            </p:custDataLst>
          </p:nvPr>
        </p:nvPicPr>
        <p:blipFill>
          <a:blip r:embed="rId5">
            <a:extLst>
              <a:ext uri="{28A0092B-C50C-407E-A947-70E740481C1C}">
                <a14:useLocalDpi xmlns:a14="http://schemas.microsoft.com/office/drawing/2010/main" val="0"/>
              </a:ext>
            </a:extLst>
          </a:blip>
          <a:stretch>
            <a:fillRect/>
          </a:stretch>
        </p:blipFill>
        <p:spPr>
          <a:xfrm>
            <a:off x="8603933" y="4603433"/>
            <a:ext cx="540068" cy="540068"/>
          </a:xfrm>
          <a:prstGeom prst="rect">
            <a:avLst/>
          </a:prstGeom>
        </p:spPr>
      </p:pic>
      <p:sp>
        <p:nvSpPr>
          <p:cNvPr id="3" name="日期占位符 2"/>
          <p:cNvSpPr>
            <a:spLocks noGrp="1"/>
          </p:cNvSpPr>
          <p:nvPr>
            <p:ph type="dt" sz="half" idx="10"/>
          </p:nvPr>
        </p:nvSpPr>
        <p:spPr/>
        <p:txBody>
          <a:bodyPr/>
          <a:lstStyle>
            <a:lvl1pPr>
              <a:defRPr>
                <a:latin typeface="Arial" panose="020B0604020202020204" pitchFamily="34" charset="0"/>
                <a:ea typeface="幼圆" charset="0"/>
                <a:cs typeface="幼圆" charset="0"/>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lvl1pPr>
              <a:defRPr>
                <a:latin typeface="Arial" panose="020B0604020202020204" pitchFamily="34" charset="0"/>
                <a:ea typeface="幼圆" charset="0"/>
                <a:cs typeface="幼圆" charset="0"/>
              </a:defRPr>
            </a:lvl1pPr>
          </a:lstStyle>
          <a:p>
            <a:endParaRPr lang="zh-CN" altLang="en-US"/>
          </a:p>
        </p:txBody>
      </p:sp>
      <p:sp>
        <p:nvSpPr>
          <p:cNvPr id="5" name="灯片编号占位符 4"/>
          <p:cNvSpPr>
            <a:spLocks noGrp="1"/>
          </p:cNvSpPr>
          <p:nvPr>
            <p:ph type="sldNum" sz="quarter" idx="12"/>
          </p:nvPr>
        </p:nvSpPr>
        <p:spPr/>
        <p:txBody>
          <a:bodyPr/>
          <a:lstStyle>
            <a:lvl1pPr>
              <a:defRPr>
                <a:latin typeface="Arial" panose="020B0604020202020204" pitchFamily="34" charset="0"/>
                <a:ea typeface="幼圆" charset="0"/>
                <a:cs typeface="幼圆" charset="0"/>
              </a:defRPr>
            </a:lvl1pPr>
          </a:lstStyle>
          <a:p>
            <a:fld id="{49AE70B2-8BF9-45C0-BB95-33D1B9D3A854}" type="slidenum">
              <a:rPr lang="zh-CN" altLang="en-US" smtClean="0"/>
            </a:fld>
            <a:endParaRPr lang="zh-CN" altLang="en-US"/>
          </a:p>
        </p:txBody>
      </p:sp>
      <p:sp>
        <p:nvSpPr>
          <p:cNvPr id="7" name="内容占位符 6"/>
          <p:cNvSpPr>
            <a:spLocks noGrp="1"/>
          </p:cNvSpPr>
          <p:nvPr>
            <p:ph sz="quarter" idx="13"/>
          </p:nvPr>
        </p:nvSpPr>
        <p:spPr>
          <a:xfrm>
            <a:off x="502448" y="714381"/>
            <a:ext cx="8139178" cy="4041680"/>
          </a:xfrm>
        </p:spPr>
        <p:txBody>
          <a:bodyPr/>
          <a:lstStyle>
            <a:lvl1pPr>
              <a:defRPr>
                <a:solidFill>
                  <a:schemeClr val="tx1"/>
                </a:solidFill>
                <a:latin typeface="Arial" panose="020B0604020202020204" pitchFamily="34" charset="0"/>
                <a:ea typeface="幼圆" charset="0"/>
              </a:defRPr>
            </a:lvl1pPr>
            <a:lvl2pPr>
              <a:defRPr>
                <a:solidFill>
                  <a:schemeClr val="tx1"/>
                </a:solidFill>
                <a:latin typeface="Arial" panose="020B0604020202020204" pitchFamily="34" charset="0"/>
                <a:ea typeface="幼圆" charset="0"/>
              </a:defRPr>
            </a:lvl2pPr>
            <a:lvl3pPr>
              <a:defRPr>
                <a:solidFill>
                  <a:schemeClr val="tx1"/>
                </a:solidFill>
                <a:latin typeface="Arial" panose="020B0604020202020204" pitchFamily="34" charset="0"/>
                <a:ea typeface="幼圆" charset="0"/>
              </a:defRPr>
            </a:lvl3pPr>
            <a:lvl4pPr>
              <a:defRPr>
                <a:solidFill>
                  <a:schemeClr val="tx1"/>
                </a:solidFill>
                <a:latin typeface="Arial" panose="020B0604020202020204" pitchFamily="34" charset="0"/>
                <a:ea typeface="幼圆" charset="0"/>
              </a:defRPr>
            </a:lvl4pPr>
            <a:lvl5pPr>
              <a:defRPr>
                <a:solidFill>
                  <a:schemeClr val="tx1"/>
                </a:solidFill>
                <a:latin typeface="Arial" panose="020B0604020202020204" pitchFamily="34" charset="0"/>
                <a:ea typeface="幼圆" charset="0"/>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pic>
        <p:nvPicPr>
          <p:cNvPr id="126" name="图片 125"/>
          <p:cNvPicPr>
            <a:picLocks noChangeAspect="1"/>
          </p:cNvPicPr>
          <p:nvPr>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0" y="5134"/>
            <a:ext cx="9144000" cy="5133233"/>
          </a:xfrm>
          <a:prstGeom prst="rect">
            <a:avLst/>
          </a:prstGeom>
        </p:spPr>
      </p:pic>
      <p:sp>
        <p:nvSpPr>
          <p:cNvPr id="3" name="日期占位符 2"/>
          <p:cNvSpPr>
            <a:spLocks noGrp="1"/>
          </p:cNvSpPr>
          <p:nvPr>
            <p:ph type="dt" sz="half" idx="10"/>
          </p:nvPr>
        </p:nvSpPr>
        <p:spPr/>
        <p:txBody>
          <a:bodyPr/>
          <a:lstStyle>
            <a:lvl1pPr>
              <a:defRPr>
                <a:latin typeface="Arial" panose="020B0604020202020204" pitchFamily="34" charset="0"/>
                <a:ea typeface="幼圆" charset="0"/>
                <a:cs typeface="幼圆" charset="0"/>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lvl1pPr>
              <a:defRPr>
                <a:latin typeface="Arial" panose="020B0604020202020204" pitchFamily="34" charset="0"/>
                <a:ea typeface="幼圆" charset="0"/>
                <a:cs typeface="幼圆" charset="0"/>
              </a:defRPr>
            </a:lvl1pPr>
          </a:lstStyle>
          <a:p>
            <a:endParaRPr lang="zh-CN" altLang="en-US"/>
          </a:p>
        </p:txBody>
      </p:sp>
      <p:sp>
        <p:nvSpPr>
          <p:cNvPr id="5" name="灯片编号占位符 4"/>
          <p:cNvSpPr>
            <a:spLocks noGrp="1"/>
          </p:cNvSpPr>
          <p:nvPr>
            <p:ph type="sldNum" sz="quarter" idx="12"/>
          </p:nvPr>
        </p:nvSpPr>
        <p:spPr/>
        <p:txBody>
          <a:bodyPr/>
          <a:lstStyle>
            <a:lvl1pPr>
              <a:defRPr>
                <a:latin typeface="Arial" panose="020B0604020202020204" pitchFamily="34" charset="0"/>
                <a:ea typeface="幼圆" charset="0"/>
                <a:cs typeface="幼圆" charset="0"/>
              </a:defRPr>
            </a:lvl1pPr>
          </a:lstStyle>
          <a:p>
            <a:fld id="{49AE70B2-8BF9-45C0-BB95-33D1B9D3A854}" type="slidenum">
              <a:rPr lang="zh-CN" altLang="en-US" smtClean="0"/>
            </a:fld>
            <a:endParaRPr lang="zh-CN" altLang="en-US"/>
          </a:p>
        </p:txBody>
      </p:sp>
      <p:sp>
        <p:nvSpPr>
          <p:cNvPr id="2" name="文本占位符 4"/>
          <p:cNvSpPr/>
          <p:nvPr>
            <p:ph type="body" idx="1" hasCustomPrompt="1"/>
            <p:custDataLst>
              <p:tags r:id="rId4"/>
            </p:custDataLst>
          </p:nvPr>
        </p:nvSpPr>
        <p:spPr>
          <a:xfrm>
            <a:off x="657230" y="1335827"/>
            <a:ext cx="3433791" cy="482135"/>
          </a:xfrm>
        </p:spPr>
        <p:txBody>
          <a:bodyPr vert="horz" wrap="square" lIns="0" tIns="0" rIns="0" bIns="0" rtlCol="0" anchor="ctr" anchorCtr="0">
            <a:normAutofit/>
          </a:bodyPr>
          <a:lstStyle>
            <a:lvl1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defRPr kumimoji="0" lang="zh-CN" altLang="en-US" sz="1500" b="0" i="0" u="none" strike="noStrike" kern="1200" cap="none" spc="200" normalizeH="0" baseline="0" noProof="0" dirty="0">
                <a:ln>
                  <a:noFill/>
                </a:ln>
                <a:solidFill>
                  <a:schemeClr val="dk1">
                    <a:lumMod val="65000"/>
                    <a:lumOff val="35000"/>
                  </a:schemeClr>
                </a:solidFill>
                <a:effectLst/>
                <a:uLnTx/>
                <a:uFillTx/>
                <a:latin typeface="Arial" panose="020B0604020202020204" pitchFamily="34" charset="0"/>
                <a:ea typeface="幼圆" charset="0"/>
                <a:cs typeface="+mn-cs"/>
              </a:defRPr>
            </a:lvl1pPr>
            <a:lvl2pPr marL="342900" indent="0" algn="ctr" defTabSz="914400" rtl="0" eaLnBrk="1" fontAlgn="auto" latinLnBrk="0" hangingPunct="1">
              <a:lnSpc>
                <a:spcPct val="130000"/>
              </a:lnSpc>
              <a:spcBef>
                <a:spcPts val="0"/>
              </a:spcBef>
              <a:spcAft>
                <a:spcPts val="1000"/>
              </a:spcAft>
              <a:buFont typeface="Arial" panose="020B0604020202020204" pitchFamily="34" charset="0"/>
              <a:buNone/>
              <a:tabLst>
                <a:tab pos="1609725" algn="l"/>
              </a:tabLst>
              <a:defRPr sz="1500" u="none" strike="noStrike" kern="1200" cap="none" spc="150" normalizeH="0" baseline="0">
                <a:solidFill>
                  <a:schemeClr val="tx1">
                    <a:lumMod val="85000"/>
                    <a:lumOff val="15000"/>
                  </a:schemeClr>
                </a:solidFill>
                <a:uFillTx/>
                <a:latin typeface="微软雅黑" panose="020B0503020204020204" charset="-122"/>
                <a:ea typeface="微软雅黑" panose="020B0503020204020204" charset="-122"/>
                <a:cs typeface="+mn-cs"/>
              </a:defRPr>
            </a:lvl2pPr>
            <a:lvl3pPr marL="685800" indent="0" algn="ctr" defTabSz="914400" rtl="0" eaLnBrk="1" fontAlgn="auto" latinLnBrk="0" hangingPunct="1">
              <a:lnSpc>
                <a:spcPct val="130000"/>
              </a:lnSpc>
              <a:spcBef>
                <a:spcPts val="0"/>
              </a:spcBef>
              <a:spcAft>
                <a:spcPts val="1000"/>
              </a:spcAft>
              <a:buFont typeface="Arial" panose="020B0604020202020204" pitchFamily="34" charset="0"/>
              <a:buNone/>
              <a:defRPr sz="1350" u="none" strike="noStrike" kern="1200" cap="none" spc="150" normalizeH="0" baseline="0">
                <a:solidFill>
                  <a:schemeClr val="tx1">
                    <a:lumMod val="85000"/>
                    <a:lumOff val="15000"/>
                  </a:schemeClr>
                </a:solidFill>
                <a:uFillTx/>
                <a:latin typeface="微软雅黑" panose="020B0503020204020204" charset="-122"/>
                <a:ea typeface="微软雅黑" panose="020B0503020204020204" charset="-122"/>
                <a:cs typeface="+mn-cs"/>
              </a:defRPr>
            </a:lvl3pPr>
            <a:lvl4pPr marL="1028700" indent="0" algn="ctr" defTabSz="914400" rtl="0" eaLnBrk="1" fontAlgn="auto" latinLnBrk="0" hangingPunct="1">
              <a:lnSpc>
                <a:spcPct val="130000"/>
              </a:lnSpc>
              <a:spcBef>
                <a:spcPts val="0"/>
              </a:spcBef>
              <a:spcAft>
                <a:spcPts val="1000"/>
              </a:spcAft>
              <a:buFont typeface="Arial" panose="020B0604020202020204" pitchFamily="34" charset="0"/>
              <a:buNone/>
              <a:defRPr sz="1200" u="none" strike="noStrike" kern="1200" cap="none" spc="150" normalizeH="0" baseline="0">
                <a:solidFill>
                  <a:schemeClr val="tx1">
                    <a:lumMod val="85000"/>
                    <a:lumOff val="15000"/>
                  </a:schemeClr>
                </a:solidFill>
                <a:uFillTx/>
                <a:latin typeface="微软雅黑" panose="020B0503020204020204" charset="-122"/>
                <a:ea typeface="微软雅黑" panose="020B0503020204020204" charset="-122"/>
                <a:cs typeface="+mn-cs"/>
              </a:defRPr>
            </a:lvl4pPr>
            <a:lvl5pPr marL="1371600" indent="0" algn="ctr" defTabSz="914400" rtl="0" eaLnBrk="1" fontAlgn="auto" latinLnBrk="0" hangingPunct="1">
              <a:lnSpc>
                <a:spcPct val="130000"/>
              </a:lnSpc>
              <a:spcBef>
                <a:spcPts val="0"/>
              </a:spcBef>
              <a:spcAft>
                <a:spcPts val="1000"/>
              </a:spcAft>
              <a:buFont typeface="Arial" panose="020B0604020202020204" pitchFamily="34" charset="0"/>
              <a:buNone/>
              <a:defRPr sz="1200" u="none" strike="noStrike" kern="1200" cap="none" spc="150" normalizeH="0" baseline="0">
                <a:solidFill>
                  <a:schemeClr val="tx1">
                    <a:lumMod val="85000"/>
                    <a:lumOff val="15000"/>
                  </a:schemeClr>
                </a:solidFill>
                <a:uFillTx/>
                <a:latin typeface="微软雅黑" panose="020B0503020204020204" charset="-122"/>
                <a:ea typeface="微软雅黑" panose="020B0503020204020204" charset="-122"/>
                <a:cs typeface="+mn-cs"/>
              </a:defRPr>
            </a:lvl5pPr>
            <a:lvl6pPr marL="1714500" indent="0" algn="ctr" defTabSz="9144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9144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9144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9144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pPr lvl="0"/>
            <a:r>
              <a:rPr>
                <a:sym typeface="+mn-ea"/>
              </a:rPr>
              <a:t>单击此处编辑副标题</a:t>
            </a:r>
            <a:endParaRPr>
              <a:sym typeface="+mn-ea"/>
            </a:endParaRPr>
          </a:p>
        </p:txBody>
      </p:sp>
      <p:sp>
        <p:nvSpPr>
          <p:cNvPr id="6" name="标题 9"/>
          <p:cNvSpPr/>
          <p:nvPr>
            <p:ph type="title" hasCustomPrompt="1"/>
            <p:custDataLst>
              <p:tags r:id="rId5"/>
            </p:custDataLst>
          </p:nvPr>
        </p:nvSpPr>
        <p:spPr>
          <a:xfrm>
            <a:off x="571505" y="1940358"/>
            <a:ext cx="3619529" cy="807720"/>
          </a:xfrm>
        </p:spPr>
        <p:txBody>
          <a:bodyPr vert="horz" wrap="square" lIns="0" tIns="0" rIns="0" bIns="0" rtlCol="0" anchor="t" anchorCtr="0">
            <a:normAutofit/>
          </a:bodyPr>
          <a:lstStyle>
            <a:lvl1pPr marL="0" marR="0" lvl="0" algn="l" defTabSz="914400" rtl="0" eaLnBrk="1" fontAlgn="auto" latinLnBrk="0" hangingPunct="1">
              <a:lnSpc>
                <a:spcPct val="100000"/>
              </a:lnSpc>
              <a:spcBef>
                <a:spcPct val="0"/>
              </a:spcBef>
              <a:spcAft>
                <a:spcPts val="0"/>
              </a:spcAft>
              <a:buClrTx/>
              <a:buSzTx/>
              <a:buFontTx/>
              <a:buNone/>
              <a:defRPr kumimoji="0" lang="zh-CN" altLang="en-US" sz="4950" b="1" i="0" u="none" strike="noStrike" kern="1200" cap="none" spc="700" normalizeH="0" baseline="0" noProof="0" dirty="0">
                <a:ln>
                  <a:noFill/>
                </a:ln>
                <a:solidFill>
                  <a:schemeClr val="dk1">
                    <a:lumMod val="85000"/>
                    <a:lumOff val="15000"/>
                  </a:schemeClr>
                </a:solidFill>
                <a:effectLst/>
                <a:uLnTx/>
                <a:uFillTx/>
                <a:latin typeface="Arial" panose="020B0604020202020204" pitchFamily="34" charset="0"/>
                <a:ea typeface="汉仪乐喵体W" panose="00020600040101010101" charset="-122"/>
                <a:cs typeface="+mj-cs"/>
                <a:sym typeface="+mn-ea"/>
              </a:defRPr>
            </a:lvl1pPr>
          </a:lstStyle>
          <a:p>
            <a:pPr lvl="0"/>
            <a:r>
              <a:rPr>
                <a:sym typeface="+mn-ea"/>
              </a:rPr>
              <a:t>编辑标题</a:t>
            </a:r>
            <a:endParaRPr>
              <a:sym typeface="+mn-ea"/>
            </a:endParaRPr>
          </a:p>
        </p:txBody>
      </p:sp>
      <p:sp>
        <p:nvSpPr>
          <p:cNvPr id="7" name="矩形 6"/>
          <p:cNvSpPr/>
          <p:nvPr>
            <p:custDataLst>
              <p:tags r:id="rId6"/>
            </p:custDataLst>
          </p:nvPr>
        </p:nvSpPr>
        <p:spPr>
          <a:xfrm>
            <a:off x="571505" y="1335827"/>
            <a:ext cx="3619529" cy="482135"/>
          </a:xfrm>
          <a:prstGeom prst="rect">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p>
            <a:pPr algn="ctr"/>
            <a:endParaRPr lang="zh-CN" altLang="en-US" sz="1350">
              <a:solidFill>
                <a:schemeClr val="lt1"/>
              </a:solidFill>
              <a:latin typeface="Arial" panose="020B0604020202020204" pitchFamily="34" charset="0"/>
              <a:ea typeface="幼圆" charset="0"/>
              <a:cs typeface="幼圆" charset="0"/>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通用">
    <p:spTree>
      <p:nvGrpSpPr>
        <p:cNvPr id="1" name=""/>
        <p:cNvGrpSpPr/>
        <p:nvPr/>
      </p:nvGrpSpPr>
      <p:grpSpPr>
        <a:xfrm>
          <a:off x="0" y="0"/>
          <a:ext cx="0" cy="0"/>
          <a:chOff x="0" y="0"/>
          <a:chExt cx="0" cy="0"/>
        </a:xfrm>
      </p:grpSpPr>
      <p:pic>
        <p:nvPicPr>
          <p:cNvPr id="168" name="图片 167"/>
          <p:cNvPicPr>
            <a:picLocks noChangeAspect="1"/>
          </p:cNvPicPr>
          <p:nvPr>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0" y="0"/>
            <a:ext cx="540068" cy="540068"/>
          </a:xfrm>
          <a:prstGeom prst="rect">
            <a:avLst/>
          </a:prstGeom>
        </p:spPr>
      </p:pic>
      <p:pic>
        <p:nvPicPr>
          <p:cNvPr id="47" name="图片 46"/>
          <p:cNvPicPr>
            <a:picLocks noChangeAspect="1"/>
          </p:cNvPicPr>
          <p:nvPr>
            <p:custDataLst>
              <p:tags r:id="rId4"/>
            </p:custDataLst>
          </p:nvPr>
        </p:nvPicPr>
        <p:blipFill>
          <a:blip r:embed="rId5">
            <a:extLst>
              <a:ext uri="{28A0092B-C50C-407E-A947-70E740481C1C}">
                <a14:useLocalDpi xmlns:a14="http://schemas.microsoft.com/office/drawing/2010/main" val="0"/>
              </a:ext>
            </a:extLst>
          </a:blip>
          <a:stretch>
            <a:fillRect/>
          </a:stretch>
        </p:blipFill>
        <p:spPr>
          <a:xfrm>
            <a:off x="8603933" y="4603433"/>
            <a:ext cx="540068" cy="540068"/>
          </a:xfrm>
          <a:prstGeom prst="rect">
            <a:avLst/>
          </a:prstGeom>
        </p:spPr>
      </p:pic>
      <p:sp>
        <p:nvSpPr>
          <p:cNvPr id="2" name="标题 1"/>
          <p:cNvSpPr>
            <a:spLocks noGrp="1"/>
          </p:cNvSpPr>
          <p:nvPr>
            <p:ph type="title"/>
            <p:custDataLst>
              <p:tags r:id="rId6"/>
            </p:custDataLst>
          </p:nvPr>
        </p:nvSpPr>
        <p:spPr/>
        <p:txBody>
          <a:bodyPr/>
          <a:lstStyle>
            <a:lvl1pPr>
              <a:defRPr baseline="0">
                <a:solidFill>
                  <a:schemeClr val="tx1"/>
                </a:solidFill>
                <a:latin typeface="Arial" panose="020B0604020202020204" pitchFamily="34" charset="0"/>
                <a:ea typeface="幼圆" charset="0"/>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7"/>
            </p:custDataLst>
          </p:nvPr>
        </p:nvSpPr>
        <p:spPr/>
        <p:txBody>
          <a:bodyPr/>
          <a:lstStyle>
            <a:lvl1pPr>
              <a:defRPr>
                <a:latin typeface="Arial" panose="020B0604020202020204" pitchFamily="34" charset="0"/>
                <a:ea typeface="幼圆" charset="0"/>
                <a:cs typeface="幼圆" charset="0"/>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8"/>
            </p:custDataLst>
          </p:nvPr>
        </p:nvSpPr>
        <p:spPr/>
        <p:txBody>
          <a:bodyPr/>
          <a:lstStyle>
            <a:lvl1pPr>
              <a:defRPr>
                <a:latin typeface="Arial" panose="020B0604020202020204" pitchFamily="34" charset="0"/>
                <a:ea typeface="幼圆" charset="0"/>
                <a:cs typeface="幼圆" charset="0"/>
              </a:defRPr>
            </a:lvl1pPr>
          </a:lstStyle>
          <a:p>
            <a:endParaRPr lang="zh-CN" altLang="en-US" dirty="0"/>
          </a:p>
        </p:txBody>
      </p:sp>
      <p:sp>
        <p:nvSpPr>
          <p:cNvPr id="5" name="灯片编号占位符 4"/>
          <p:cNvSpPr>
            <a:spLocks noGrp="1"/>
          </p:cNvSpPr>
          <p:nvPr>
            <p:ph type="sldNum" sz="quarter" idx="12"/>
            <p:custDataLst>
              <p:tags r:id="rId9"/>
            </p:custDataLst>
          </p:nvPr>
        </p:nvSpPr>
        <p:spPr/>
        <p:txBody>
          <a:bodyPr/>
          <a:lstStyle>
            <a:lvl1pPr>
              <a:defRPr>
                <a:latin typeface="Arial" panose="020B0604020202020204" pitchFamily="34" charset="0"/>
                <a:ea typeface="幼圆" charset="0"/>
                <a:cs typeface="幼圆" charset="0"/>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相框">
    <p:spTree>
      <p:nvGrpSpPr>
        <p:cNvPr id="1" name=""/>
        <p:cNvGrpSpPr/>
        <p:nvPr/>
      </p:nvGrpSpPr>
      <p:grpSpPr>
        <a:xfrm>
          <a:off x="0" y="0"/>
          <a:ext cx="0" cy="0"/>
          <a:chOff x="0" y="0"/>
          <a:chExt cx="0" cy="0"/>
        </a:xfrm>
      </p:grpSpPr>
      <p:sp>
        <p:nvSpPr>
          <p:cNvPr id="6" name="矩形 5"/>
          <p:cNvSpPr/>
          <p:nvPr>
            <p:custDataLst>
              <p:tags r:id="rId2"/>
            </p:custDataLst>
          </p:nvPr>
        </p:nvSpPr>
        <p:spPr>
          <a:xfrm>
            <a:off x="220950" y="226800"/>
            <a:ext cx="8702097" cy="4689891"/>
          </a:xfrm>
          <a:prstGeom prst="rect">
            <a:avLst/>
          </a:prstGeom>
          <a:solidFill>
            <a:schemeClr val="dk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350">
              <a:solidFill>
                <a:schemeClr val="lt1"/>
              </a:solidFill>
            </a:endParaRPr>
          </a:p>
        </p:txBody>
      </p:sp>
      <p:pic>
        <p:nvPicPr>
          <p:cNvPr id="168" name="图片 167"/>
          <p:cNvPicPr>
            <a:picLocks noChangeAspect="1"/>
          </p:cNvPicPr>
          <p:nvPr>
            <p:custDataLst>
              <p:tags r:id="rId3"/>
            </p:custDataLst>
          </p:nvPr>
        </p:nvPicPr>
        <p:blipFill>
          <a:blip r:embed="rId4">
            <a:extLst>
              <a:ext uri="{28A0092B-C50C-407E-A947-70E740481C1C}">
                <a14:useLocalDpi xmlns:a14="http://schemas.microsoft.com/office/drawing/2010/main" val="0"/>
              </a:ext>
            </a:extLst>
          </a:blip>
          <a:stretch>
            <a:fillRect/>
          </a:stretch>
        </p:blipFill>
        <p:spPr>
          <a:xfrm>
            <a:off x="0" y="0"/>
            <a:ext cx="540068" cy="540068"/>
          </a:xfrm>
          <a:prstGeom prst="rect">
            <a:avLst/>
          </a:prstGeom>
        </p:spPr>
      </p:pic>
      <p:pic>
        <p:nvPicPr>
          <p:cNvPr id="47" name="图片 46"/>
          <p:cNvPicPr>
            <a:picLocks noChangeAspect="1"/>
          </p:cNvPicPr>
          <p:nvPr>
            <p:custDataLst>
              <p:tags r:id="rId5"/>
            </p:custDataLst>
          </p:nvPr>
        </p:nvPicPr>
        <p:blipFill>
          <a:blip r:embed="rId6">
            <a:extLst>
              <a:ext uri="{28A0092B-C50C-407E-A947-70E740481C1C}">
                <a14:useLocalDpi xmlns:a14="http://schemas.microsoft.com/office/drawing/2010/main" val="0"/>
              </a:ext>
            </a:extLst>
          </a:blip>
          <a:stretch>
            <a:fillRect/>
          </a:stretch>
        </p:blipFill>
        <p:spPr>
          <a:xfrm>
            <a:off x="8603933" y="4603433"/>
            <a:ext cx="540068" cy="540068"/>
          </a:xfrm>
          <a:prstGeom prst="rect">
            <a:avLst/>
          </a:prstGeom>
        </p:spPr>
      </p:pic>
      <p:sp>
        <p:nvSpPr>
          <p:cNvPr id="2" name="标题 1"/>
          <p:cNvSpPr>
            <a:spLocks noGrp="1"/>
          </p:cNvSpPr>
          <p:nvPr>
            <p:ph type="title" hasCustomPrompt="1"/>
            <p:custDataLst>
              <p:tags r:id="rId7"/>
            </p:custDataLst>
          </p:nvPr>
        </p:nvSpPr>
        <p:spPr>
          <a:xfrm>
            <a:off x="961200" y="936900"/>
            <a:ext cx="7219800" cy="542700"/>
          </a:xfrm>
        </p:spPr>
        <p:txBody>
          <a:bodyPr anchor="ctr"/>
          <a:lstStyle>
            <a:lvl1pPr>
              <a:defRPr sz="2400" baseline="0">
                <a:solidFill>
                  <a:schemeClr val="tx1"/>
                </a:solidFill>
                <a:latin typeface="Arial" panose="020B0604020202020204" pitchFamily="34" charset="0"/>
                <a:ea typeface="幼圆" charset="0"/>
              </a:defRPr>
            </a:lvl1pPr>
          </a:lstStyle>
          <a:p>
            <a:r>
              <a:rPr lang="zh-CN" altLang="en-US" dirty="0"/>
              <a:t>单击此处编辑标题</a:t>
            </a:r>
            <a:endParaRPr lang="zh-CN" altLang="en-US" dirty="0"/>
          </a:p>
        </p:txBody>
      </p:sp>
      <p:sp>
        <p:nvSpPr>
          <p:cNvPr id="7" name="内容占位符 6"/>
          <p:cNvSpPr>
            <a:spLocks noGrp="1"/>
          </p:cNvSpPr>
          <p:nvPr>
            <p:ph sz="quarter" idx="13"/>
            <p:custDataLst>
              <p:tags r:id="rId8"/>
            </p:custDataLst>
          </p:nvPr>
        </p:nvSpPr>
        <p:spPr>
          <a:xfrm>
            <a:off x="960835" y="1622700"/>
            <a:ext cx="7219950" cy="2583900"/>
          </a:xfrm>
        </p:spPr>
        <p:txBody>
          <a:bodyPr/>
          <a:lstStyle>
            <a:lvl1pPr>
              <a:defRPr baseline="0">
                <a:solidFill>
                  <a:schemeClr val="tx1"/>
                </a:solidFill>
                <a:latin typeface="Arial" panose="020B0604020202020204" pitchFamily="34" charset="0"/>
                <a:ea typeface="幼圆" charset="0"/>
              </a:defRPr>
            </a:lvl1pPr>
            <a:lvl2pPr>
              <a:defRPr baseline="0">
                <a:solidFill>
                  <a:schemeClr val="tx1"/>
                </a:solidFill>
                <a:latin typeface="Arial" panose="020B0604020202020204" pitchFamily="34" charset="0"/>
                <a:ea typeface="幼圆" charset="0"/>
              </a:defRPr>
            </a:lvl2pPr>
            <a:lvl3pPr>
              <a:defRPr baseline="0">
                <a:solidFill>
                  <a:schemeClr val="tx1"/>
                </a:solidFill>
                <a:latin typeface="Arial" panose="020B0604020202020204" pitchFamily="34" charset="0"/>
                <a:ea typeface="幼圆" charset="0"/>
              </a:defRPr>
            </a:lvl3pPr>
            <a:lvl4pPr>
              <a:defRPr baseline="0">
                <a:solidFill>
                  <a:schemeClr val="tx1"/>
                </a:solidFill>
                <a:latin typeface="Arial" panose="020B0604020202020204" pitchFamily="34" charset="0"/>
                <a:ea typeface="幼圆" charset="0"/>
              </a:defRPr>
            </a:lvl4pPr>
            <a:lvl5pPr>
              <a:defRPr baseline="0">
                <a:solidFill>
                  <a:schemeClr val="tx1"/>
                </a:solidFill>
                <a:latin typeface="Arial" panose="020B0604020202020204" pitchFamily="34" charset="0"/>
                <a:ea typeface="幼圆" charset="0"/>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 name="日期占位符 2"/>
          <p:cNvSpPr>
            <a:spLocks noGrp="1"/>
          </p:cNvSpPr>
          <p:nvPr>
            <p:ph type="dt" sz="half" idx="10"/>
            <p:custDataLst>
              <p:tags r:id="rId9"/>
            </p:custDataLst>
          </p:nvPr>
        </p:nvSpPr>
        <p:spPr/>
        <p:txBody>
          <a:bodyPr/>
          <a:lstStyle>
            <a:lvl1pPr>
              <a:defRPr>
                <a:latin typeface="Arial" panose="020B0604020202020204" pitchFamily="34" charset="0"/>
                <a:ea typeface="幼圆" charset="0"/>
                <a:cs typeface="幼圆" charset="0"/>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0"/>
            </p:custDataLst>
          </p:nvPr>
        </p:nvSpPr>
        <p:spPr/>
        <p:txBody>
          <a:bodyPr/>
          <a:lstStyle>
            <a:lvl1pPr>
              <a:defRPr>
                <a:latin typeface="Arial" panose="020B0604020202020204" pitchFamily="34" charset="0"/>
                <a:ea typeface="幼圆" charset="0"/>
                <a:cs typeface="幼圆" charset="0"/>
              </a:defRPr>
            </a:lvl1pPr>
          </a:lstStyle>
          <a:p>
            <a:endParaRPr lang="zh-CN" altLang="en-US" dirty="0"/>
          </a:p>
        </p:txBody>
      </p:sp>
      <p:sp>
        <p:nvSpPr>
          <p:cNvPr id="5" name="灯片编号占位符 4"/>
          <p:cNvSpPr>
            <a:spLocks noGrp="1"/>
          </p:cNvSpPr>
          <p:nvPr>
            <p:ph type="sldNum" sz="quarter" idx="12"/>
            <p:custDataLst>
              <p:tags r:id="rId11"/>
            </p:custDataLst>
          </p:nvPr>
        </p:nvSpPr>
        <p:spPr/>
        <p:txBody>
          <a:bodyPr/>
          <a:lstStyle>
            <a:lvl1pPr>
              <a:defRPr>
                <a:latin typeface="Arial" panose="020B0604020202020204" pitchFamily="34" charset="0"/>
                <a:ea typeface="幼圆" charset="0"/>
                <a:cs typeface="幼圆" charset="0"/>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3_自定义版式">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左右">
    <p:spTree>
      <p:nvGrpSpPr>
        <p:cNvPr id="1" name=""/>
        <p:cNvGrpSpPr/>
        <p:nvPr/>
      </p:nvGrpSpPr>
      <p:grpSpPr>
        <a:xfrm>
          <a:off x="0" y="0"/>
          <a:ext cx="0" cy="0"/>
          <a:chOff x="0" y="0"/>
          <a:chExt cx="0" cy="0"/>
        </a:xfrm>
      </p:grpSpPr>
      <p:sp>
        <p:nvSpPr>
          <p:cNvPr id="6" name="矩形 5"/>
          <p:cNvSpPr/>
          <p:nvPr>
            <p:custDataLst>
              <p:tags r:id="rId2"/>
            </p:custDataLst>
          </p:nvPr>
        </p:nvSpPr>
        <p:spPr>
          <a:xfrm>
            <a:off x="0" y="-8100"/>
            <a:ext cx="3620691" cy="5151596"/>
          </a:xfrm>
          <a:prstGeom prst="rect">
            <a:avLst/>
          </a:prstGeom>
          <a:solidFill>
            <a:schemeClr val="dk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350">
              <a:solidFill>
                <a:schemeClr val="lt1"/>
              </a:solidFill>
            </a:endParaRPr>
          </a:p>
        </p:txBody>
      </p:sp>
      <p:pic>
        <p:nvPicPr>
          <p:cNvPr id="168" name="图片 167"/>
          <p:cNvPicPr>
            <a:picLocks noChangeAspect="1"/>
          </p:cNvPicPr>
          <p:nvPr>
            <p:custDataLst>
              <p:tags r:id="rId3"/>
            </p:custDataLst>
          </p:nvPr>
        </p:nvPicPr>
        <p:blipFill>
          <a:blip r:embed="rId4">
            <a:extLst>
              <a:ext uri="{28A0092B-C50C-407E-A947-70E740481C1C}">
                <a14:useLocalDpi xmlns:a14="http://schemas.microsoft.com/office/drawing/2010/main" val="0"/>
              </a:ext>
            </a:extLst>
          </a:blip>
          <a:stretch>
            <a:fillRect/>
          </a:stretch>
        </p:blipFill>
        <p:spPr>
          <a:xfrm>
            <a:off x="8603933" y="0"/>
            <a:ext cx="540068" cy="540068"/>
          </a:xfrm>
          <a:prstGeom prst="rect">
            <a:avLst/>
          </a:prstGeom>
        </p:spPr>
      </p:pic>
      <p:pic>
        <p:nvPicPr>
          <p:cNvPr id="47" name="图片 46"/>
          <p:cNvPicPr>
            <a:picLocks noChangeAspect="1"/>
          </p:cNvPicPr>
          <p:nvPr>
            <p:custDataLst>
              <p:tags r:id="rId5"/>
            </p:custDataLst>
          </p:nvPr>
        </p:nvPicPr>
        <p:blipFill>
          <a:blip r:embed="rId6">
            <a:extLst>
              <a:ext uri="{28A0092B-C50C-407E-A947-70E740481C1C}">
                <a14:useLocalDpi xmlns:a14="http://schemas.microsoft.com/office/drawing/2010/main" val="0"/>
              </a:ext>
            </a:extLst>
          </a:blip>
          <a:stretch>
            <a:fillRect/>
          </a:stretch>
        </p:blipFill>
        <p:spPr>
          <a:xfrm>
            <a:off x="0" y="4603433"/>
            <a:ext cx="540068" cy="540068"/>
          </a:xfrm>
          <a:prstGeom prst="rect">
            <a:avLst/>
          </a:prstGeom>
        </p:spPr>
      </p:pic>
      <p:sp>
        <p:nvSpPr>
          <p:cNvPr id="2" name="标题 1"/>
          <p:cNvSpPr>
            <a:spLocks noGrp="1"/>
          </p:cNvSpPr>
          <p:nvPr>
            <p:ph type="title" hasCustomPrompt="1"/>
            <p:custDataLst>
              <p:tags r:id="rId7"/>
            </p:custDataLst>
          </p:nvPr>
        </p:nvSpPr>
        <p:spPr>
          <a:xfrm>
            <a:off x="437400" y="577800"/>
            <a:ext cx="2970000" cy="661500"/>
          </a:xfrm>
        </p:spPr>
        <p:txBody>
          <a:bodyPr anchor="ctr" anchorCtr="0"/>
          <a:lstStyle>
            <a:lvl1pPr>
              <a:defRPr sz="2700" baseline="0">
                <a:solidFill>
                  <a:schemeClr val="tx1"/>
                </a:solidFill>
                <a:latin typeface="Arial" panose="020B0604020202020204" pitchFamily="34" charset="0"/>
                <a:ea typeface="幼圆" charset="0"/>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8"/>
            </p:custDataLst>
          </p:nvPr>
        </p:nvSpPr>
        <p:spPr/>
        <p:txBody>
          <a:bodyPr/>
          <a:lstStyle>
            <a:lvl1pPr>
              <a:defRPr>
                <a:latin typeface="Arial" panose="020B0604020202020204" pitchFamily="34" charset="0"/>
                <a:ea typeface="幼圆" charset="0"/>
                <a:cs typeface="幼圆" charset="0"/>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p:txBody>
          <a:bodyPr/>
          <a:lstStyle>
            <a:lvl1pPr>
              <a:defRPr>
                <a:latin typeface="Arial" panose="020B0604020202020204" pitchFamily="34" charset="0"/>
                <a:ea typeface="幼圆" charset="0"/>
                <a:cs typeface="幼圆" charset="0"/>
              </a:defRPr>
            </a:lvl1pPr>
          </a:lstStyle>
          <a:p>
            <a:endParaRPr lang="zh-CN" altLang="en-US" dirty="0"/>
          </a:p>
        </p:txBody>
      </p:sp>
      <p:sp>
        <p:nvSpPr>
          <p:cNvPr id="5" name="灯片编号占位符 4"/>
          <p:cNvSpPr>
            <a:spLocks noGrp="1"/>
          </p:cNvSpPr>
          <p:nvPr>
            <p:ph type="sldNum" sz="quarter" idx="12"/>
            <p:custDataLst>
              <p:tags r:id="rId10"/>
            </p:custDataLst>
          </p:nvPr>
        </p:nvSpPr>
        <p:spPr/>
        <p:txBody>
          <a:bodyPr/>
          <a:lstStyle>
            <a:lvl1pPr>
              <a:defRPr>
                <a:latin typeface="Arial" panose="020B0604020202020204" pitchFamily="34" charset="0"/>
                <a:ea typeface="幼圆" charset="0"/>
                <a:cs typeface="幼圆" charset="0"/>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11"/>
            </p:custDataLst>
          </p:nvPr>
        </p:nvSpPr>
        <p:spPr>
          <a:xfrm>
            <a:off x="440100" y="1323000"/>
            <a:ext cx="2967300" cy="3069900"/>
          </a:xfrm>
        </p:spPr>
        <p:txBody>
          <a:bodyPr/>
          <a:lstStyle>
            <a:lvl1pPr>
              <a:defRPr baseline="0">
                <a:solidFill>
                  <a:schemeClr val="tx1"/>
                </a:solidFill>
                <a:latin typeface="Arial" panose="020B0604020202020204" pitchFamily="34" charset="0"/>
                <a:ea typeface="幼圆" charset="0"/>
              </a:defRPr>
            </a:lvl1pPr>
            <a:lvl2pPr>
              <a:defRPr baseline="0">
                <a:solidFill>
                  <a:schemeClr val="tx1"/>
                </a:solidFill>
                <a:latin typeface="Arial" panose="020B0604020202020204" pitchFamily="34" charset="0"/>
                <a:ea typeface="幼圆" charset="0"/>
              </a:defRPr>
            </a:lvl2pPr>
            <a:lvl3pPr>
              <a:defRPr baseline="0">
                <a:solidFill>
                  <a:schemeClr val="tx1"/>
                </a:solidFill>
                <a:latin typeface="Arial" panose="020B0604020202020204" pitchFamily="34" charset="0"/>
                <a:ea typeface="幼圆" charset="0"/>
              </a:defRPr>
            </a:lvl3pPr>
            <a:lvl4pPr>
              <a:defRPr baseline="0">
                <a:solidFill>
                  <a:schemeClr val="tx1"/>
                </a:solidFill>
                <a:latin typeface="Arial" panose="020B0604020202020204" pitchFamily="34" charset="0"/>
                <a:ea typeface="幼圆" charset="0"/>
              </a:defRPr>
            </a:lvl4pPr>
            <a:lvl5pPr>
              <a:defRPr baseline="0">
                <a:solidFill>
                  <a:schemeClr val="tx1"/>
                </a:solidFill>
                <a:latin typeface="Arial" panose="020B0604020202020204" pitchFamily="34" charset="0"/>
                <a:ea typeface="幼圆" charset="0"/>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2"/>
            </p:custDataLst>
          </p:nvPr>
        </p:nvSpPr>
        <p:spPr>
          <a:xfrm>
            <a:off x="3825900" y="577454"/>
            <a:ext cx="4860000" cy="3815953"/>
          </a:xfrm>
        </p:spPr>
        <p:txBody>
          <a:bodyPr/>
          <a:lstStyle>
            <a:lvl1pPr>
              <a:defRPr baseline="0">
                <a:solidFill>
                  <a:schemeClr val="tx1"/>
                </a:solidFill>
                <a:latin typeface="Arial" panose="020B0604020202020204" pitchFamily="34" charset="0"/>
                <a:ea typeface="幼圆" charset="0"/>
              </a:defRPr>
            </a:lvl1pPr>
            <a:lvl2pPr>
              <a:defRPr baseline="0">
                <a:solidFill>
                  <a:schemeClr val="tx1"/>
                </a:solidFill>
                <a:latin typeface="Arial" panose="020B0604020202020204" pitchFamily="34" charset="0"/>
                <a:ea typeface="幼圆" charset="0"/>
              </a:defRPr>
            </a:lvl2pPr>
            <a:lvl3pPr>
              <a:defRPr baseline="0">
                <a:solidFill>
                  <a:schemeClr val="tx1"/>
                </a:solidFill>
                <a:latin typeface="Arial" panose="020B0604020202020204" pitchFamily="34" charset="0"/>
                <a:ea typeface="幼圆" charset="0"/>
              </a:defRPr>
            </a:lvl3pPr>
            <a:lvl4pPr>
              <a:defRPr baseline="0">
                <a:solidFill>
                  <a:schemeClr val="tx1"/>
                </a:solidFill>
                <a:latin typeface="Arial" panose="020B0604020202020204" pitchFamily="34" charset="0"/>
                <a:ea typeface="幼圆" charset="0"/>
              </a:defRPr>
            </a:lvl4pPr>
            <a:lvl5pPr>
              <a:defRPr baseline="0">
                <a:solidFill>
                  <a:schemeClr val="tx1"/>
                </a:solidFill>
                <a:latin typeface="Arial" panose="020B0604020202020204" pitchFamily="34" charset="0"/>
                <a:ea typeface="幼圆" charset="0"/>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上下">
    <p:spTree>
      <p:nvGrpSpPr>
        <p:cNvPr id="1" name=""/>
        <p:cNvGrpSpPr/>
        <p:nvPr/>
      </p:nvGrpSpPr>
      <p:grpSpPr>
        <a:xfrm>
          <a:off x="0" y="0"/>
          <a:ext cx="0" cy="0"/>
          <a:chOff x="0" y="0"/>
          <a:chExt cx="0" cy="0"/>
        </a:xfrm>
      </p:grpSpPr>
      <p:sp>
        <p:nvSpPr>
          <p:cNvPr id="6" name="矩形 5"/>
          <p:cNvSpPr/>
          <p:nvPr>
            <p:custDataLst>
              <p:tags r:id="rId2"/>
            </p:custDataLst>
          </p:nvPr>
        </p:nvSpPr>
        <p:spPr>
          <a:xfrm>
            <a:off x="0" y="-8100"/>
            <a:ext cx="9142200" cy="1995297"/>
          </a:xfrm>
          <a:prstGeom prst="rect">
            <a:avLst/>
          </a:prstGeom>
          <a:solidFill>
            <a:schemeClr val="dk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350">
              <a:solidFill>
                <a:schemeClr val="lt1"/>
              </a:solidFill>
            </a:endParaRPr>
          </a:p>
        </p:txBody>
      </p:sp>
      <p:pic>
        <p:nvPicPr>
          <p:cNvPr id="168" name="图片 167"/>
          <p:cNvPicPr>
            <a:picLocks noChangeAspect="1"/>
          </p:cNvPicPr>
          <p:nvPr>
            <p:custDataLst>
              <p:tags r:id="rId3"/>
            </p:custDataLst>
          </p:nvPr>
        </p:nvPicPr>
        <p:blipFill>
          <a:blip r:embed="rId4">
            <a:extLst>
              <a:ext uri="{28A0092B-C50C-407E-A947-70E740481C1C}">
                <a14:useLocalDpi xmlns:a14="http://schemas.microsoft.com/office/drawing/2010/main" val="0"/>
              </a:ext>
            </a:extLst>
          </a:blip>
          <a:stretch>
            <a:fillRect/>
          </a:stretch>
        </p:blipFill>
        <p:spPr>
          <a:xfrm>
            <a:off x="0" y="-8100"/>
            <a:ext cx="540068" cy="540068"/>
          </a:xfrm>
          <a:prstGeom prst="rect">
            <a:avLst/>
          </a:prstGeom>
        </p:spPr>
      </p:pic>
      <p:pic>
        <p:nvPicPr>
          <p:cNvPr id="47" name="图片 46"/>
          <p:cNvPicPr>
            <a:picLocks noChangeAspect="1"/>
          </p:cNvPicPr>
          <p:nvPr>
            <p:custDataLst>
              <p:tags r:id="rId5"/>
            </p:custDataLst>
          </p:nvPr>
        </p:nvPicPr>
        <p:blipFill>
          <a:blip r:embed="rId6">
            <a:extLst>
              <a:ext uri="{28A0092B-C50C-407E-A947-70E740481C1C}">
                <a14:useLocalDpi xmlns:a14="http://schemas.microsoft.com/office/drawing/2010/main" val="0"/>
              </a:ext>
            </a:extLst>
          </a:blip>
          <a:stretch>
            <a:fillRect/>
          </a:stretch>
        </p:blipFill>
        <p:spPr>
          <a:xfrm>
            <a:off x="8603933" y="4603433"/>
            <a:ext cx="540068" cy="540068"/>
          </a:xfrm>
          <a:prstGeom prst="rect">
            <a:avLst/>
          </a:prstGeom>
        </p:spPr>
      </p:pic>
      <p:sp>
        <p:nvSpPr>
          <p:cNvPr id="2" name="标题 1"/>
          <p:cNvSpPr>
            <a:spLocks noGrp="1"/>
          </p:cNvSpPr>
          <p:nvPr>
            <p:ph type="title"/>
            <p:custDataLst>
              <p:tags r:id="rId7"/>
            </p:custDataLst>
          </p:nvPr>
        </p:nvSpPr>
        <p:spPr>
          <a:xfrm>
            <a:off x="459000" y="585900"/>
            <a:ext cx="8232300" cy="469800"/>
          </a:xfrm>
        </p:spPr>
        <p:txBody>
          <a:bodyPr anchor="ctr"/>
          <a:lstStyle>
            <a:lvl1pPr algn="ctr">
              <a:defRPr sz="2700" baseline="0">
                <a:solidFill>
                  <a:schemeClr val="tx1"/>
                </a:solidFill>
                <a:latin typeface="Arial" panose="020B0604020202020204" pitchFamily="34" charset="0"/>
                <a:ea typeface="幼圆" charset="0"/>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8"/>
            </p:custDataLst>
          </p:nvPr>
        </p:nvSpPr>
        <p:spPr/>
        <p:txBody>
          <a:bodyPr/>
          <a:lstStyle>
            <a:lvl1pPr>
              <a:defRPr>
                <a:latin typeface="Arial" panose="020B0604020202020204" pitchFamily="34" charset="0"/>
                <a:ea typeface="幼圆" charset="0"/>
                <a:cs typeface="幼圆" charset="0"/>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p:txBody>
          <a:bodyPr/>
          <a:lstStyle>
            <a:lvl1pPr>
              <a:defRPr>
                <a:latin typeface="Arial" panose="020B0604020202020204" pitchFamily="34" charset="0"/>
                <a:ea typeface="幼圆" charset="0"/>
                <a:cs typeface="幼圆" charset="0"/>
              </a:defRPr>
            </a:lvl1pPr>
          </a:lstStyle>
          <a:p>
            <a:endParaRPr lang="zh-CN" altLang="en-US" dirty="0"/>
          </a:p>
        </p:txBody>
      </p:sp>
      <p:sp>
        <p:nvSpPr>
          <p:cNvPr id="5" name="灯片编号占位符 4"/>
          <p:cNvSpPr>
            <a:spLocks noGrp="1"/>
          </p:cNvSpPr>
          <p:nvPr>
            <p:ph type="sldNum" sz="quarter" idx="12"/>
            <p:custDataLst>
              <p:tags r:id="rId10"/>
            </p:custDataLst>
          </p:nvPr>
        </p:nvSpPr>
        <p:spPr/>
        <p:txBody>
          <a:bodyPr/>
          <a:lstStyle>
            <a:lvl1pPr>
              <a:defRPr>
                <a:latin typeface="Arial" panose="020B0604020202020204" pitchFamily="34" charset="0"/>
                <a:ea typeface="幼圆" charset="0"/>
                <a:cs typeface="幼圆" charset="0"/>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11"/>
            </p:custDataLst>
          </p:nvPr>
        </p:nvSpPr>
        <p:spPr>
          <a:xfrm>
            <a:off x="459000" y="1244700"/>
            <a:ext cx="8231981" cy="621000"/>
          </a:xfrm>
        </p:spPr>
        <p:txBody>
          <a:bodyPr/>
          <a:lstStyle>
            <a:lvl1pPr algn="ctr">
              <a:defRPr baseline="0">
                <a:solidFill>
                  <a:schemeClr val="tx1"/>
                </a:solidFill>
                <a:latin typeface="Arial" panose="020B0604020202020204" pitchFamily="34" charset="0"/>
                <a:ea typeface="幼圆" charset="0"/>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12"/>
            </p:custDataLst>
          </p:nvPr>
        </p:nvSpPr>
        <p:spPr>
          <a:xfrm>
            <a:off x="459581" y="2106000"/>
            <a:ext cx="8224200" cy="2573100"/>
          </a:xfrm>
        </p:spPr>
        <p:txBody>
          <a:bodyPr/>
          <a:lstStyle>
            <a:lvl1pPr>
              <a:defRPr baseline="0">
                <a:solidFill>
                  <a:schemeClr val="tx1"/>
                </a:solidFill>
                <a:latin typeface="Arial" panose="020B0604020202020204" pitchFamily="34" charset="0"/>
                <a:ea typeface="幼圆" charset="0"/>
              </a:defRPr>
            </a:lvl1pPr>
            <a:lvl2pPr>
              <a:defRPr baseline="0">
                <a:solidFill>
                  <a:schemeClr val="tx1"/>
                </a:solidFill>
                <a:latin typeface="Arial" panose="020B0604020202020204" pitchFamily="34" charset="0"/>
                <a:ea typeface="幼圆" charset="0"/>
              </a:defRPr>
            </a:lvl2pPr>
            <a:lvl3pPr>
              <a:defRPr baseline="0">
                <a:solidFill>
                  <a:schemeClr val="tx1"/>
                </a:solidFill>
                <a:latin typeface="Arial" panose="020B0604020202020204" pitchFamily="34" charset="0"/>
                <a:ea typeface="幼圆" charset="0"/>
              </a:defRPr>
            </a:lvl3pPr>
            <a:lvl4pPr>
              <a:defRPr baseline="0">
                <a:solidFill>
                  <a:schemeClr val="tx1"/>
                </a:solidFill>
                <a:latin typeface="Arial" panose="020B0604020202020204" pitchFamily="34" charset="0"/>
                <a:ea typeface="幼圆" charset="0"/>
              </a:defRPr>
            </a:lvl4pPr>
            <a:lvl5pPr>
              <a:defRPr baseline="0">
                <a:solidFill>
                  <a:schemeClr val="tx1"/>
                </a:solidFill>
                <a:latin typeface="Arial" panose="020B0604020202020204" pitchFamily="34" charset="0"/>
                <a:ea typeface="幼圆" charset="0"/>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下上">
    <p:spTree>
      <p:nvGrpSpPr>
        <p:cNvPr id="1" name=""/>
        <p:cNvGrpSpPr/>
        <p:nvPr/>
      </p:nvGrpSpPr>
      <p:grpSpPr>
        <a:xfrm>
          <a:off x="0" y="0"/>
          <a:ext cx="0" cy="0"/>
          <a:chOff x="0" y="0"/>
          <a:chExt cx="0" cy="0"/>
        </a:xfrm>
      </p:grpSpPr>
      <p:sp>
        <p:nvSpPr>
          <p:cNvPr id="6" name="矩形 5"/>
          <p:cNvSpPr/>
          <p:nvPr>
            <p:custDataLst>
              <p:tags r:id="rId2"/>
            </p:custDataLst>
          </p:nvPr>
        </p:nvSpPr>
        <p:spPr>
          <a:xfrm>
            <a:off x="0" y="3771900"/>
            <a:ext cx="9142200" cy="1371600"/>
          </a:xfrm>
          <a:prstGeom prst="rect">
            <a:avLst/>
          </a:prstGeom>
          <a:solidFill>
            <a:schemeClr val="dk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350">
              <a:solidFill>
                <a:schemeClr val="lt1"/>
              </a:solidFill>
            </a:endParaRPr>
          </a:p>
        </p:txBody>
      </p:sp>
      <p:pic>
        <p:nvPicPr>
          <p:cNvPr id="168" name="图片 167"/>
          <p:cNvPicPr>
            <a:picLocks noChangeAspect="1"/>
          </p:cNvPicPr>
          <p:nvPr>
            <p:custDataLst>
              <p:tags r:id="rId3"/>
            </p:custDataLst>
          </p:nvPr>
        </p:nvPicPr>
        <p:blipFill>
          <a:blip r:embed="rId4">
            <a:extLst>
              <a:ext uri="{28A0092B-C50C-407E-A947-70E740481C1C}">
                <a14:useLocalDpi xmlns:a14="http://schemas.microsoft.com/office/drawing/2010/main" val="0"/>
              </a:ext>
            </a:extLst>
          </a:blip>
          <a:stretch>
            <a:fillRect/>
          </a:stretch>
        </p:blipFill>
        <p:spPr>
          <a:xfrm>
            <a:off x="0" y="0"/>
            <a:ext cx="540068" cy="540068"/>
          </a:xfrm>
          <a:prstGeom prst="rect">
            <a:avLst/>
          </a:prstGeom>
        </p:spPr>
      </p:pic>
      <p:pic>
        <p:nvPicPr>
          <p:cNvPr id="47" name="图片 46"/>
          <p:cNvPicPr>
            <a:picLocks noChangeAspect="1"/>
          </p:cNvPicPr>
          <p:nvPr>
            <p:custDataLst>
              <p:tags r:id="rId5"/>
            </p:custDataLst>
          </p:nvPr>
        </p:nvPicPr>
        <p:blipFill>
          <a:blip r:embed="rId6">
            <a:extLst>
              <a:ext uri="{28A0092B-C50C-407E-A947-70E740481C1C}">
                <a14:useLocalDpi xmlns:a14="http://schemas.microsoft.com/office/drawing/2010/main" val="0"/>
              </a:ext>
            </a:extLst>
          </a:blip>
          <a:stretch>
            <a:fillRect/>
          </a:stretch>
        </p:blipFill>
        <p:spPr>
          <a:xfrm>
            <a:off x="8603933" y="4603433"/>
            <a:ext cx="540068" cy="540068"/>
          </a:xfrm>
          <a:prstGeom prst="rect">
            <a:avLst/>
          </a:prstGeom>
        </p:spPr>
      </p:pic>
      <p:sp>
        <p:nvSpPr>
          <p:cNvPr id="2" name="标题 1"/>
          <p:cNvSpPr>
            <a:spLocks noGrp="1"/>
          </p:cNvSpPr>
          <p:nvPr>
            <p:ph type="title"/>
            <p:custDataLst>
              <p:tags r:id="rId7"/>
            </p:custDataLst>
          </p:nvPr>
        </p:nvSpPr>
        <p:spPr>
          <a:xfrm>
            <a:off x="453600" y="502200"/>
            <a:ext cx="8232300" cy="423900"/>
          </a:xfrm>
        </p:spPr>
        <p:txBody>
          <a:bodyPr anchor="ctr" anchorCtr="0"/>
          <a:lstStyle>
            <a:lvl1pPr algn="ctr">
              <a:defRPr sz="2400" baseline="0">
                <a:solidFill>
                  <a:schemeClr val="tx1"/>
                </a:solidFill>
                <a:latin typeface="Arial" panose="020B0604020202020204" pitchFamily="34" charset="0"/>
                <a:ea typeface="幼圆" charset="0"/>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8"/>
            </p:custDataLst>
          </p:nvPr>
        </p:nvSpPr>
        <p:spPr/>
        <p:txBody>
          <a:bodyPr/>
          <a:lstStyle>
            <a:lvl1pPr>
              <a:defRPr>
                <a:latin typeface="Arial" panose="020B0604020202020204" pitchFamily="34" charset="0"/>
                <a:ea typeface="幼圆" charset="0"/>
                <a:cs typeface="幼圆" charset="0"/>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p:txBody>
          <a:bodyPr/>
          <a:lstStyle>
            <a:lvl1pPr>
              <a:defRPr>
                <a:latin typeface="Arial" panose="020B0604020202020204" pitchFamily="34" charset="0"/>
                <a:ea typeface="幼圆" charset="0"/>
                <a:cs typeface="幼圆" charset="0"/>
              </a:defRPr>
            </a:lvl1pPr>
          </a:lstStyle>
          <a:p>
            <a:endParaRPr lang="zh-CN" altLang="en-US" dirty="0"/>
          </a:p>
        </p:txBody>
      </p:sp>
      <p:sp>
        <p:nvSpPr>
          <p:cNvPr id="5" name="灯片编号占位符 4"/>
          <p:cNvSpPr>
            <a:spLocks noGrp="1"/>
          </p:cNvSpPr>
          <p:nvPr>
            <p:ph type="sldNum" sz="quarter" idx="12"/>
            <p:custDataLst>
              <p:tags r:id="rId10"/>
            </p:custDataLst>
          </p:nvPr>
        </p:nvSpPr>
        <p:spPr/>
        <p:txBody>
          <a:bodyPr/>
          <a:lstStyle>
            <a:lvl1pPr>
              <a:defRPr>
                <a:latin typeface="Arial" panose="020B0604020202020204" pitchFamily="34" charset="0"/>
                <a:ea typeface="幼圆" charset="0"/>
                <a:cs typeface="幼圆" charset="0"/>
              </a:defRPr>
            </a:lvl1p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11"/>
            </p:custDataLst>
          </p:nvPr>
        </p:nvSpPr>
        <p:spPr>
          <a:xfrm>
            <a:off x="453628" y="1260900"/>
            <a:ext cx="8243100" cy="2408400"/>
          </a:xfrm>
        </p:spPr>
        <p:txBody>
          <a:bodyPr/>
          <a:lstStyle>
            <a:lvl1pPr>
              <a:defRPr baseline="0">
                <a:solidFill>
                  <a:schemeClr val="tx1"/>
                </a:solidFill>
                <a:latin typeface="Arial" panose="020B0604020202020204" pitchFamily="34" charset="0"/>
                <a:ea typeface="幼圆" charset="0"/>
              </a:defRPr>
            </a:lvl1pPr>
            <a:lvl2pPr>
              <a:defRPr baseline="0">
                <a:solidFill>
                  <a:schemeClr val="tx1"/>
                </a:solidFill>
                <a:latin typeface="Arial" panose="020B0604020202020204" pitchFamily="34" charset="0"/>
                <a:ea typeface="幼圆" charset="0"/>
              </a:defRPr>
            </a:lvl2pPr>
            <a:lvl3pPr>
              <a:defRPr baseline="0">
                <a:solidFill>
                  <a:schemeClr val="tx1"/>
                </a:solidFill>
                <a:latin typeface="Arial" panose="020B0604020202020204" pitchFamily="34" charset="0"/>
                <a:ea typeface="幼圆" charset="0"/>
              </a:defRPr>
            </a:lvl3pPr>
            <a:lvl4pPr>
              <a:defRPr baseline="0">
                <a:solidFill>
                  <a:schemeClr val="tx1"/>
                </a:solidFill>
                <a:latin typeface="Arial" panose="020B0604020202020204" pitchFamily="34" charset="0"/>
                <a:ea typeface="幼圆" charset="0"/>
              </a:defRPr>
            </a:lvl4pPr>
            <a:lvl5pPr>
              <a:defRPr baseline="0">
                <a:solidFill>
                  <a:schemeClr val="tx1"/>
                </a:solidFill>
                <a:latin typeface="Arial" panose="020B0604020202020204" pitchFamily="34" charset="0"/>
                <a:ea typeface="幼圆" charset="0"/>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12"/>
            </p:custDataLst>
          </p:nvPr>
        </p:nvSpPr>
        <p:spPr>
          <a:xfrm>
            <a:off x="445500" y="3885300"/>
            <a:ext cx="8251200" cy="758700"/>
          </a:xfrm>
        </p:spPr>
        <p:txBody>
          <a:bodyPr/>
          <a:lstStyle>
            <a:lvl1pPr>
              <a:defRPr baseline="0">
                <a:solidFill>
                  <a:schemeClr val="tx1"/>
                </a:solidFill>
                <a:latin typeface="Arial" panose="020B0604020202020204" pitchFamily="34" charset="0"/>
                <a:ea typeface="幼圆" charset="0"/>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导航">
    <p:spTree>
      <p:nvGrpSpPr>
        <p:cNvPr id="1" name=""/>
        <p:cNvGrpSpPr/>
        <p:nvPr/>
      </p:nvGrpSpPr>
      <p:grpSpPr>
        <a:xfrm>
          <a:off x="0" y="0"/>
          <a:ext cx="0" cy="0"/>
          <a:chOff x="0" y="0"/>
          <a:chExt cx="0" cy="0"/>
        </a:xfrm>
      </p:grpSpPr>
      <p:sp>
        <p:nvSpPr>
          <p:cNvPr id="6" name="矩形 5"/>
          <p:cNvSpPr/>
          <p:nvPr>
            <p:custDataLst>
              <p:tags r:id="rId2"/>
            </p:custDataLst>
          </p:nvPr>
        </p:nvSpPr>
        <p:spPr>
          <a:xfrm>
            <a:off x="0" y="-8100"/>
            <a:ext cx="9142200" cy="685800"/>
          </a:xfrm>
          <a:prstGeom prst="rect">
            <a:avLst/>
          </a:prstGeom>
          <a:solidFill>
            <a:schemeClr val="dk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350">
              <a:solidFill>
                <a:schemeClr val="lt1"/>
              </a:solidFill>
            </a:endParaRPr>
          </a:p>
        </p:txBody>
      </p:sp>
      <p:pic>
        <p:nvPicPr>
          <p:cNvPr id="168" name="图片 167"/>
          <p:cNvPicPr>
            <a:picLocks noChangeAspect="1"/>
          </p:cNvPicPr>
          <p:nvPr>
            <p:custDataLst>
              <p:tags r:id="rId3"/>
            </p:custDataLst>
          </p:nvPr>
        </p:nvPicPr>
        <p:blipFill>
          <a:blip r:embed="rId4">
            <a:extLst>
              <a:ext uri="{28A0092B-C50C-407E-A947-70E740481C1C}">
                <a14:useLocalDpi xmlns:a14="http://schemas.microsoft.com/office/drawing/2010/main" val="0"/>
              </a:ext>
            </a:extLst>
          </a:blip>
          <a:stretch>
            <a:fillRect/>
          </a:stretch>
        </p:blipFill>
        <p:spPr>
          <a:xfrm>
            <a:off x="8603933" y="4603433"/>
            <a:ext cx="540068" cy="540068"/>
          </a:xfrm>
          <a:prstGeom prst="rect">
            <a:avLst/>
          </a:prstGeom>
        </p:spPr>
      </p:pic>
      <p:pic>
        <p:nvPicPr>
          <p:cNvPr id="47" name="图片 46"/>
          <p:cNvPicPr>
            <a:picLocks noChangeAspect="1"/>
          </p:cNvPicPr>
          <p:nvPr>
            <p:custDataLst>
              <p:tags r:id="rId5"/>
            </p:custDataLst>
          </p:nvPr>
        </p:nvPicPr>
        <p:blipFill>
          <a:blip r:embed="rId6">
            <a:extLst>
              <a:ext uri="{28A0092B-C50C-407E-A947-70E740481C1C}">
                <a14:useLocalDpi xmlns:a14="http://schemas.microsoft.com/office/drawing/2010/main" val="0"/>
              </a:ext>
            </a:extLst>
          </a:blip>
          <a:stretch>
            <a:fillRect/>
          </a:stretch>
        </p:blipFill>
        <p:spPr>
          <a:xfrm>
            <a:off x="0" y="4603433"/>
            <a:ext cx="540068" cy="540068"/>
          </a:xfrm>
          <a:prstGeom prst="rect">
            <a:avLst/>
          </a:prstGeom>
        </p:spPr>
      </p:pic>
      <p:sp>
        <p:nvSpPr>
          <p:cNvPr id="2" name="标题 1"/>
          <p:cNvSpPr>
            <a:spLocks noGrp="1"/>
          </p:cNvSpPr>
          <p:nvPr>
            <p:ph type="title"/>
            <p:custDataLst>
              <p:tags r:id="rId7"/>
            </p:custDataLst>
          </p:nvPr>
        </p:nvSpPr>
        <p:spPr>
          <a:xfrm>
            <a:off x="434700" y="178200"/>
            <a:ext cx="8278200" cy="331473"/>
          </a:xfrm>
        </p:spPr>
        <p:txBody>
          <a:bodyPr/>
          <a:lstStyle>
            <a:lvl1pPr>
              <a:defRPr baseline="0">
                <a:solidFill>
                  <a:schemeClr val="tx1"/>
                </a:solidFill>
                <a:latin typeface="Arial" panose="020B0604020202020204" pitchFamily="34" charset="0"/>
                <a:ea typeface="幼圆" charset="0"/>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8"/>
            </p:custDataLst>
          </p:nvPr>
        </p:nvSpPr>
        <p:spPr/>
        <p:txBody>
          <a:bodyPr/>
          <a:lstStyle>
            <a:lvl1pPr>
              <a:defRPr>
                <a:latin typeface="Arial" panose="020B0604020202020204" pitchFamily="34" charset="0"/>
                <a:ea typeface="幼圆" charset="0"/>
                <a:cs typeface="幼圆" charset="0"/>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p:txBody>
          <a:bodyPr/>
          <a:lstStyle>
            <a:lvl1pPr>
              <a:defRPr>
                <a:latin typeface="Arial" panose="020B0604020202020204" pitchFamily="34" charset="0"/>
                <a:ea typeface="幼圆" charset="0"/>
                <a:cs typeface="幼圆" charset="0"/>
              </a:defRPr>
            </a:lvl1pPr>
          </a:lstStyle>
          <a:p>
            <a:endParaRPr lang="zh-CN" altLang="en-US" dirty="0"/>
          </a:p>
        </p:txBody>
      </p:sp>
      <p:sp>
        <p:nvSpPr>
          <p:cNvPr id="5" name="灯片编号占位符 4"/>
          <p:cNvSpPr>
            <a:spLocks noGrp="1"/>
          </p:cNvSpPr>
          <p:nvPr>
            <p:ph type="sldNum" sz="quarter" idx="12"/>
            <p:custDataLst>
              <p:tags r:id="rId10"/>
            </p:custDataLst>
          </p:nvPr>
        </p:nvSpPr>
        <p:spPr/>
        <p:txBody>
          <a:bodyPr/>
          <a:lstStyle>
            <a:lvl1pPr>
              <a:defRPr>
                <a:latin typeface="Arial" panose="020B0604020202020204" pitchFamily="34" charset="0"/>
                <a:ea typeface="幼圆" charset="0"/>
                <a:cs typeface="幼圆" charset="0"/>
              </a:defRPr>
            </a:lvl1p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11"/>
            </p:custDataLst>
          </p:nvPr>
        </p:nvSpPr>
        <p:spPr>
          <a:xfrm>
            <a:off x="434700" y="1247400"/>
            <a:ext cx="4006800" cy="2170800"/>
          </a:xfrm>
        </p:spPr>
        <p:txBody>
          <a:bodyPr/>
          <a:lstStyle>
            <a:lvl1pPr>
              <a:defRPr baseline="0">
                <a:solidFill>
                  <a:schemeClr val="tx1"/>
                </a:solidFill>
                <a:latin typeface="Arial" panose="020B0604020202020204" pitchFamily="34" charset="0"/>
                <a:ea typeface="幼圆" charset="0"/>
              </a:defRPr>
            </a:lvl1pPr>
            <a:lvl2pPr>
              <a:defRPr baseline="0">
                <a:solidFill>
                  <a:schemeClr val="tx1"/>
                </a:solidFill>
                <a:latin typeface="Arial" panose="020B0604020202020204" pitchFamily="34" charset="0"/>
                <a:ea typeface="幼圆" charset="0"/>
              </a:defRPr>
            </a:lvl2pPr>
            <a:lvl3pPr>
              <a:defRPr baseline="0">
                <a:solidFill>
                  <a:schemeClr val="tx1"/>
                </a:solidFill>
                <a:latin typeface="Arial" panose="020B0604020202020204" pitchFamily="34" charset="0"/>
                <a:ea typeface="幼圆" charset="0"/>
              </a:defRPr>
            </a:lvl3pPr>
            <a:lvl4pPr>
              <a:defRPr baseline="0">
                <a:solidFill>
                  <a:schemeClr val="tx1"/>
                </a:solidFill>
                <a:latin typeface="Arial" panose="020B0604020202020204" pitchFamily="34" charset="0"/>
                <a:ea typeface="幼圆" charset="0"/>
              </a:defRPr>
            </a:lvl4pPr>
            <a:lvl5pPr>
              <a:defRPr baseline="0">
                <a:solidFill>
                  <a:schemeClr val="tx1"/>
                </a:solidFill>
                <a:latin typeface="Arial" panose="020B0604020202020204" pitchFamily="34" charset="0"/>
                <a:ea typeface="幼圆" charset="0"/>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2"/>
            </p:custDataLst>
          </p:nvPr>
        </p:nvSpPr>
        <p:spPr>
          <a:xfrm>
            <a:off x="4681800" y="1247400"/>
            <a:ext cx="4025700" cy="2170800"/>
          </a:xfrm>
        </p:spPr>
        <p:txBody>
          <a:bodyPr/>
          <a:lstStyle>
            <a:lvl1pPr>
              <a:defRPr baseline="0">
                <a:solidFill>
                  <a:schemeClr val="tx1"/>
                </a:solidFill>
                <a:latin typeface="Arial" panose="020B0604020202020204" pitchFamily="34" charset="0"/>
                <a:ea typeface="幼圆" charset="0"/>
              </a:defRPr>
            </a:lvl1pPr>
            <a:lvl2pPr>
              <a:defRPr baseline="0">
                <a:solidFill>
                  <a:schemeClr val="tx1"/>
                </a:solidFill>
                <a:latin typeface="Arial" panose="020B0604020202020204" pitchFamily="34" charset="0"/>
                <a:ea typeface="幼圆" charset="0"/>
              </a:defRPr>
            </a:lvl2pPr>
            <a:lvl3pPr>
              <a:defRPr baseline="0">
                <a:solidFill>
                  <a:schemeClr val="tx1"/>
                </a:solidFill>
                <a:latin typeface="Arial" panose="020B0604020202020204" pitchFamily="34" charset="0"/>
                <a:ea typeface="幼圆" charset="0"/>
              </a:defRPr>
            </a:lvl3pPr>
            <a:lvl4pPr>
              <a:defRPr baseline="0">
                <a:solidFill>
                  <a:schemeClr val="tx1"/>
                </a:solidFill>
                <a:latin typeface="Arial" panose="020B0604020202020204" pitchFamily="34" charset="0"/>
                <a:ea typeface="幼圆" charset="0"/>
              </a:defRPr>
            </a:lvl4pPr>
            <a:lvl5pPr>
              <a:defRPr baseline="0">
                <a:solidFill>
                  <a:schemeClr val="tx1"/>
                </a:solidFill>
                <a:latin typeface="Arial" panose="020B0604020202020204" pitchFamily="34" charset="0"/>
                <a:ea typeface="幼圆" charset="0"/>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1" name="文本占位符 10"/>
          <p:cNvSpPr>
            <a:spLocks noGrp="1"/>
          </p:cNvSpPr>
          <p:nvPr>
            <p:ph type="body" sz="quarter" idx="15"/>
            <p:custDataLst>
              <p:tags r:id="rId13"/>
            </p:custDataLst>
          </p:nvPr>
        </p:nvSpPr>
        <p:spPr>
          <a:xfrm>
            <a:off x="429300" y="3612600"/>
            <a:ext cx="4006800" cy="585900"/>
          </a:xfrm>
        </p:spPr>
        <p:txBody>
          <a:bodyPr/>
          <a:lstStyle>
            <a:lvl1pPr>
              <a:defRPr baseline="0">
                <a:solidFill>
                  <a:schemeClr val="tx1"/>
                </a:solidFill>
                <a:latin typeface="Arial" panose="020B0604020202020204" pitchFamily="34" charset="0"/>
                <a:ea typeface="幼圆" charset="0"/>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4"/>
            </p:custDataLst>
          </p:nvPr>
        </p:nvSpPr>
        <p:spPr>
          <a:xfrm>
            <a:off x="4689900" y="3609900"/>
            <a:ext cx="4025700" cy="585900"/>
          </a:xfrm>
        </p:spPr>
        <p:txBody>
          <a:bodyPr/>
          <a:lstStyle>
            <a:lvl1pPr>
              <a:defRPr baseline="0">
                <a:solidFill>
                  <a:schemeClr val="tx1"/>
                </a:solidFill>
                <a:latin typeface="Arial" panose="020B0604020202020204" pitchFamily="34" charset="0"/>
                <a:ea typeface="幼圆" charset="0"/>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腰带">
    <p:spTree>
      <p:nvGrpSpPr>
        <p:cNvPr id="1" name=""/>
        <p:cNvGrpSpPr/>
        <p:nvPr/>
      </p:nvGrpSpPr>
      <p:grpSpPr>
        <a:xfrm>
          <a:off x="0" y="0"/>
          <a:ext cx="0" cy="0"/>
          <a:chOff x="0" y="0"/>
          <a:chExt cx="0" cy="0"/>
        </a:xfrm>
      </p:grpSpPr>
      <p:sp>
        <p:nvSpPr>
          <p:cNvPr id="6" name="矩形 5"/>
          <p:cNvSpPr/>
          <p:nvPr>
            <p:custDataLst>
              <p:tags r:id="rId2"/>
            </p:custDataLst>
          </p:nvPr>
        </p:nvSpPr>
        <p:spPr>
          <a:xfrm>
            <a:off x="0" y="719550"/>
            <a:ext cx="9142200" cy="3704396"/>
          </a:xfrm>
          <a:prstGeom prst="rect">
            <a:avLst/>
          </a:prstGeom>
          <a:solidFill>
            <a:schemeClr val="dk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350">
              <a:solidFill>
                <a:schemeClr val="lt1"/>
              </a:solidFill>
            </a:endParaRPr>
          </a:p>
        </p:txBody>
      </p:sp>
      <p:pic>
        <p:nvPicPr>
          <p:cNvPr id="168" name="图片 167"/>
          <p:cNvPicPr>
            <a:picLocks noChangeAspect="1"/>
          </p:cNvPicPr>
          <p:nvPr>
            <p:custDataLst>
              <p:tags r:id="rId3"/>
            </p:custDataLst>
          </p:nvPr>
        </p:nvPicPr>
        <p:blipFill>
          <a:blip r:embed="rId4">
            <a:extLst>
              <a:ext uri="{28A0092B-C50C-407E-A947-70E740481C1C}">
                <a14:useLocalDpi xmlns:a14="http://schemas.microsoft.com/office/drawing/2010/main" val="0"/>
              </a:ext>
            </a:extLst>
          </a:blip>
          <a:stretch>
            <a:fillRect/>
          </a:stretch>
        </p:blipFill>
        <p:spPr>
          <a:xfrm>
            <a:off x="7827046" y="-8101"/>
            <a:ext cx="1315145" cy="1315145"/>
          </a:xfrm>
          <a:prstGeom prst="rect">
            <a:avLst/>
          </a:prstGeom>
        </p:spPr>
      </p:pic>
      <p:pic>
        <p:nvPicPr>
          <p:cNvPr id="47" name="图片 46"/>
          <p:cNvPicPr>
            <a:picLocks noChangeAspect="1"/>
          </p:cNvPicPr>
          <p:nvPr>
            <p:custDataLst>
              <p:tags r:id="rId5"/>
            </p:custDataLst>
          </p:nvPr>
        </p:nvPicPr>
        <p:blipFill>
          <a:blip r:embed="rId6">
            <a:extLst>
              <a:ext uri="{28A0092B-C50C-407E-A947-70E740481C1C}">
                <a14:useLocalDpi xmlns:a14="http://schemas.microsoft.com/office/drawing/2010/main" val="0"/>
              </a:ext>
            </a:extLst>
          </a:blip>
          <a:stretch>
            <a:fillRect/>
          </a:stretch>
        </p:blipFill>
        <p:spPr>
          <a:xfrm>
            <a:off x="0" y="3828346"/>
            <a:ext cx="1315145" cy="1315145"/>
          </a:xfrm>
          <a:prstGeom prst="rect">
            <a:avLst/>
          </a:prstGeom>
        </p:spPr>
      </p:pic>
      <p:sp>
        <p:nvSpPr>
          <p:cNvPr id="2" name="标题 1"/>
          <p:cNvSpPr>
            <a:spLocks noGrp="1"/>
          </p:cNvSpPr>
          <p:nvPr>
            <p:ph type="title" hasCustomPrompt="1"/>
            <p:custDataLst>
              <p:tags r:id="rId7"/>
            </p:custDataLst>
          </p:nvPr>
        </p:nvSpPr>
        <p:spPr>
          <a:xfrm>
            <a:off x="1142100" y="1004400"/>
            <a:ext cx="6858000" cy="1790100"/>
          </a:xfrm>
        </p:spPr>
        <p:txBody>
          <a:bodyPr anchor="b"/>
          <a:lstStyle>
            <a:lvl1pPr algn="ctr">
              <a:defRPr sz="4500" baseline="0">
                <a:solidFill>
                  <a:schemeClr val="tx1"/>
                </a:solidFill>
                <a:latin typeface="Arial" panose="020B0604020202020204" pitchFamily="34" charset="0"/>
                <a:ea typeface="幼圆" charset="0"/>
              </a:defRPr>
            </a:lvl1pPr>
          </a:lstStyle>
          <a:p>
            <a:r>
              <a:rPr lang="zh-CN" altLang="en-US" dirty="0"/>
              <a:t>单击此处编辑标题</a:t>
            </a:r>
            <a:endParaRPr lang="zh-CN" altLang="en-US" dirty="0"/>
          </a:p>
        </p:txBody>
      </p:sp>
      <p:sp>
        <p:nvSpPr>
          <p:cNvPr id="3" name="日期占位符 2"/>
          <p:cNvSpPr>
            <a:spLocks noGrp="1"/>
          </p:cNvSpPr>
          <p:nvPr>
            <p:ph type="dt" sz="half" idx="10"/>
            <p:custDataLst>
              <p:tags r:id="rId8"/>
            </p:custDataLst>
          </p:nvPr>
        </p:nvSpPr>
        <p:spPr/>
        <p:txBody>
          <a:bodyPr/>
          <a:lstStyle>
            <a:lvl1pPr>
              <a:defRPr>
                <a:latin typeface="Arial" panose="020B0604020202020204" pitchFamily="34" charset="0"/>
                <a:ea typeface="幼圆" charset="0"/>
                <a:cs typeface="幼圆" charset="0"/>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p:txBody>
          <a:bodyPr/>
          <a:lstStyle>
            <a:lvl1pPr>
              <a:defRPr>
                <a:latin typeface="Arial" panose="020B0604020202020204" pitchFamily="34" charset="0"/>
                <a:ea typeface="幼圆" charset="0"/>
                <a:cs typeface="幼圆" charset="0"/>
              </a:defRPr>
            </a:lvl1pPr>
          </a:lstStyle>
          <a:p>
            <a:endParaRPr lang="zh-CN" altLang="en-US" dirty="0"/>
          </a:p>
        </p:txBody>
      </p:sp>
      <p:sp>
        <p:nvSpPr>
          <p:cNvPr id="5" name="灯片编号占位符 4"/>
          <p:cNvSpPr>
            <a:spLocks noGrp="1"/>
          </p:cNvSpPr>
          <p:nvPr>
            <p:ph type="sldNum" sz="quarter" idx="12"/>
            <p:custDataLst>
              <p:tags r:id="rId10"/>
            </p:custDataLst>
          </p:nvPr>
        </p:nvSpPr>
        <p:spPr/>
        <p:txBody>
          <a:bodyPr/>
          <a:lstStyle>
            <a:lvl1pPr>
              <a:defRPr>
                <a:latin typeface="Arial" panose="020B0604020202020204" pitchFamily="34" charset="0"/>
                <a:ea typeface="幼圆" charset="0"/>
                <a:cs typeface="幼圆" charset="0"/>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11"/>
            </p:custDataLst>
          </p:nvPr>
        </p:nvSpPr>
        <p:spPr>
          <a:xfrm>
            <a:off x="1141810" y="2897100"/>
            <a:ext cx="6858000" cy="1242000"/>
          </a:xfrm>
        </p:spPr>
        <p:txBody>
          <a:bodyPr/>
          <a:lstStyle>
            <a:lvl1pPr algn="ctr">
              <a:defRPr baseline="0">
                <a:solidFill>
                  <a:schemeClr val="tx1"/>
                </a:solidFill>
                <a:latin typeface="Arial" panose="020B0604020202020204" pitchFamily="34" charset="0"/>
                <a:ea typeface="幼圆" charset="0"/>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4_自定义版式">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标题幻灯片">
    <p:spTree>
      <p:nvGrpSpPr>
        <p:cNvPr id="1" name=""/>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_内页">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bg2"/>
        </a:solidFill>
        <a:effectLst/>
      </p:bgPr>
    </p:bg>
    <p:spTree>
      <p:nvGrpSpPr>
        <p:cNvPr id="1" name=""/>
        <p:cNvGrpSpPr/>
        <p:nvPr/>
      </p:nvGrpSpPr>
      <p:grpSpPr>
        <a:xfrm>
          <a:off x="0" y="0"/>
          <a:ext cx="0" cy="0"/>
          <a:chOff x="0" y="0"/>
          <a:chExt cx="0" cy="0"/>
        </a:xfrm>
      </p:grpSpPr>
      <p:pic>
        <p:nvPicPr>
          <p:cNvPr id="126" name="图片 125"/>
          <p:cNvPicPr>
            <a:picLocks noChangeAspect="1"/>
          </p:cNvPicPr>
          <p:nvPr>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0" y="5134"/>
            <a:ext cx="9144000" cy="5133233"/>
          </a:xfrm>
          <a:prstGeom prst="rect">
            <a:avLst/>
          </a:prstGeom>
        </p:spPr>
      </p:pic>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
        <p:nvSpPr>
          <p:cNvPr id="4" name="标题 3"/>
          <p:cNvSpPr txBox="1"/>
          <p:nvPr>
            <p:ph type="ctrTitle" idx="2" hasCustomPrompt="1"/>
            <p:custDataLst>
              <p:tags r:id="rId7"/>
            </p:custDataLst>
          </p:nvPr>
        </p:nvSpPr>
        <p:spPr>
          <a:xfrm>
            <a:off x="914422" y="1571824"/>
            <a:ext cx="3619024" cy="1384994"/>
          </a:xfrm>
        </p:spPr>
        <p:txBody>
          <a:bodyPr vert="horz" lIns="0" tIns="0" rIns="0" bIns="0" rtlCol="0" anchor="b" anchorCtr="0">
            <a:normAutofit lnSpcReduction="10000"/>
          </a:bodyPr>
          <a:lstStyle>
            <a:lvl1pPr marL="0" marR="0" lvl="0" algn="l" defTabSz="914400" rtl="0" eaLnBrk="1" fontAlgn="auto" latinLnBrk="0" hangingPunct="1">
              <a:lnSpc>
                <a:spcPct val="100000"/>
              </a:lnSpc>
              <a:spcBef>
                <a:spcPct val="0"/>
              </a:spcBef>
              <a:spcAft>
                <a:spcPts val="0"/>
              </a:spcAft>
              <a:buClrTx/>
              <a:buSzTx/>
              <a:buFontTx/>
              <a:buNone/>
              <a:defRPr kumimoji="0" lang="zh-CN" altLang="en-US" sz="4500" b="1" i="0" u="none" strike="noStrike" kern="1200" cap="none" spc="600" normalizeH="0" baseline="0" noProof="0" dirty="0">
                <a:ln>
                  <a:noFill/>
                </a:ln>
                <a:solidFill>
                  <a:schemeClr val="tx1">
                    <a:lumMod val="85000"/>
                    <a:lumOff val="15000"/>
                  </a:schemeClr>
                </a:solidFill>
                <a:effectLst/>
                <a:uLnTx/>
                <a:uFillTx/>
                <a:latin typeface="微软雅黑" panose="020B0503020204020204" charset="-122"/>
                <a:ea typeface="微软雅黑" panose="020B0503020204020204" charset="-122"/>
                <a:cs typeface="+mj-cs"/>
                <a:sym typeface="Arial" panose="020B0604020202020204" pitchFamily="34" charset="0"/>
              </a:defRPr>
            </a:lvl1pPr>
          </a:lstStyle>
          <a:p>
            <a:pPr lvl="0"/>
            <a:r>
              <a:rPr>
                <a:sym typeface="+mn-ea"/>
              </a:rPr>
              <a:t>编辑标题</a:t>
            </a:r>
            <a:endParaRPr>
              <a:sym typeface="+mn-ea"/>
            </a:endParaRPr>
          </a:p>
        </p:txBody>
      </p:sp>
      <p:sp>
        <p:nvSpPr>
          <p:cNvPr id="5" name="副标题 4"/>
          <p:cNvSpPr txBox="1"/>
          <p:nvPr>
            <p:ph type="subTitle" idx="3" hasCustomPrompt="1"/>
            <p:custDataLst>
              <p:tags r:id="rId8"/>
            </p:custDataLst>
          </p:nvPr>
        </p:nvSpPr>
        <p:spPr>
          <a:xfrm>
            <a:off x="914422" y="3086893"/>
            <a:ext cx="3619500" cy="277654"/>
          </a:xfrm>
        </p:spPr>
        <p:txBody>
          <a:bodyPr vert="horz" lIns="0" tIns="0" rIns="0" bIns="0" rtlCol="0">
            <a:normAutofit/>
          </a:bodyPr>
          <a:lstStyle>
            <a:lvl1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defRPr kumimoji="0" lang="zh-CN" altLang="en-US" sz="1650" b="0" i="0" u="none" strike="noStrike" kern="1200" cap="none" spc="200" normalizeH="0" baseline="0" noProof="0" dirty="0">
                <a:ln>
                  <a:noFill/>
                </a:ln>
                <a:solidFill>
                  <a:schemeClr val="tx1">
                    <a:lumMod val="65000"/>
                    <a:lumOff val="35000"/>
                  </a:schemeClr>
                </a:solidFill>
                <a:effectLst/>
                <a:uLnTx/>
                <a:uFillTx/>
                <a:latin typeface="微软雅黑" panose="020B0503020204020204" charset="-122"/>
                <a:ea typeface="微软雅黑" panose="020B0503020204020204" charset="-122"/>
                <a:cs typeface="+mn-cs"/>
                <a:sym typeface="Arial" panose="020B0604020202020204" pitchFamily="34" charset="0"/>
              </a:defRPr>
            </a:lvl1pPr>
            <a:lvl2pPr marL="342900" indent="0" algn="ctr" defTabSz="914400" rtl="0" eaLnBrk="1" fontAlgn="auto" latinLnBrk="0" hangingPunct="1">
              <a:lnSpc>
                <a:spcPct val="130000"/>
              </a:lnSpc>
              <a:spcBef>
                <a:spcPts val="0"/>
              </a:spcBef>
              <a:spcAft>
                <a:spcPts val="1000"/>
              </a:spcAft>
              <a:buFont typeface="Arial" panose="020B0604020202020204" pitchFamily="34" charset="0"/>
              <a:buNone/>
              <a:tabLst>
                <a:tab pos="1609725" algn="l"/>
              </a:tabLst>
              <a:defRPr sz="1500" u="none" strike="noStrike" kern="1200" cap="none" spc="150" normalizeH="0" baseline="0">
                <a:solidFill>
                  <a:schemeClr val="tx1">
                    <a:lumMod val="85000"/>
                    <a:lumOff val="15000"/>
                  </a:schemeClr>
                </a:solidFill>
                <a:uFillTx/>
                <a:latin typeface="微软雅黑" panose="020B0503020204020204" charset="-122"/>
                <a:ea typeface="微软雅黑" panose="020B0503020204020204" charset="-122"/>
                <a:cs typeface="+mn-cs"/>
              </a:defRPr>
            </a:lvl2pPr>
            <a:lvl3pPr marL="685800" indent="0" algn="ctr" defTabSz="914400" rtl="0" eaLnBrk="1" fontAlgn="auto" latinLnBrk="0" hangingPunct="1">
              <a:lnSpc>
                <a:spcPct val="130000"/>
              </a:lnSpc>
              <a:spcBef>
                <a:spcPts val="0"/>
              </a:spcBef>
              <a:spcAft>
                <a:spcPts val="1000"/>
              </a:spcAft>
              <a:buFont typeface="Arial" panose="020B0604020202020204" pitchFamily="34" charset="0"/>
              <a:buNone/>
              <a:defRPr sz="1350" u="none" strike="noStrike" kern="1200" cap="none" spc="150" normalizeH="0" baseline="0">
                <a:solidFill>
                  <a:schemeClr val="tx1">
                    <a:lumMod val="85000"/>
                    <a:lumOff val="15000"/>
                  </a:schemeClr>
                </a:solidFill>
                <a:uFillTx/>
                <a:latin typeface="微软雅黑" panose="020B0503020204020204" charset="-122"/>
                <a:ea typeface="微软雅黑" panose="020B0503020204020204" charset="-122"/>
                <a:cs typeface="+mn-cs"/>
              </a:defRPr>
            </a:lvl3pPr>
            <a:lvl4pPr marL="1028700" indent="0" algn="ctr" defTabSz="914400" rtl="0" eaLnBrk="1" fontAlgn="auto" latinLnBrk="0" hangingPunct="1">
              <a:lnSpc>
                <a:spcPct val="130000"/>
              </a:lnSpc>
              <a:spcBef>
                <a:spcPts val="0"/>
              </a:spcBef>
              <a:spcAft>
                <a:spcPts val="1000"/>
              </a:spcAft>
              <a:buFont typeface="Arial" panose="020B0604020202020204" pitchFamily="34" charset="0"/>
              <a:buNone/>
              <a:defRPr sz="1200" u="none" strike="noStrike" kern="1200" cap="none" spc="150" normalizeH="0" baseline="0">
                <a:solidFill>
                  <a:schemeClr val="tx1">
                    <a:lumMod val="85000"/>
                    <a:lumOff val="15000"/>
                  </a:schemeClr>
                </a:solidFill>
                <a:uFillTx/>
                <a:latin typeface="微软雅黑" panose="020B0503020204020204" charset="-122"/>
                <a:ea typeface="微软雅黑" panose="020B0503020204020204" charset="-122"/>
                <a:cs typeface="+mn-cs"/>
              </a:defRPr>
            </a:lvl4pPr>
            <a:lvl5pPr marL="1371600" indent="0" algn="ctr" defTabSz="914400" rtl="0" eaLnBrk="1" fontAlgn="auto" latinLnBrk="0" hangingPunct="1">
              <a:lnSpc>
                <a:spcPct val="130000"/>
              </a:lnSpc>
              <a:spcBef>
                <a:spcPts val="0"/>
              </a:spcBef>
              <a:spcAft>
                <a:spcPts val="1000"/>
              </a:spcAft>
              <a:buFont typeface="Arial" panose="020B0604020202020204" pitchFamily="34" charset="0"/>
              <a:buNone/>
              <a:defRPr sz="1200" u="none" strike="noStrike" kern="1200" cap="none" spc="150" normalizeH="0" baseline="0">
                <a:solidFill>
                  <a:schemeClr val="tx1">
                    <a:lumMod val="85000"/>
                    <a:lumOff val="15000"/>
                  </a:schemeClr>
                </a:solidFill>
                <a:uFillTx/>
                <a:latin typeface="微软雅黑" panose="020B0503020204020204" charset="-122"/>
                <a:ea typeface="微软雅黑" panose="020B0503020204020204" charset="-122"/>
                <a:cs typeface="+mn-cs"/>
              </a:defRPr>
            </a:lvl5pPr>
            <a:lvl6pPr marL="1714500" indent="0" algn="ctr" defTabSz="9144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9144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9144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9144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pPr lvl="0"/>
            <a:r>
              <a:rPr>
                <a:sym typeface="+mn-ea"/>
              </a:rPr>
              <a:t>单击此处编辑副标题</a:t>
            </a:r>
            <a:endParaRPr>
              <a:sym typeface="+mn-ea"/>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168" name="图片 167"/>
          <p:cNvPicPr>
            <a:picLocks noChangeAspect="1"/>
          </p:cNvPicPr>
          <p:nvPr>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0" y="0"/>
            <a:ext cx="540068" cy="540068"/>
          </a:xfrm>
          <a:prstGeom prst="rect">
            <a:avLst/>
          </a:prstGeom>
        </p:spPr>
      </p:pic>
      <p:pic>
        <p:nvPicPr>
          <p:cNvPr id="47" name="图片 46"/>
          <p:cNvPicPr>
            <a:picLocks noChangeAspect="1"/>
          </p:cNvPicPr>
          <p:nvPr>
            <p:custDataLst>
              <p:tags r:id="rId4"/>
            </p:custDataLst>
          </p:nvPr>
        </p:nvPicPr>
        <p:blipFill>
          <a:blip r:embed="rId5">
            <a:extLst>
              <a:ext uri="{28A0092B-C50C-407E-A947-70E740481C1C}">
                <a14:useLocalDpi xmlns:a14="http://schemas.microsoft.com/office/drawing/2010/main" val="0"/>
              </a:ext>
            </a:extLst>
          </a:blip>
          <a:stretch>
            <a:fillRect/>
          </a:stretch>
        </p:blipFill>
        <p:spPr>
          <a:xfrm>
            <a:off x="8603933" y="4603433"/>
            <a:ext cx="540068" cy="540068"/>
          </a:xfrm>
          <a:prstGeom prst="rect">
            <a:avLst/>
          </a:prstGeom>
        </p:spPr>
      </p:pic>
      <p:sp>
        <p:nvSpPr>
          <p:cNvPr id="2" name="标题 1"/>
          <p:cNvSpPr>
            <a:spLocks noGrp="1"/>
          </p:cNvSpPr>
          <p:nvPr>
            <p:ph type="title"/>
          </p:nvPr>
        </p:nvSpPr>
        <p:spPr>
          <a:xfrm>
            <a:off x="502412" y="332426"/>
            <a:ext cx="8139178" cy="331473"/>
          </a:xfrm>
        </p:spPr>
        <p:txBody>
          <a:bodyPr vert="horz" lIns="90170" tIns="46990" rIns="90170" bIns="46990" rtlCol="0" anchor="ctr" anchorCtr="0">
            <a:noAutofit/>
          </a:bodyPr>
          <a:lstStyle>
            <a:lvl1pPr marL="0" marR="0" algn="l" defTabSz="914400" rtl="0" eaLnBrk="1" fontAlgn="auto" latinLnBrk="0" hangingPunct="1">
              <a:lnSpc>
                <a:spcPct val="100000"/>
              </a:lnSpc>
              <a:buNone/>
              <a:defRPr kumimoji="0" lang="zh-CN" altLang="en-US" sz="1800" b="1" i="0" u="none" strike="noStrike" kern="1200" cap="none" spc="200" normalizeH="0" baseline="0" noProof="1" dirty="0">
                <a:solidFill>
                  <a:schemeClr val="tx1"/>
                </a:solidFill>
                <a:uFillTx/>
                <a:latin typeface="Arial" panose="020B0604020202020204" pitchFamily="34" charset="0"/>
                <a:ea typeface="幼圆" charset="0"/>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nvPr>
        </p:nvSpPr>
        <p:spPr>
          <a:xfrm>
            <a:off x="502412" y="714381"/>
            <a:ext cx="8139178" cy="4041680"/>
          </a:xfrm>
        </p:spPr>
        <p:txBody>
          <a:bodyPr vert="horz" lIns="90170" tIns="46990" rIns="90170" bIns="46990" rtlCol="0">
            <a:normAutofit/>
          </a:bodyPr>
          <a:lstStyle>
            <a:lvl1pPr marL="171450" marR="0" lvl="0"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幼圆" charset="0"/>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solidFill>
                <a:uFillTx/>
                <a:latin typeface="Arial" panose="020B0604020202020204" pitchFamily="34" charset="0"/>
                <a:ea typeface="幼圆" charset="0"/>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幼圆" charset="0"/>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幼圆" charset="0"/>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Arial" panose="020B0604020202020204" pitchFamily="34" charset="0"/>
                <a:ea typeface="幼圆" charset="0"/>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nvPr>
        </p:nvSpPr>
        <p:spPr/>
        <p:txBody>
          <a:bodyPr/>
          <a:lstStyle>
            <a:lvl1pPr>
              <a:defRPr>
                <a:latin typeface="Arial" panose="020B0604020202020204" pitchFamily="34" charset="0"/>
                <a:ea typeface="幼圆" charset="0"/>
                <a:cs typeface="幼圆" charset="0"/>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lvl1pPr>
              <a:defRPr>
                <a:latin typeface="Arial" panose="020B0604020202020204" pitchFamily="34" charset="0"/>
                <a:ea typeface="幼圆" charset="0"/>
                <a:cs typeface="幼圆" charset="0"/>
              </a:defRPr>
            </a:lvl1pPr>
          </a:lstStyle>
          <a:p>
            <a:endParaRPr lang="zh-CN" altLang="en-US"/>
          </a:p>
        </p:txBody>
      </p:sp>
      <p:sp>
        <p:nvSpPr>
          <p:cNvPr id="6" name="灯片编号占位符 5"/>
          <p:cNvSpPr>
            <a:spLocks noGrp="1"/>
          </p:cNvSpPr>
          <p:nvPr>
            <p:ph type="sldNum" sz="quarter" idx="12"/>
          </p:nvPr>
        </p:nvSpPr>
        <p:spPr/>
        <p:txBody>
          <a:bodyPr/>
          <a:lstStyle>
            <a:lvl1pPr>
              <a:defRPr>
                <a:latin typeface="Arial" panose="020B0604020202020204" pitchFamily="34" charset="0"/>
                <a:ea typeface="幼圆" charset="0"/>
                <a:cs typeface="幼圆" charset="0"/>
              </a:defRPr>
            </a:lvl1pPr>
          </a:lstStyle>
          <a:p>
            <a:fld id="{49AE70B2-8BF9-45C0-BB95-33D1B9D3A854}"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pic>
        <p:nvPicPr>
          <p:cNvPr id="63" name="图片 62"/>
          <p:cNvPicPr>
            <a:picLocks noChangeAspect="1"/>
          </p:cNvPicPr>
          <p:nvPr>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161365" y="1363503"/>
            <a:ext cx="2426513" cy="2416486"/>
          </a:xfrm>
          <a:prstGeom prst="rect">
            <a:avLst/>
          </a:prstGeom>
        </p:spPr>
      </p:pic>
      <p:pic>
        <p:nvPicPr>
          <p:cNvPr id="168" name="图片 167"/>
          <p:cNvPicPr>
            <a:picLocks noChangeAspect="1"/>
          </p:cNvPicPr>
          <p:nvPr>
            <p:custDataLst>
              <p:tags r:id="rId4"/>
            </p:custDataLst>
          </p:nvPr>
        </p:nvPicPr>
        <p:blipFill>
          <a:blip r:embed="rId5">
            <a:extLst>
              <a:ext uri="{28A0092B-C50C-407E-A947-70E740481C1C}">
                <a14:useLocalDpi xmlns:a14="http://schemas.microsoft.com/office/drawing/2010/main" val="0"/>
              </a:ext>
            </a:extLst>
          </a:blip>
          <a:stretch>
            <a:fillRect/>
          </a:stretch>
        </p:blipFill>
        <p:spPr>
          <a:xfrm>
            <a:off x="8603933" y="4603433"/>
            <a:ext cx="540068" cy="540068"/>
          </a:xfrm>
          <a:prstGeom prst="rect">
            <a:avLst/>
          </a:prstGeom>
        </p:spPr>
      </p:pic>
      <p:pic>
        <p:nvPicPr>
          <p:cNvPr id="47" name="图片 46"/>
          <p:cNvPicPr>
            <a:picLocks noChangeAspect="1"/>
          </p:cNvPicPr>
          <p:nvPr>
            <p:custDataLst>
              <p:tags r:id="rId6"/>
            </p:custDataLst>
          </p:nvPr>
        </p:nvPicPr>
        <p:blipFill>
          <a:blip r:embed="rId7">
            <a:extLst>
              <a:ext uri="{28A0092B-C50C-407E-A947-70E740481C1C}">
                <a14:useLocalDpi xmlns:a14="http://schemas.microsoft.com/office/drawing/2010/main" val="0"/>
              </a:ext>
            </a:extLst>
          </a:blip>
          <a:stretch>
            <a:fillRect/>
          </a:stretch>
        </p:blipFill>
        <p:spPr>
          <a:xfrm>
            <a:off x="8603933" y="0"/>
            <a:ext cx="540068" cy="540068"/>
          </a:xfrm>
          <a:prstGeom prst="rect">
            <a:avLst/>
          </a:prstGeom>
        </p:spPr>
      </p:pic>
      <p:sp>
        <p:nvSpPr>
          <p:cNvPr id="4" name="日期占位符 3"/>
          <p:cNvSpPr>
            <a:spLocks noGrp="1"/>
          </p:cNvSpPr>
          <p:nvPr>
            <p:ph type="dt" sz="half" idx="10"/>
          </p:nvPr>
        </p:nvSpPr>
        <p:spPr/>
        <p:txBody>
          <a:bodyPr/>
          <a:lstStyle>
            <a:lvl1pPr>
              <a:defRPr>
                <a:latin typeface="Arial" panose="020B0604020202020204" pitchFamily="34" charset="0"/>
                <a:ea typeface="幼圆" charset="0"/>
                <a:cs typeface="幼圆" charset="0"/>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lvl1pPr>
              <a:defRPr>
                <a:latin typeface="Arial" panose="020B0604020202020204" pitchFamily="34" charset="0"/>
                <a:ea typeface="幼圆" charset="0"/>
                <a:cs typeface="幼圆" charset="0"/>
              </a:defRPr>
            </a:lvl1pPr>
          </a:lstStyle>
          <a:p>
            <a:endParaRPr lang="zh-CN" altLang="en-US"/>
          </a:p>
        </p:txBody>
      </p:sp>
      <p:sp>
        <p:nvSpPr>
          <p:cNvPr id="6" name="灯片编号占位符 5"/>
          <p:cNvSpPr>
            <a:spLocks noGrp="1"/>
          </p:cNvSpPr>
          <p:nvPr>
            <p:ph type="sldNum" sz="quarter" idx="12"/>
          </p:nvPr>
        </p:nvSpPr>
        <p:spPr/>
        <p:txBody>
          <a:bodyPr/>
          <a:lstStyle>
            <a:lvl1pPr>
              <a:defRPr>
                <a:latin typeface="Arial" panose="020B0604020202020204" pitchFamily="34" charset="0"/>
                <a:ea typeface="幼圆" charset="0"/>
                <a:cs typeface="幼圆" charset="0"/>
              </a:defRPr>
            </a:lvl1pPr>
          </a:lstStyle>
          <a:p>
            <a:fld id="{49AE70B2-8BF9-45C0-BB95-33D1B9D3A854}" type="slidenum">
              <a:rPr lang="zh-CN" altLang="en-US" smtClean="0"/>
            </a:fld>
            <a:endParaRPr lang="zh-CN" altLang="en-US"/>
          </a:p>
        </p:txBody>
      </p:sp>
      <p:sp>
        <p:nvSpPr>
          <p:cNvPr id="2" name="标题 2"/>
          <p:cNvSpPr/>
          <p:nvPr>
            <p:ph type="ctrTitle" idx="2" hasCustomPrompt="1"/>
            <p:custDataLst>
              <p:tags r:id="rId8"/>
            </p:custDataLst>
          </p:nvPr>
        </p:nvSpPr>
        <p:spPr>
          <a:xfrm>
            <a:off x="3468966" y="1780093"/>
            <a:ext cx="4985089" cy="1620698"/>
          </a:xfrm>
          <a:ln>
            <a:noFill/>
          </a:ln>
        </p:spPr>
        <p:txBody>
          <a:bodyPr vert="horz" wrap="square" lIns="0" tIns="0" rIns="0" bIns="0" rtlCol="0" anchor="b" anchorCtr="0">
            <a:normAutofit/>
          </a:bodyPr>
          <a:lstStyle>
            <a:lvl1pPr marL="0" marR="0" lvl="0" algn="l" defTabSz="914400" rtl="0" eaLnBrk="1" fontAlgn="auto" latinLnBrk="0" hangingPunct="1">
              <a:lnSpc>
                <a:spcPct val="100000"/>
              </a:lnSpc>
              <a:spcBef>
                <a:spcPct val="0"/>
              </a:spcBef>
              <a:spcAft>
                <a:spcPts val="0"/>
              </a:spcAft>
              <a:buClrTx/>
              <a:buSzTx/>
              <a:buFontTx/>
              <a:buNone/>
              <a:defRPr kumimoji="0" lang="zh-CN" altLang="en-US" sz="3000" b="1" i="0" u="none" strike="noStrike" kern="1200" cap="none" spc="600" normalizeH="0" baseline="0" noProof="0" dirty="0">
                <a:ln>
                  <a:noFill/>
                </a:ln>
                <a:solidFill>
                  <a:schemeClr val="dk1">
                    <a:lumMod val="85000"/>
                    <a:lumOff val="15000"/>
                  </a:schemeClr>
                </a:solidFill>
                <a:effectLst/>
                <a:uLnTx/>
                <a:uFillTx/>
                <a:latin typeface="Arial" panose="020B0604020202020204" pitchFamily="34" charset="0"/>
                <a:ea typeface="汉仪乐喵体W" panose="00020600040101010101" charset="-122"/>
                <a:cs typeface="+mj-cs"/>
                <a:sym typeface="+mn-ea"/>
              </a:defRPr>
            </a:lvl1pPr>
          </a:lstStyle>
          <a:p>
            <a:pPr lvl="0"/>
            <a:r>
              <a:rPr>
                <a:sym typeface="+mn-ea"/>
              </a:rPr>
              <a:t>编辑标题</a:t>
            </a:r>
            <a:endParaRPr>
              <a:sym typeface="+mn-ea"/>
            </a:endParaRPr>
          </a:p>
        </p:txBody>
      </p:sp>
    </p:spTree>
  </p:cSld>
  <p:clrMapOvr>
    <a:masterClrMapping/>
  </p:clrMapOvr>
</p:sldLayout>
</file>

<file path=ppt/slideMasters/_rels/slideMaster1.xml.rels><?xml version="1.0" encoding="UTF-8" standalone="yes"?>
<Relationships xmlns="http://schemas.openxmlformats.org/package/2006/relationships"><Relationship Id="rId7" Type="http://schemas.openxmlformats.org/officeDocument/2006/relationships/theme" Target="../theme/theme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15.xml"/><Relationship Id="rId8" Type="http://schemas.openxmlformats.org/officeDocument/2006/relationships/slideLayout" Target="../slideLayouts/slideLayout14.xml"/><Relationship Id="rId7" Type="http://schemas.openxmlformats.org/officeDocument/2006/relationships/slideLayout" Target="../slideLayouts/slideLayout13.xml"/><Relationship Id="rId6" Type="http://schemas.openxmlformats.org/officeDocument/2006/relationships/slideLayout" Target="../slideLayouts/slideLayout12.xml"/><Relationship Id="rId5" Type="http://schemas.openxmlformats.org/officeDocument/2006/relationships/slideLayout" Target="../slideLayouts/slideLayout11.xml"/><Relationship Id="rId4" Type="http://schemas.openxmlformats.org/officeDocument/2006/relationships/slideLayout" Target="../slideLayouts/slideLayout10.xml"/><Relationship Id="rId3" Type="http://schemas.openxmlformats.org/officeDocument/2006/relationships/slideLayout" Target="../slideLayouts/slideLayout9.xml"/><Relationship Id="rId22" Type="http://schemas.openxmlformats.org/officeDocument/2006/relationships/theme" Target="../theme/theme2.xml"/><Relationship Id="rId21" Type="http://schemas.openxmlformats.org/officeDocument/2006/relationships/tags" Target="../tags/tag90.xml"/><Relationship Id="rId20" Type="http://schemas.openxmlformats.org/officeDocument/2006/relationships/tags" Target="../tags/tag89.xml"/><Relationship Id="rId2" Type="http://schemas.openxmlformats.org/officeDocument/2006/relationships/slideLayout" Target="../slideLayouts/slideLayout8.xml"/><Relationship Id="rId19" Type="http://schemas.openxmlformats.org/officeDocument/2006/relationships/slideLayout" Target="../slideLayouts/slideLayout25.xml"/><Relationship Id="rId18" Type="http://schemas.openxmlformats.org/officeDocument/2006/relationships/slideLayout" Target="../slideLayouts/slideLayout24.xml"/><Relationship Id="rId17" Type="http://schemas.openxmlformats.org/officeDocument/2006/relationships/slideLayout" Target="../slideLayouts/slideLayout23.xml"/><Relationship Id="rId16" Type="http://schemas.openxmlformats.org/officeDocument/2006/relationships/slideLayout" Target="../slideLayouts/slideLayout22.xml"/><Relationship Id="rId15" Type="http://schemas.openxmlformats.org/officeDocument/2006/relationships/slideLayout" Target="../slideLayouts/slideLayout21.xml"/><Relationship Id="rId14" Type="http://schemas.openxmlformats.org/officeDocument/2006/relationships/slideLayout" Target="../slideLayouts/slideLayout20.xml"/><Relationship Id="rId13" Type="http://schemas.openxmlformats.org/officeDocument/2006/relationships/slideLayout" Target="../slideLayouts/slideLayout19.xml"/><Relationship Id="rId12" Type="http://schemas.openxmlformats.org/officeDocument/2006/relationships/slideLayout" Target="../slideLayouts/slideLayout18.xml"/><Relationship Id="rId11" Type="http://schemas.openxmlformats.org/officeDocument/2006/relationships/slideLayout" Target="../slideLayouts/slideLayout17.xml"/><Relationship Id="rId10" Type="http://schemas.openxmlformats.org/officeDocument/2006/relationships/slideLayout" Target="../slideLayouts/slideLayout16.xml"/><Relationship Id="rId1"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502412" y="332423"/>
            <a:ext cx="8139178" cy="331473"/>
          </a:xfrm>
          <a:prstGeom prst="rect">
            <a:avLst/>
          </a:prstGeom>
        </p:spPr>
        <p:txBody>
          <a:bodyPr vert="horz" wrap="square"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nvPr>
        </p:nvSpPr>
        <p:spPr>
          <a:xfrm>
            <a:off x="502412" y="721049"/>
            <a:ext cx="8139178" cy="4041680"/>
          </a:xfrm>
          <a:prstGeom prst="rect">
            <a:avLst/>
          </a:prstGeom>
        </p:spPr>
        <p:txBody>
          <a:bodyPr vert="horz" wrap="square" lIns="90170" tIns="46990" rIns="90170" bIns="4699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659807" y="4762375"/>
            <a:ext cx="2025000" cy="237600"/>
          </a:xfrm>
          <a:prstGeom prst="rect">
            <a:avLst/>
          </a:prstGeom>
        </p:spPr>
        <p:txBody>
          <a:bodyPr vert="horz" wrap="square" lIns="91440" tIns="45720" rIns="91440" bIns="45720" rtlCol="0" anchor="ctr">
            <a:normAutofit/>
          </a:bodyPr>
          <a:lstStyle>
            <a:lvl1pPr algn="l">
              <a:defRPr sz="900">
                <a:solidFill>
                  <a:schemeClr val="tx1">
                    <a:tint val="75000"/>
                  </a:schemeClr>
                </a:solidFill>
                <a:latin typeface="Arial" panose="020B0604020202020204" pitchFamily="34" charset="0"/>
                <a:ea typeface="幼圆" charset="0"/>
                <a:cs typeface="幼圆" charset="0"/>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nvPr>
        </p:nvSpPr>
        <p:spPr>
          <a:xfrm>
            <a:off x="3087000" y="4762375"/>
            <a:ext cx="2970000" cy="237600"/>
          </a:xfrm>
          <a:prstGeom prst="rect">
            <a:avLst/>
          </a:prstGeom>
        </p:spPr>
        <p:txBody>
          <a:bodyPr vert="horz" wrap="square" lIns="91440" tIns="45720" rIns="91440" bIns="45720" rtlCol="0" anchor="ctr">
            <a:normAutofit/>
          </a:bodyPr>
          <a:lstStyle>
            <a:lvl1pPr algn="ctr">
              <a:defRPr sz="900">
                <a:solidFill>
                  <a:schemeClr val="tx1">
                    <a:tint val="75000"/>
                  </a:schemeClr>
                </a:solidFill>
                <a:latin typeface="Arial" panose="020B0604020202020204" pitchFamily="34" charset="0"/>
                <a:ea typeface="幼圆" charset="0"/>
                <a:cs typeface="幼圆" charset="0"/>
              </a:defRPr>
            </a:lvl1pPr>
          </a:lstStyle>
          <a:p>
            <a:endParaRPr lang="zh-CN" altLang="en-US" dirty="0"/>
          </a:p>
        </p:txBody>
      </p:sp>
      <p:sp>
        <p:nvSpPr>
          <p:cNvPr id="6" name="灯片编号占位符 5"/>
          <p:cNvSpPr>
            <a:spLocks noGrp="1"/>
          </p:cNvSpPr>
          <p:nvPr>
            <p:ph type="sldNum" sz="quarter" idx="4"/>
          </p:nvPr>
        </p:nvSpPr>
        <p:spPr>
          <a:xfrm>
            <a:off x="6457950" y="4762375"/>
            <a:ext cx="2025000" cy="237600"/>
          </a:xfrm>
          <a:prstGeom prst="rect">
            <a:avLst/>
          </a:prstGeom>
        </p:spPr>
        <p:txBody>
          <a:bodyPr vert="horz" wrap="square" lIns="91440" tIns="45720" rIns="91440" bIns="45720" rtlCol="0" anchor="ctr">
            <a:normAutofit/>
          </a:bodyPr>
          <a:lstStyle>
            <a:lvl1pPr algn="r">
              <a:defRPr sz="900">
                <a:solidFill>
                  <a:schemeClr val="tx1">
                    <a:tint val="75000"/>
                  </a:schemeClr>
                </a:solidFill>
                <a:latin typeface="Arial" panose="020B0604020202020204" pitchFamily="34" charset="0"/>
                <a:ea typeface="幼圆" charset="0"/>
                <a:cs typeface="幼圆" charset="0"/>
              </a:defRPr>
            </a:lvl1pPr>
          </a:lstStyle>
          <a:p>
            <a:fld id="{49AE70B2-8BF9-45C0-BB95-33D1B9D3A854}" type="slidenum">
              <a:rPr lang="zh-CN" altLang="en-US" smtClean="0"/>
            </a:fld>
            <a:endParaRPr lang="zh-CN" altLang="en-US" dirty="0"/>
          </a:p>
        </p:txBody>
      </p:sp>
      <p:sp>
        <p:nvSpPr>
          <p:cNvPr id="7" name="KSO_TEMPLATE" hidden="1"/>
          <p:cNvSpPr/>
          <p:nvPr userDrawn="1">
            <p:custDataLst>
              <p:tags r:id="rId20"/>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350">
              <a:solidFill>
                <a:schemeClr val="lt1"/>
              </a:solidFill>
            </a:endParaRPr>
          </a:p>
        </p:txBody>
      </p:sp>
    </p:spTree>
    <p:custDataLst>
      <p:tags r:id="rId21"/>
    </p:custDataLst>
  </p:cSld>
  <p:clrMap bg1="lt1" tx1="dk1" bg2="lt2" tx2="dk2" accent1="accent1" accent2="accent2" accent3="accent3" accent4="accent4" accent5="accent5" accent6="accent6" hlink="hlink" folHlink="folHlink"/>
  <p:sldLayoutIdLst>
    <p:sldLayoutId id="2147483656" r:id="rId1"/>
    <p:sldLayoutId id="2147483657" r:id="rId2"/>
    <p:sldLayoutId id="2147483658" r:id="rId3"/>
    <p:sldLayoutId id="2147483659" r:id="rId4"/>
    <p:sldLayoutId id="2147483660" r:id="rId5"/>
    <p:sldLayoutId id="2147483661" r:id="rId6"/>
    <p:sldLayoutId id="2147483662" r:id="rId7"/>
    <p:sldLayoutId id="2147483663" r:id="rId8"/>
    <p:sldLayoutId id="2147483664" r:id="rId9"/>
    <p:sldLayoutId id="2147483665" r:id="rId10"/>
    <p:sldLayoutId id="2147483666" r:id="rId11"/>
    <p:sldLayoutId id="2147483667" r:id="rId12"/>
    <p:sldLayoutId id="2147483668" r:id="rId13"/>
    <p:sldLayoutId id="2147483669" r:id="rId14"/>
    <p:sldLayoutId id="2147483670" r:id="rId15"/>
    <p:sldLayoutId id="2147483671" r:id="rId16"/>
    <p:sldLayoutId id="2147483672" r:id="rId17"/>
    <p:sldLayoutId id="2147483673" r:id="rId18"/>
    <p:sldLayoutId id="2147483674" r:id="rId19"/>
  </p:sldLayoutIdLst>
  <p:txStyles>
    <p:titleStyle>
      <a:lvl1pPr algn="l" defTabSz="685800" rtl="0" eaLnBrk="1" fontAlgn="auto" latinLnBrk="0" hangingPunct="1">
        <a:lnSpc>
          <a:spcPct val="100000"/>
        </a:lnSpc>
        <a:spcBef>
          <a:spcPct val="0"/>
        </a:spcBef>
        <a:buNone/>
        <a:defRPr sz="1800" b="1" u="none" strike="noStrike" kern="1200" cap="none" spc="200" normalizeH="0">
          <a:solidFill>
            <a:schemeClr val="tx1"/>
          </a:solidFill>
          <a:uFillTx/>
          <a:latin typeface="Arial" panose="020B0604020202020204" pitchFamily="34" charset="0"/>
          <a:ea typeface="幼圆" charset="0"/>
          <a:cs typeface="+mj-cs"/>
        </a:defRPr>
      </a:lvl1pPr>
    </p:titleStyle>
    <p:bodyStyle>
      <a:lvl1pPr marL="1714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Arial" panose="020B0604020202020204" pitchFamily="34" charset="0"/>
          <a:ea typeface="幼圆" charset="0"/>
          <a:cs typeface="+mn-cs"/>
        </a:defRPr>
      </a:lvl1pPr>
      <a:lvl2pPr marL="514350" indent="-171450" algn="l" defTabSz="685800" rtl="0" eaLnBrk="1" fontAlgn="auto" latinLnBrk="0" hangingPunct="1">
        <a:lnSpc>
          <a:spcPct val="130000"/>
        </a:lnSpc>
        <a:spcBef>
          <a:spcPts val="0"/>
        </a:spcBef>
        <a:spcAft>
          <a:spcPts val="1000"/>
        </a:spcAft>
        <a:buFont typeface="Arial" panose="020B0604020202020204" pitchFamily="34" charset="0"/>
        <a:buChar char="•"/>
        <a:tabLst>
          <a:tab pos="1207135" algn="l"/>
        </a:tabLst>
        <a:defRPr sz="1200" u="none" strike="noStrike" kern="1200" cap="none" spc="150" normalizeH="0" baseline="0">
          <a:solidFill>
            <a:schemeClr val="tx1"/>
          </a:solidFill>
          <a:uFillTx/>
          <a:latin typeface="Arial" panose="020B0604020202020204" pitchFamily="34" charset="0"/>
          <a:ea typeface="幼圆" charset="0"/>
          <a:cs typeface="+mn-cs"/>
        </a:defRPr>
      </a:lvl2pPr>
      <a:lvl3pPr marL="8572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Arial" panose="020B0604020202020204" pitchFamily="34" charset="0"/>
          <a:ea typeface="幼圆" charset="0"/>
          <a:cs typeface="+mn-cs"/>
        </a:defRPr>
      </a:lvl3pPr>
      <a:lvl4pPr marL="12001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Arial" panose="020B0604020202020204" pitchFamily="34" charset="0"/>
          <a:ea typeface="幼圆" charset="0"/>
          <a:cs typeface="+mn-cs"/>
        </a:defRPr>
      </a:lvl4pPr>
      <a:lvl5pPr marL="15430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Arial" panose="020B0604020202020204" pitchFamily="34" charset="0"/>
          <a:ea typeface="幼圆" charset="0"/>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6" Type="http://schemas.openxmlformats.org/officeDocument/2006/relationships/notesSlide" Target="../notesSlides/notesSlide1.xml"/><Relationship Id="rId5" Type="http://schemas.openxmlformats.org/officeDocument/2006/relationships/slideLayout" Target="../slideLayouts/slideLayout7.xml"/><Relationship Id="rId4" Type="http://schemas.openxmlformats.org/officeDocument/2006/relationships/tags" Target="../tags/tag94.xml"/><Relationship Id="rId3" Type="http://schemas.openxmlformats.org/officeDocument/2006/relationships/tags" Target="../tags/tag93.xml"/><Relationship Id="rId2" Type="http://schemas.openxmlformats.org/officeDocument/2006/relationships/tags" Target="../tags/tag92.xml"/><Relationship Id="rId1" Type="http://schemas.openxmlformats.org/officeDocument/2006/relationships/tags" Target="../tags/tag91.xml"/></Relationships>
</file>

<file path=ppt/slides/_rels/slide10.xml.rels><?xml version="1.0" encoding="UTF-8" standalone="yes"?>
<Relationships xmlns="http://schemas.openxmlformats.org/package/2006/relationships"><Relationship Id="rId9" Type="http://schemas.openxmlformats.org/officeDocument/2006/relationships/tags" Target="../tags/tag127.xml"/><Relationship Id="rId8" Type="http://schemas.openxmlformats.org/officeDocument/2006/relationships/tags" Target="../tags/tag126.xml"/><Relationship Id="rId7" Type="http://schemas.openxmlformats.org/officeDocument/2006/relationships/tags" Target="../tags/tag125.xml"/><Relationship Id="rId6" Type="http://schemas.openxmlformats.org/officeDocument/2006/relationships/tags" Target="../tags/tag124.xml"/><Relationship Id="rId5" Type="http://schemas.openxmlformats.org/officeDocument/2006/relationships/tags" Target="../tags/tag123.xml"/><Relationship Id="rId4" Type="http://schemas.openxmlformats.org/officeDocument/2006/relationships/image" Target="../media/image9.png"/><Relationship Id="rId3" Type="http://schemas.openxmlformats.org/officeDocument/2006/relationships/tags" Target="../tags/tag122.xml"/><Relationship Id="rId26" Type="http://schemas.openxmlformats.org/officeDocument/2006/relationships/slideLayout" Target="../slideLayouts/slideLayout13.xml"/><Relationship Id="rId25" Type="http://schemas.openxmlformats.org/officeDocument/2006/relationships/tags" Target="../tags/tag143.xml"/><Relationship Id="rId24" Type="http://schemas.openxmlformats.org/officeDocument/2006/relationships/tags" Target="../tags/tag142.xml"/><Relationship Id="rId23" Type="http://schemas.openxmlformats.org/officeDocument/2006/relationships/tags" Target="../tags/tag141.xml"/><Relationship Id="rId22" Type="http://schemas.openxmlformats.org/officeDocument/2006/relationships/tags" Target="../tags/tag140.xml"/><Relationship Id="rId21" Type="http://schemas.openxmlformats.org/officeDocument/2006/relationships/tags" Target="../tags/tag139.xml"/><Relationship Id="rId20" Type="http://schemas.openxmlformats.org/officeDocument/2006/relationships/tags" Target="../tags/tag138.xml"/><Relationship Id="rId2" Type="http://schemas.openxmlformats.org/officeDocument/2006/relationships/image" Target="../media/image8.png"/><Relationship Id="rId19" Type="http://schemas.openxmlformats.org/officeDocument/2006/relationships/tags" Target="../tags/tag137.xml"/><Relationship Id="rId18" Type="http://schemas.openxmlformats.org/officeDocument/2006/relationships/tags" Target="../tags/tag136.xml"/><Relationship Id="rId17" Type="http://schemas.openxmlformats.org/officeDocument/2006/relationships/tags" Target="../tags/tag135.xml"/><Relationship Id="rId16" Type="http://schemas.openxmlformats.org/officeDocument/2006/relationships/tags" Target="../tags/tag134.xml"/><Relationship Id="rId15" Type="http://schemas.openxmlformats.org/officeDocument/2006/relationships/tags" Target="../tags/tag133.xml"/><Relationship Id="rId14" Type="http://schemas.openxmlformats.org/officeDocument/2006/relationships/tags" Target="../tags/tag132.xml"/><Relationship Id="rId13" Type="http://schemas.openxmlformats.org/officeDocument/2006/relationships/tags" Target="../tags/tag131.xml"/><Relationship Id="rId12" Type="http://schemas.openxmlformats.org/officeDocument/2006/relationships/tags" Target="../tags/tag130.xml"/><Relationship Id="rId11" Type="http://schemas.openxmlformats.org/officeDocument/2006/relationships/tags" Target="../tags/tag129.xml"/><Relationship Id="rId10" Type="http://schemas.openxmlformats.org/officeDocument/2006/relationships/tags" Target="../tags/tag128.xml"/><Relationship Id="rId1" Type="http://schemas.openxmlformats.org/officeDocument/2006/relationships/tags" Target="../tags/tag121.xml"/></Relationships>
</file>

<file path=ppt/slides/_rels/slide11.xml.rels><?xml version="1.0" encoding="UTF-8" standalone="yes"?>
<Relationships xmlns="http://schemas.openxmlformats.org/package/2006/relationships"><Relationship Id="rId9" Type="http://schemas.openxmlformats.org/officeDocument/2006/relationships/tags" Target="../tags/tag150.xml"/><Relationship Id="rId8" Type="http://schemas.openxmlformats.org/officeDocument/2006/relationships/tags" Target="../tags/tag149.xml"/><Relationship Id="rId7" Type="http://schemas.openxmlformats.org/officeDocument/2006/relationships/tags" Target="../tags/tag148.xml"/><Relationship Id="rId6" Type="http://schemas.openxmlformats.org/officeDocument/2006/relationships/tags" Target="../tags/tag147.xml"/><Relationship Id="rId5" Type="http://schemas.openxmlformats.org/officeDocument/2006/relationships/tags" Target="../tags/tag146.xml"/><Relationship Id="rId4" Type="http://schemas.openxmlformats.org/officeDocument/2006/relationships/image" Target="../media/image9.png"/><Relationship Id="rId3" Type="http://schemas.openxmlformats.org/officeDocument/2006/relationships/tags" Target="../tags/tag145.xml"/><Relationship Id="rId26" Type="http://schemas.openxmlformats.org/officeDocument/2006/relationships/slideLayout" Target="../slideLayouts/slideLayout13.xml"/><Relationship Id="rId25" Type="http://schemas.openxmlformats.org/officeDocument/2006/relationships/tags" Target="../tags/tag166.xml"/><Relationship Id="rId24" Type="http://schemas.openxmlformats.org/officeDocument/2006/relationships/tags" Target="../tags/tag165.xml"/><Relationship Id="rId23" Type="http://schemas.openxmlformats.org/officeDocument/2006/relationships/tags" Target="../tags/tag164.xml"/><Relationship Id="rId22" Type="http://schemas.openxmlformats.org/officeDocument/2006/relationships/tags" Target="../tags/tag163.xml"/><Relationship Id="rId21" Type="http://schemas.openxmlformats.org/officeDocument/2006/relationships/tags" Target="../tags/tag162.xml"/><Relationship Id="rId20" Type="http://schemas.openxmlformats.org/officeDocument/2006/relationships/tags" Target="../tags/tag161.xml"/><Relationship Id="rId2" Type="http://schemas.openxmlformats.org/officeDocument/2006/relationships/image" Target="../media/image8.png"/><Relationship Id="rId19" Type="http://schemas.openxmlformats.org/officeDocument/2006/relationships/tags" Target="../tags/tag160.xml"/><Relationship Id="rId18" Type="http://schemas.openxmlformats.org/officeDocument/2006/relationships/tags" Target="../tags/tag159.xml"/><Relationship Id="rId17" Type="http://schemas.openxmlformats.org/officeDocument/2006/relationships/tags" Target="../tags/tag158.xml"/><Relationship Id="rId16" Type="http://schemas.openxmlformats.org/officeDocument/2006/relationships/tags" Target="../tags/tag157.xml"/><Relationship Id="rId15" Type="http://schemas.openxmlformats.org/officeDocument/2006/relationships/tags" Target="../tags/tag156.xml"/><Relationship Id="rId14" Type="http://schemas.openxmlformats.org/officeDocument/2006/relationships/tags" Target="../tags/tag155.xml"/><Relationship Id="rId13" Type="http://schemas.openxmlformats.org/officeDocument/2006/relationships/tags" Target="../tags/tag154.xml"/><Relationship Id="rId12" Type="http://schemas.openxmlformats.org/officeDocument/2006/relationships/tags" Target="../tags/tag153.xml"/><Relationship Id="rId11" Type="http://schemas.openxmlformats.org/officeDocument/2006/relationships/tags" Target="../tags/tag152.xml"/><Relationship Id="rId10" Type="http://schemas.openxmlformats.org/officeDocument/2006/relationships/tags" Target="../tags/tag151.xml"/><Relationship Id="rId1" Type="http://schemas.openxmlformats.org/officeDocument/2006/relationships/tags" Target="../tags/tag144.xml"/></Relationships>
</file>

<file path=ppt/slides/_rels/slide12.xml.rels><?xml version="1.0" encoding="UTF-8" standalone="yes"?>
<Relationships xmlns="http://schemas.openxmlformats.org/package/2006/relationships"><Relationship Id="rId9" Type="http://schemas.openxmlformats.org/officeDocument/2006/relationships/tags" Target="../tags/tag173.xml"/><Relationship Id="rId8" Type="http://schemas.openxmlformats.org/officeDocument/2006/relationships/tags" Target="../tags/tag172.xml"/><Relationship Id="rId7" Type="http://schemas.openxmlformats.org/officeDocument/2006/relationships/tags" Target="../tags/tag171.xml"/><Relationship Id="rId6" Type="http://schemas.openxmlformats.org/officeDocument/2006/relationships/tags" Target="../tags/tag170.xml"/><Relationship Id="rId5" Type="http://schemas.openxmlformats.org/officeDocument/2006/relationships/tags" Target="../tags/tag169.xml"/><Relationship Id="rId4" Type="http://schemas.openxmlformats.org/officeDocument/2006/relationships/image" Target="../media/image9.png"/><Relationship Id="rId3" Type="http://schemas.openxmlformats.org/officeDocument/2006/relationships/tags" Target="../tags/tag168.xml"/><Relationship Id="rId24" Type="http://schemas.openxmlformats.org/officeDocument/2006/relationships/slideLayout" Target="../slideLayouts/slideLayout13.xml"/><Relationship Id="rId23" Type="http://schemas.openxmlformats.org/officeDocument/2006/relationships/tags" Target="../tags/tag187.xml"/><Relationship Id="rId22" Type="http://schemas.openxmlformats.org/officeDocument/2006/relationships/tags" Target="../tags/tag186.xml"/><Relationship Id="rId21" Type="http://schemas.openxmlformats.org/officeDocument/2006/relationships/tags" Target="../tags/tag185.xml"/><Relationship Id="rId20" Type="http://schemas.openxmlformats.org/officeDocument/2006/relationships/tags" Target="../tags/tag184.xml"/><Relationship Id="rId2" Type="http://schemas.openxmlformats.org/officeDocument/2006/relationships/image" Target="../media/image8.png"/><Relationship Id="rId19" Type="http://schemas.openxmlformats.org/officeDocument/2006/relationships/tags" Target="../tags/tag183.xml"/><Relationship Id="rId18" Type="http://schemas.openxmlformats.org/officeDocument/2006/relationships/tags" Target="../tags/tag182.xml"/><Relationship Id="rId17" Type="http://schemas.openxmlformats.org/officeDocument/2006/relationships/tags" Target="../tags/tag181.xml"/><Relationship Id="rId16" Type="http://schemas.openxmlformats.org/officeDocument/2006/relationships/tags" Target="../tags/tag180.xml"/><Relationship Id="rId15" Type="http://schemas.openxmlformats.org/officeDocument/2006/relationships/tags" Target="../tags/tag179.xml"/><Relationship Id="rId14" Type="http://schemas.openxmlformats.org/officeDocument/2006/relationships/tags" Target="../tags/tag178.xml"/><Relationship Id="rId13" Type="http://schemas.openxmlformats.org/officeDocument/2006/relationships/tags" Target="../tags/tag177.xml"/><Relationship Id="rId12" Type="http://schemas.openxmlformats.org/officeDocument/2006/relationships/tags" Target="../tags/tag176.xml"/><Relationship Id="rId11" Type="http://schemas.openxmlformats.org/officeDocument/2006/relationships/tags" Target="../tags/tag175.xml"/><Relationship Id="rId10" Type="http://schemas.openxmlformats.org/officeDocument/2006/relationships/tags" Target="../tags/tag174.xml"/><Relationship Id="rId1" Type="http://schemas.openxmlformats.org/officeDocument/2006/relationships/tags" Target="../tags/tag167.xml"/></Relationships>
</file>

<file path=ppt/slides/_rels/slide13.xml.rels><?xml version="1.0" encoding="UTF-8" standalone="yes"?>
<Relationships xmlns="http://schemas.openxmlformats.org/package/2006/relationships"><Relationship Id="rId9" Type="http://schemas.openxmlformats.org/officeDocument/2006/relationships/tags" Target="../tags/tag194.xml"/><Relationship Id="rId8" Type="http://schemas.openxmlformats.org/officeDocument/2006/relationships/tags" Target="../tags/tag193.xml"/><Relationship Id="rId7" Type="http://schemas.openxmlformats.org/officeDocument/2006/relationships/tags" Target="../tags/tag192.xml"/><Relationship Id="rId6" Type="http://schemas.openxmlformats.org/officeDocument/2006/relationships/tags" Target="../tags/tag191.xml"/><Relationship Id="rId5" Type="http://schemas.openxmlformats.org/officeDocument/2006/relationships/tags" Target="../tags/tag190.xml"/><Relationship Id="rId4" Type="http://schemas.openxmlformats.org/officeDocument/2006/relationships/image" Target="../media/image9.png"/><Relationship Id="rId3" Type="http://schemas.openxmlformats.org/officeDocument/2006/relationships/tags" Target="../tags/tag189.xml"/><Relationship Id="rId22" Type="http://schemas.openxmlformats.org/officeDocument/2006/relationships/slideLayout" Target="../slideLayouts/slideLayout13.xml"/><Relationship Id="rId21" Type="http://schemas.openxmlformats.org/officeDocument/2006/relationships/tags" Target="../tags/tag206.xml"/><Relationship Id="rId20" Type="http://schemas.openxmlformats.org/officeDocument/2006/relationships/tags" Target="../tags/tag205.xml"/><Relationship Id="rId2" Type="http://schemas.openxmlformats.org/officeDocument/2006/relationships/image" Target="../media/image8.png"/><Relationship Id="rId19" Type="http://schemas.openxmlformats.org/officeDocument/2006/relationships/tags" Target="../tags/tag204.xml"/><Relationship Id="rId18" Type="http://schemas.openxmlformats.org/officeDocument/2006/relationships/tags" Target="../tags/tag203.xml"/><Relationship Id="rId17" Type="http://schemas.openxmlformats.org/officeDocument/2006/relationships/tags" Target="../tags/tag202.xml"/><Relationship Id="rId16" Type="http://schemas.openxmlformats.org/officeDocument/2006/relationships/tags" Target="../tags/tag201.xml"/><Relationship Id="rId15" Type="http://schemas.openxmlformats.org/officeDocument/2006/relationships/tags" Target="../tags/tag200.xml"/><Relationship Id="rId14" Type="http://schemas.openxmlformats.org/officeDocument/2006/relationships/tags" Target="../tags/tag199.xml"/><Relationship Id="rId13" Type="http://schemas.openxmlformats.org/officeDocument/2006/relationships/tags" Target="../tags/tag198.xml"/><Relationship Id="rId12" Type="http://schemas.openxmlformats.org/officeDocument/2006/relationships/tags" Target="../tags/tag197.xml"/><Relationship Id="rId11" Type="http://schemas.openxmlformats.org/officeDocument/2006/relationships/tags" Target="../tags/tag196.xml"/><Relationship Id="rId10" Type="http://schemas.openxmlformats.org/officeDocument/2006/relationships/tags" Target="../tags/tag195.xml"/><Relationship Id="rId1" Type="http://schemas.openxmlformats.org/officeDocument/2006/relationships/tags" Target="../tags/tag188.xml"/></Relationships>
</file>

<file path=ppt/slides/_rels/slide14.xml.rels><?xml version="1.0" encoding="UTF-8" standalone="yes"?>
<Relationships xmlns="http://schemas.openxmlformats.org/package/2006/relationships"><Relationship Id="rId7" Type="http://schemas.openxmlformats.org/officeDocument/2006/relationships/slideLayout" Target="../slideLayouts/slideLayout13.xml"/><Relationship Id="rId6" Type="http://schemas.openxmlformats.org/officeDocument/2006/relationships/tags" Target="../tags/tag210.xml"/><Relationship Id="rId5" Type="http://schemas.openxmlformats.org/officeDocument/2006/relationships/tags" Target="../tags/tag209.xml"/><Relationship Id="rId4" Type="http://schemas.openxmlformats.org/officeDocument/2006/relationships/image" Target="../media/image9.png"/><Relationship Id="rId3" Type="http://schemas.openxmlformats.org/officeDocument/2006/relationships/tags" Target="../tags/tag208.xml"/><Relationship Id="rId2" Type="http://schemas.openxmlformats.org/officeDocument/2006/relationships/image" Target="../media/image8.png"/><Relationship Id="rId1" Type="http://schemas.openxmlformats.org/officeDocument/2006/relationships/tags" Target="../tags/tag207.xml"/></Relationships>
</file>

<file path=ppt/slides/_rels/slide15.xml.rels><?xml version="1.0" encoding="UTF-8" standalone="yes"?>
<Relationships xmlns="http://schemas.openxmlformats.org/package/2006/relationships"><Relationship Id="rId7" Type="http://schemas.openxmlformats.org/officeDocument/2006/relationships/slideLayout" Target="../slideLayouts/slideLayout13.xml"/><Relationship Id="rId6" Type="http://schemas.openxmlformats.org/officeDocument/2006/relationships/tags" Target="../tags/tag214.xml"/><Relationship Id="rId5" Type="http://schemas.openxmlformats.org/officeDocument/2006/relationships/tags" Target="../tags/tag213.xml"/><Relationship Id="rId4" Type="http://schemas.openxmlformats.org/officeDocument/2006/relationships/image" Target="../media/image9.png"/><Relationship Id="rId3" Type="http://schemas.openxmlformats.org/officeDocument/2006/relationships/tags" Target="../tags/tag212.xml"/><Relationship Id="rId2" Type="http://schemas.openxmlformats.org/officeDocument/2006/relationships/image" Target="../media/image8.png"/><Relationship Id="rId1" Type="http://schemas.openxmlformats.org/officeDocument/2006/relationships/tags" Target="../tags/tag211.xml"/></Relationships>
</file>

<file path=ppt/slides/_rels/slide16.xml.rels><?xml version="1.0" encoding="UTF-8" standalone="yes"?>
<Relationships xmlns="http://schemas.openxmlformats.org/package/2006/relationships"><Relationship Id="rId9" Type="http://schemas.openxmlformats.org/officeDocument/2006/relationships/tags" Target="../tags/tag221.xml"/><Relationship Id="rId8" Type="http://schemas.openxmlformats.org/officeDocument/2006/relationships/tags" Target="../tags/tag220.xml"/><Relationship Id="rId7" Type="http://schemas.openxmlformats.org/officeDocument/2006/relationships/tags" Target="../tags/tag219.xml"/><Relationship Id="rId6" Type="http://schemas.openxmlformats.org/officeDocument/2006/relationships/tags" Target="../tags/tag218.xml"/><Relationship Id="rId5" Type="http://schemas.openxmlformats.org/officeDocument/2006/relationships/tags" Target="../tags/tag217.xml"/><Relationship Id="rId4" Type="http://schemas.openxmlformats.org/officeDocument/2006/relationships/image" Target="../media/image9.png"/><Relationship Id="rId3" Type="http://schemas.openxmlformats.org/officeDocument/2006/relationships/tags" Target="../tags/tag216.xml"/><Relationship Id="rId22" Type="http://schemas.openxmlformats.org/officeDocument/2006/relationships/slideLayout" Target="../slideLayouts/slideLayout13.xml"/><Relationship Id="rId21" Type="http://schemas.openxmlformats.org/officeDocument/2006/relationships/tags" Target="../tags/tag233.xml"/><Relationship Id="rId20" Type="http://schemas.openxmlformats.org/officeDocument/2006/relationships/tags" Target="../tags/tag232.xml"/><Relationship Id="rId2" Type="http://schemas.openxmlformats.org/officeDocument/2006/relationships/image" Target="../media/image8.png"/><Relationship Id="rId19" Type="http://schemas.openxmlformats.org/officeDocument/2006/relationships/tags" Target="../tags/tag231.xml"/><Relationship Id="rId18" Type="http://schemas.openxmlformats.org/officeDocument/2006/relationships/tags" Target="../tags/tag230.xml"/><Relationship Id="rId17" Type="http://schemas.openxmlformats.org/officeDocument/2006/relationships/tags" Target="../tags/tag229.xml"/><Relationship Id="rId16" Type="http://schemas.openxmlformats.org/officeDocument/2006/relationships/tags" Target="../tags/tag228.xml"/><Relationship Id="rId15" Type="http://schemas.openxmlformats.org/officeDocument/2006/relationships/tags" Target="../tags/tag227.xml"/><Relationship Id="rId14" Type="http://schemas.openxmlformats.org/officeDocument/2006/relationships/tags" Target="../tags/tag226.xml"/><Relationship Id="rId13" Type="http://schemas.openxmlformats.org/officeDocument/2006/relationships/tags" Target="../tags/tag225.xml"/><Relationship Id="rId12" Type="http://schemas.openxmlformats.org/officeDocument/2006/relationships/tags" Target="../tags/tag224.xml"/><Relationship Id="rId11" Type="http://schemas.openxmlformats.org/officeDocument/2006/relationships/tags" Target="../tags/tag223.xml"/><Relationship Id="rId10" Type="http://schemas.openxmlformats.org/officeDocument/2006/relationships/tags" Target="../tags/tag222.xml"/><Relationship Id="rId1" Type="http://schemas.openxmlformats.org/officeDocument/2006/relationships/tags" Target="../tags/tag215.xml"/></Relationships>
</file>

<file path=ppt/slides/_rels/slide17.xml.rels><?xml version="1.0" encoding="UTF-8" standalone="yes"?>
<Relationships xmlns="http://schemas.openxmlformats.org/package/2006/relationships"><Relationship Id="rId9" Type="http://schemas.openxmlformats.org/officeDocument/2006/relationships/tags" Target="../tags/tag240.xml"/><Relationship Id="rId8" Type="http://schemas.openxmlformats.org/officeDocument/2006/relationships/tags" Target="../tags/tag239.xml"/><Relationship Id="rId7" Type="http://schemas.openxmlformats.org/officeDocument/2006/relationships/tags" Target="../tags/tag238.xml"/><Relationship Id="rId6" Type="http://schemas.openxmlformats.org/officeDocument/2006/relationships/tags" Target="../tags/tag237.xml"/><Relationship Id="rId5" Type="http://schemas.openxmlformats.org/officeDocument/2006/relationships/tags" Target="../tags/tag236.xml"/><Relationship Id="rId4" Type="http://schemas.openxmlformats.org/officeDocument/2006/relationships/image" Target="../media/image9.png"/><Relationship Id="rId3" Type="http://schemas.openxmlformats.org/officeDocument/2006/relationships/tags" Target="../tags/tag235.xml"/><Relationship Id="rId20" Type="http://schemas.openxmlformats.org/officeDocument/2006/relationships/slideLayout" Target="../slideLayouts/slideLayout13.xml"/><Relationship Id="rId2" Type="http://schemas.openxmlformats.org/officeDocument/2006/relationships/image" Target="../media/image8.png"/><Relationship Id="rId19" Type="http://schemas.openxmlformats.org/officeDocument/2006/relationships/tags" Target="../tags/tag250.xml"/><Relationship Id="rId18" Type="http://schemas.openxmlformats.org/officeDocument/2006/relationships/tags" Target="../tags/tag249.xml"/><Relationship Id="rId17" Type="http://schemas.openxmlformats.org/officeDocument/2006/relationships/tags" Target="../tags/tag248.xml"/><Relationship Id="rId16" Type="http://schemas.openxmlformats.org/officeDocument/2006/relationships/tags" Target="../tags/tag247.xml"/><Relationship Id="rId15" Type="http://schemas.openxmlformats.org/officeDocument/2006/relationships/tags" Target="../tags/tag246.xml"/><Relationship Id="rId14" Type="http://schemas.openxmlformats.org/officeDocument/2006/relationships/tags" Target="../tags/tag245.xml"/><Relationship Id="rId13" Type="http://schemas.openxmlformats.org/officeDocument/2006/relationships/tags" Target="../tags/tag244.xml"/><Relationship Id="rId12" Type="http://schemas.openxmlformats.org/officeDocument/2006/relationships/tags" Target="../tags/tag243.xml"/><Relationship Id="rId11" Type="http://schemas.openxmlformats.org/officeDocument/2006/relationships/tags" Target="../tags/tag242.xml"/><Relationship Id="rId10" Type="http://schemas.openxmlformats.org/officeDocument/2006/relationships/tags" Target="../tags/tag241.xml"/><Relationship Id="rId1" Type="http://schemas.openxmlformats.org/officeDocument/2006/relationships/tags" Target="../tags/tag234.xml"/></Relationships>
</file>

<file path=ppt/slides/_rels/slide18.xml.rels><?xml version="1.0" encoding="UTF-8" standalone="yes"?>
<Relationships xmlns="http://schemas.openxmlformats.org/package/2006/relationships"><Relationship Id="rId7" Type="http://schemas.openxmlformats.org/officeDocument/2006/relationships/slideLayout" Target="../slideLayouts/slideLayout13.xml"/><Relationship Id="rId6" Type="http://schemas.openxmlformats.org/officeDocument/2006/relationships/tags" Target="../tags/tag254.xml"/><Relationship Id="rId5" Type="http://schemas.openxmlformats.org/officeDocument/2006/relationships/tags" Target="../tags/tag253.xml"/><Relationship Id="rId4" Type="http://schemas.openxmlformats.org/officeDocument/2006/relationships/image" Target="../media/image9.png"/><Relationship Id="rId3" Type="http://schemas.openxmlformats.org/officeDocument/2006/relationships/tags" Target="../tags/tag252.xml"/><Relationship Id="rId2" Type="http://schemas.openxmlformats.org/officeDocument/2006/relationships/image" Target="../media/image8.png"/><Relationship Id="rId1" Type="http://schemas.openxmlformats.org/officeDocument/2006/relationships/tags" Target="../tags/tag251.xml"/></Relationships>
</file>

<file path=ppt/slides/_rels/slide19.xml.rels><?xml version="1.0" encoding="UTF-8" standalone="yes"?>
<Relationships xmlns="http://schemas.openxmlformats.org/package/2006/relationships"><Relationship Id="rId7" Type="http://schemas.openxmlformats.org/officeDocument/2006/relationships/slideLayout" Target="../slideLayouts/slideLayout13.xml"/><Relationship Id="rId6" Type="http://schemas.openxmlformats.org/officeDocument/2006/relationships/tags" Target="../tags/tag258.xml"/><Relationship Id="rId5" Type="http://schemas.openxmlformats.org/officeDocument/2006/relationships/tags" Target="../tags/tag257.xml"/><Relationship Id="rId4" Type="http://schemas.openxmlformats.org/officeDocument/2006/relationships/image" Target="../media/image9.png"/><Relationship Id="rId3" Type="http://schemas.openxmlformats.org/officeDocument/2006/relationships/tags" Target="../tags/tag256.xml"/><Relationship Id="rId2" Type="http://schemas.openxmlformats.org/officeDocument/2006/relationships/image" Target="../media/image8.png"/><Relationship Id="rId1" Type="http://schemas.openxmlformats.org/officeDocument/2006/relationships/tags" Target="../tags/tag255.xml"/></Relationships>
</file>

<file path=ppt/slides/_rels/slide2.xml.rels><?xml version="1.0" encoding="UTF-8" standalone="yes"?>
<Relationships xmlns="http://schemas.openxmlformats.org/package/2006/relationships"><Relationship Id="rId6" Type="http://schemas.openxmlformats.org/officeDocument/2006/relationships/slideLayout" Target="../slideLayouts/slideLayout13.xml"/><Relationship Id="rId5" Type="http://schemas.openxmlformats.org/officeDocument/2006/relationships/tags" Target="../tags/tag97.xml"/><Relationship Id="rId4" Type="http://schemas.openxmlformats.org/officeDocument/2006/relationships/image" Target="../media/image9.png"/><Relationship Id="rId3" Type="http://schemas.openxmlformats.org/officeDocument/2006/relationships/tags" Target="../tags/tag96.xml"/><Relationship Id="rId2" Type="http://schemas.openxmlformats.org/officeDocument/2006/relationships/image" Target="../media/image8.png"/><Relationship Id="rId1" Type="http://schemas.openxmlformats.org/officeDocument/2006/relationships/tags" Target="../tags/tag95.xml"/></Relationships>
</file>

<file path=ppt/slides/_rels/slide20.xml.rels><?xml version="1.0" encoding="UTF-8" standalone="yes"?>
<Relationships xmlns="http://schemas.openxmlformats.org/package/2006/relationships"><Relationship Id="rId7" Type="http://schemas.openxmlformats.org/officeDocument/2006/relationships/slideLayout" Target="../slideLayouts/slideLayout13.xml"/><Relationship Id="rId6" Type="http://schemas.openxmlformats.org/officeDocument/2006/relationships/tags" Target="../tags/tag262.xml"/><Relationship Id="rId5" Type="http://schemas.openxmlformats.org/officeDocument/2006/relationships/tags" Target="../tags/tag261.xml"/><Relationship Id="rId4" Type="http://schemas.openxmlformats.org/officeDocument/2006/relationships/image" Target="../media/image9.png"/><Relationship Id="rId3" Type="http://schemas.openxmlformats.org/officeDocument/2006/relationships/tags" Target="../tags/tag260.xml"/><Relationship Id="rId2" Type="http://schemas.openxmlformats.org/officeDocument/2006/relationships/image" Target="../media/image8.png"/><Relationship Id="rId1" Type="http://schemas.openxmlformats.org/officeDocument/2006/relationships/tags" Target="../tags/tag259.xml"/></Relationships>
</file>

<file path=ppt/slides/_rels/slide21.xml.rels><?xml version="1.0" encoding="UTF-8" standalone="yes"?>
<Relationships xmlns="http://schemas.openxmlformats.org/package/2006/relationships"><Relationship Id="rId7" Type="http://schemas.openxmlformats.org/officeDocument/2006/relationships/slideLayout" Target="../slideLayouts/slideLayout13.xml"/><Relationship Id="rId6" Type="http://schemas.openxmlformats.org/officeDocument/2006/relationships/tags" Target="../tags/tag266.xml"/><Relationship Id="rId5" Type="http://schemas.openxmlformats.org/officeDocument/2006/relationships/tags" Target="../tags/tag265.xml"/><Relationship Id="rId4" Type="http://schemas.openxmlformats.org/officeDocument/2006/relationships/image" Target="../media/image9.png"/><Relationship Id="rId3" Type="http://schemas.openxmlformats.org/officeDocument/2006/relationships/tags" Target="../tags/tag264.xml"/><Relationship Id="rId2" Type="http://schemas.openxmlformats.org/officeDocument/2006/relationships/image" Target="../media/image8.png"/><Relationship Id="rId1" Type="http://schemas.openxmlformats.org/officeDocument/2006/relationships/tags" Target="../tags/tag263.xml"/></Relationships>
</file>

<file path=ppt/slides/_rels/slide22.xml.rels><?xml version="1.0" encoding="UTF-8" standalone="yes"?>
<Relationships xmlns="http://schemas.openxmlformats.org/package/2006/relationships"><Relationship Id="rId7" Type="http://schemas.openxmlformats.org/officeDocument/2006/relationships/slideLayout" Target="../slideLayouts/slideLayout13.xml"/><Relationship Id="rId6" Type="http://schemas.openxmlformats.org/officeDocument/2006/relationships/tags" Target="../tags/tag270.xml"/><Relationship Id="rId5" Type="http://schemas.openxmlformats.org/officeDocument/2006/relationships/tags" Target="../tags/tag269.xml"/><Relationship Id="rId4" Type="http://schemas.openxmlformats.org/officeDocument/2006/relationships/image" Target="../media/image9.png"/><Relationship Id="rId3" Type="http://schemas.openxmlformats.org/officeDocument/2006/relationships/tags" Target="../tags/tag268.xml"/><Relationship Id="rId2" Type="http://schemas.openxmlformats.org/officeDocument/2006/relationships/image" Target="../media/image8.png"/><Relationship Id="rId1" Type="http://schemas.openxmlformats.org/officeDocument/2006/relationships/tags" Target="../tags/tag267.xml"/></Relationships>
</file>

<file path=ppt/slides/_rels/slide23.xml.rels><?xml version="1.0" encoding="UTF-8" standalone="yes"?>
<Relationships xmlns="http://schemas.openxmlformats.org/package/2006/relationships"><Relationship Id="rId5" Type="http://schemas.openxmlformats.org/officeDocument/2006/relationships/slideLayout" Target="../slideLayouts/slideLayout9.xml"/><Relationship Id="rId4" Type="http://schemas.openxmlformats.org/officeDocument/2006/relationships/tags" Target="../tags/tag274.xml"/><Relationship Id="rId3" Type="http://schemas.openxmlformats.org/officeDocument/2006/relationships/tags" Target="../tags/tag273.xml"/><Relationship Id="rId2" Type="http://schemas.openxmlformats.org/officeDocument/2006/relationships/tags" Target="../tags/tag272.xml"/><Relationship Id="rId1" Type="http://schemas.openxmlformats.org/officeDocument/2006/relationships/tags" Target="../tags/tag271.xml"/></Relationships>
</file>

<file path=ppt/slides/_rels/slide24.xml.rels><?xml version="1.0" encoding="UTF-8" standalone="yes"?>
<Relationships xmlns="http://schemas.openxmlformats.org/package/2006/relationships"><Relationship Id="rId9" Type="http://schemas.openxmlformats.org/officeDocument/2006/relationships/notesSlide" Target="../notesSlides/notesSlide2.xml"/><Relationship Id="rId8" Type="http://schemas.openxmlformats.org/officeDocument/2006/relationships/slideLayout" Target="../slideLayouts/slideLayout13.xml"/><Relationship Id="rId7" Type="http://schemas.openxmlformats.org/officeDocument/2006/relationships/tags" Target="../tags/tag278.xml"/><Relationship Id="rId6" Type="http://schemas.openxmlformats.org/officeDocument/2006/relationships/image" Target="../media/image10.png"/><Relationship Id="rId5" Type="http://schemas.openxmlformats.org/officeDocument/2006/relationships/tags" Target="../tags/tag277.xml"/><Relationship Id="rId4" Type="http://schemas.openxmlformats.org/officeDocument/2006/relationships/image" Target="../media/image9.png"/><Relationship Id="rId3" Type="http://schemas.openxmlformats.org/officeDocument/2006/relationships/tags" Target="../tags/tag276.xml"/><Relationship Id="rId2" Type="http://schemas.openxmlformats.org/officeDocument/2006/relationships/image" Target="../media/image8.png"/><Relationship Id="rId1" Type="http://schemas.openxmlformats.org/officeDocument/2006/relationships/tags" Target="../tags/tag275.xml"/></Relationships>
</file>

<file path=ppt/slides/_rels/slide25.xml.rels><?xml version="1.0" encoding="UTF-8" standalone="yes"?>
<Relationships xmlns="http://schemas.openxmlformats.org/package/2006/relationships"><Relationship Id="rId9" Type="http://schemas.openxmlformats.org/officeDocument/2006/relationships/notesSlide" Target="../notesSlides/notesSlide3.xml"/><Relationship Id="rId8" Type="http://schemas.openxmlformats.org/officeDocument/2006/relationships/slideLayout" Target="../slideLayouts/slideLayout13.xml"/><Relationship Id="rId7" Type="http://schemas.openxmlformats.org/officeDocument/2006/relationships/tags" Target="../tags/tag282.xml"/><Relationship Id="rId6" Type="http://schemas.openxmlformats.org/officeDocument/2006/relationships/image" Target="../media/image10.png"/><Relationship Id="rId5" Type="http://schemas.openxmlformats.org/officeDocument/2006/relationships/tags" Target="../tags/tag281.xml"/><Relationship Id="rId4" Type="http://schemas.openxmlformats.org/officeDocument/2006/relationships/image" Target="../media/image9.png"/><Relationship Id="rId3" Type="http://schemas.openxmlformats.org/officeDocument/2006/relationships/tags" Target="../tags/tag280.xml"/><Relationship Id="rId2" Type="http://schemas.openxmlformats.org/officeDocument/2006/relationships/image" Target="../media/image8.png"/><Relationship Id="rId1" Type="http://schemas.openxmlformats.org/officeDocument/2006/relationships/tags" Target="../tags/tag279.xml"/></Relationships>
</file>

<file path=ppt/slides/_rels/slide26.xml.rels><?xml version="1.0" encoding="UTF-8" standalone="yes"?>
<Relationships xmlns="http://schemas.openxmlformats.org/package/2006/relationships"><Relationship Id="rId9" Type="http://schemas.openxmlformats.org/officeDocument/2006/relationships/notesSlide" Target="../notesSlides/notesSlide4.xml"/><Relationship Id="rId8" Type="http://schemas.openxmlformats.org/officeDocument/2006/relationships/slideLayout" Target="../slideLayouts/slideLayout13.xml"/><Relationship Id="rId7" Type="http://schemas.openxmlformats.org/officeDocument/2006/relationships/tags" Target="../tags/tag286.xml"/><Relationship Id="rId6" Type="http://schemas.openxmlformats.org/officeDocument/2006/relationships/image" Target="../media/image10.png"/><Relationship Id="rId5" Type="http://schemas.openxmlformats.org/officeDocument/2006/relationships/tags" Target="../tags/tag285.xml"/><Relationship Id="rId4" Type="http://schemas.openxmlformats.org/officeDocument/2006/relationships/image" Target="../media/image9.png"/><Relationship Id="rId3" Type="http://schemas.openxmlformats.org/officeDocument/2006/relationships/tags" Target="../tags/tag284.xml"/><Relationship Id="rId2" Type="http://schemas.openxmlformats.org/officeDocument/2006/relationships/image" Target="../media/image8.png"/><Relationship Id="rId1" Type="http://schemas.openxmlformats.org/officeDocument/2006/relationships/tags" Target="../tags/tag283.xml"/></Relationships>
</file>

<file path=ppt/slides/_rels/slide3.xml.rels><?xml version="1.0" encoding="UTF-8" standalone="yes"?>
<Relationships xmlns="http://schemas.openxmlformats.org/package/2006/relationships"><Relationship Id="rId6" Type="http://schemas.openxmlformats.org/officeDocument/2006/relationships/slideLayout" Target="../slideLayouts/slideLayout13.xml"/><Relationship Id="rId5" Type="http://schemas.openxmlformats.org/officeDocument/2006/relationships/tags" Target="../tags/tag100.xml"/><Relationship Id="rId4" Type="http://schemas.openxmlformats.org/officeDocument/2006/relationships/image" Target="../media/image9.png"/><Relationship Id="rId3" Type="http://schemas.openxmlformats.org/officeDocument/2006/relationships/tags" Target="../tags/tag99.xml"/><Relationship Id="rId2" Type="http://schemas.openxmlformats.org/officeDocument/2006/relationships/image" Target="../media/image8.png"/><Relationship Id="rId1" Type="http://schemas.openxmlformats.org/officeDocument/2006/relationships/tags" Target="../tags/tag98.xml"/></Relationships>
</file>

<file path=ppt/slides/_rels/slide4.xml.rels><?xml version="1.0" encoding="UTF-8" standalone="yes"?>
<Relationships xmlns="http://schemas.openxmlformats.org/package/2006/relationships"><Relationship Id="rId6" Type="http://schemas.openxmlformats.org/officeDocument/2006/relationships/slideLayout" Target="../slideLayouts/slideLayout13.xml"/><Relationship Id="rId5" Type="http://schemas.openxmlformats.org/officeDocument/2006/relationships/tags" Target="../tags/tag103.xml"/><Relationship Id="rId4" Type="http://schemas.openxmlformats.org/officeDocument/2006/relationships/image" Target="../media/image9.png"/><Relationship Id="rId3" Type="http://schemas.openxmlformats.org/officeDocument/2006/relationships/tags" Target="../tags/tag102.xml"/><Relationship Id="rId2" Type="http://schemas.openxmlformats.org/officeDocument/2006/relationships/image" Target="../media/image8.png"/><Relationship Id="rId1" Type="http://schemas.openxmlformats.org/officeDocument/2006/relationships/tags" Target="../tags/tag101.xml"/></Relationships>
</file>

<file path=ppt/slides/_rels/slide5.xml.rels><?xml version="1.0" encoding="UTF-8" standalone="yes"?>
<Relationships xmlns="http://schemas.openxmlformats.org/package/2006/relationships"><Relationship Id="rId6" Type="http://schemas.openxmlformats.org/officeDocument/2006/relationships/slideLayout" Target="../slideLayouts/slideLayout13.xml"/><Relationship Id="rId5" Type="http://schemas.openxmlformats.org/officeDocument/2006/relationships/tags" Target="../tags/tag106.xml"/><Relationship Id="rId4" Type="http://schemas.openxmlformats.org/officeDocument/2006/relationships/image" Target="../media/image9.png"/><Relationship Id="rId3" Type="http://schemas.openxmlformats.org/officeDocument/2006/relationships/tags" Target="../tags/tag105.xml"/><Relationship Id="rId2" Type="http://schemas.openxmlformats.org/officeDocument/2006/relationships/image" Target="../media/image8.png"/><Relationship Id="rId1" Type="http://schemas.openxmlformats.org/officeDocument/2006/relationships/tags" Target="../tags/tag104.xml"/></Relationships>
</file>

<file path=ppt/slides/_rels/slide6.xml.rels><?xml version="1.0" encoding="UTF-8" standalone="yes"?>
<Relationships xmlns="http://schemas.openxmlformats.org/package/2006/relationships"><Relationship Id="rId6" Type="http://schemas.openxmlformats.org/officeDocument/2006/relationships/slideLayout" Target="../slideLayouts/slideLayout13.xml"/><Relationship Id="rId5" Type="http://schemas.openxmlformats.org/officeDocument/2006/relationships/tags" Target="../tags/tag109.xml"/><Relationship Id="rId4" Type="http://schemas.openxmlformats.org/officeDocument/2006/relationships/image" Target="../media/image9.png"/><Relationship Id="rId3" Type="http://schemas.openxmlformats.org/officeDocument/2006/relationships/tags" Target="../tags/tag108.xml"/><Relationship Id="rId2" Type="http://schemas.openxmlformats.org/officeDocument/2006/relationships/image" Target="../media/image8.png"/><Relationship Id="rId1" Type="http://schemas.openxmlformats.org/officeDocument/2006/relationships/tags" Target="../tags/tag107.xml"/></Relationships>
</file>

<file path=ppt/slides/_rels/slide7.xml.rels><?xml version="1.0" encoding="UTF-8" standalone="yes"?>
<Relationships xmlns="http://schemas.openxmlformats.org/package/2006/relationships"><Relationship Id="rId6" Type="http://schemas.openxmlformats.org/officeDocument/2006/relationships/slideLayout" Target="../slideLayouts/slideLayout13.xml"/><Relationship Id="rId5" Type="http://schemas.openxmlformats.org/officeDocument/2006/relationships/tags" Target="../tags/tag112.xml"/><Relationship Id="rId4" Type="http://schemas.openxmlformats.org/officeDocument/2006/relationships/image" Target="../media/image9.png"/><Relationship Id="rId3" Type="http://schemas.openxmlformats.org/officeDocument/2006/relationships/tags" Target="../tags/tag111.xml"/><Relationship Id="rId2" Type="http://schemas.openxmlformats.org/officeDocument/2006/relationships/image" Target="../media/image8.png"/><Relationship Id="rId1" Type="http://schemas.openxmlformats.org/officeDocument/2006/relationships/tags" Target="../tags/tag110.xml"/></Relationships>
</file>

<file path=ppt/slides/_rels/slide8.xml.rels><?xml version="1.0" encoding="UTF-8" standalone="yes"?>
<Relationships xmlns="http://schemas.openxmlformats.org/package/2006/relationships"><Relationship Id="rId7" Type="http://schemas.openxmlformats.org/officeDocument/2006/relationships/slideLayout" Target="../slideLayouts/slideLayout13.xml"/><Relationship Id="rId6" Type="http://schemas.openxmlformats.org/officeDocument/2006/relationships/tags" Target="../tags/tag116.xml"/><Relationship Id="rId5" Type="http://schemas.openxmlformats.org/officeDocument/2006/relationships/tags" Target="../tags/tag115.xml"/><Relationship Id="rId4" Type="http://schemas.openxmlformats.org/officeDocument/2006/relationships/image" Target="../media/image9.png"/><Relationship Id="rId3" Type="http://schemas.openxmlformats.org/officeDocument/2006/relationships/tags" Target="../tags/tag114.xml"/><Relationship Id="rId2" Type="http://schemas.openxmlformats.org/officeDocument/2006/relationships/image" Target="../media/image8.png"/><Relationship Id="rId1" Type="http://schemas.openxmlformats.org/officeDocument/2006/relationships/tags" Target="../tags/tag113.xml"/></Relationships>
</file>

<file path=ppt/slides/_rels/slide9.xml.rels><?xml version="1.0" encoding="UTF-8" standalone="yes"?>
<Relationships xmlns="http://schemas.openxmlformats.org/package/2006/relationships"><Relationship Id="rId7" Type="http://schemas.openxmlformats.org/officeDocument/2006/relationships/slideLayout" Target="../slideLayouts/slideLayout13.xml"/><Relationship Id="rId6" Type="http://schemas.openxmlformats.org/officeDocument/2006/relationships/tags" Target="../tags/tag120.xml"/><Relationship Id="rId5" Type="http://schemas.openxmlformats.org/officeDocument/2006/relationships/tags" Target="../tags/tag119.xml"/><Relationship Id="rId4" Type="http://schemas.openxmlformats.org/officeDocument/2006/relationships/image" Target="../media/image9.png"/><Relationship Id="rId3" Type="http://schemas.openxmlformats.org/officeDocument/2006/relationships/tags" Target="../tags/tag118.xml"/><Relationship Id="rId2" Type="http://schemas.openxmlformats.org/officeDocument/2006/relationships/image" Target="../media/image8.png"/><Relationship Id="rId1" Type="http://schemas.openxmlformats.org/officeDocument/2006/relationships/tags" Target="../tags/tag1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 name="直接连接符 9"/>
          <p:cNvCxnSpPr/>
          <p:nvPr>
            <p:custDataLst>
              <p:tags r:id="rId1"/>
            </p:custDataLst>
          </p:nvPr>
        </p:nvCxnSpPr>
        <p:spPr>
          <a:xfrm flipH="1">
            <a:off x="914422" y="3568099"/>
            <a:ext cx="3619025" cy="0"/>
          </a:xfrm>
          <a:prstGeom prst="line">
            <a:avLst/>
          </a:prstGeom>
          <a:ln>
            <a:solidFill>
              <a:schemeClr val="dk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3" name="标题 2"/>
          <p:cNvSpPr/>
          <p:nvPr>
            <p:custDataLst>
              <p:tags r:id="rId2"/>
            </p:custDataLst>
          </p:nvPr>
        </p:nvSpPr>
        <p:spPr>
          <a:xfrm>
            <a:off x="914422" y="1571824"/>
            <a:ext cx="3619024" cy="1384994"/>
          </a:xfrm>
          <a:prstGeom prst="rect">
            <a:avLst/>
          </a:prstGeom>
        </p:spPr>
        <p:txBody>
          <a:bodyPr vert="horz" wrap="square" lIns="0" tIns="0" rIns="0" bIns="0" rtlCol="0" anchor="b" anchorCtr="0">
            <a:normAutofit lnSpcReduction="10000"/>
          </a:bodyPr>
          <a:lstStyle>
            <a:lvl1pPr marL="0" marR="0" lvl="0" algn="l" defTabSz="914400" rtl="0" eaLnBrk="1" fontAlgn="auto" latinLnBrk="0" hangingPunct="1">
              <a:lnSpc>
                <a:spcPct val="100000"/>
              </a:lnSpc>
              <a:spcBef>
                <a:spcPct val="0"/>
              </a:spcBef>
              <a:spcAft>
                <a:spcPts val="0"/>
              </a:spcAft>
              <a:buClrTx/>
              <a:buSzTx/>
              <a:buFontTx/>
              <a:buNone/>
              <a:defRPr kumimoji="0" lang="zh-CN" altLang="en-US" sz="4500" b="1" i="0" u="none" strike="noStrike" kern="1200" cap="none" spc="600" normalizeH="0" baseline="0" noProof="0" dirty="0">
                <a:ln>
                  <a:noFill/>
                </a:ln>
                <a:solidFill>
                  <a:schemeClr val="tx1">
                    <a:lumMod val="85000"/>
                    <a:lumOff val="15000"/>
                  </a:schemeClr>
                </a:solidFill>
                <a:effectLst/>
                <a:uLnTx/>
                <a:uFillTx/>
                <a:latin typeface="微软雅黑" panose="020B0503020204020204" charset="-122"/>
                <a:ea typeface="微软雅黑" panose="020B0503020204020204" charset="-122"/>
                <a:cs typeface="+mj-cs"/>
                <a:sym typeface="Arial" panose="020B0604020202020204" pitchFamily="34" charset="0"/>
              </a:defRPr>
            </a:lvl1pPr>
          </a:lstStyle>
          <a:p>
            <a:pPr marL="0" indent="0" algn="l">
              <a:lnSpc>
                <a:spcPct val="100000"/>
              </a:lnSpc>
              <a:spcBef>
                <a:spcPts val="0"/>
              </a:spcBef>
              <a:spcAft>
                <a:spcPts val="0"/>
              </a:spcAft>
              <a:buSzPct val="100000"/>
              <a:buNone/>
            </a:pPr>
            <a:r>
              <a:rPr lang="zh-CN" altLang="en-US" dirty="0">
                <a:solidFill>
                  <a:schemeClr val="accent1">
                    <a:lumMod val="50000"/>
                  </a:schemeClr>
                </a:solidFill>
                <a:latin typeface="Arial" panose="020B0604020202020204" pitchFamily="34" charset="0"/>
                <a:ea typeface="汉仪乐喵体W" panose="00020600040101010101" charset="-122"/>
              </a:rPr>
              <a:t>第三单元复习</a:t>
            </a:r>
            <a:endParaRPr lang="zh-CN" altLang="en-US" dirty="0">
              <a:solidFill>
                <a:schemeClr val="accent1">
                  <a:lumMod val="50000"/>
                </a:schemeClr>
              </a:solidFill>
              <a:latin typeface="Arial" panose="020B0604020202020204" pitchFamily="34" charset="0"/>
              <a:ea typeface="汉仪乐喵体W" panose="00020600040101010101" charset="-122"/>
            </a:endParaRPr>
          </a:p>
        </p:txBody>
      </p:sp>
      <p:sp>
        <p:nvSpPr>
          <p:cNvPr id="5" name="副标题 3"/>
          <p:cNvSpPr/>
          <p:nvPr>
            <p:custDataLst>
              <p:tags r:id="rId3"/>
            </p:custDataLst>
          </p:nvPr>
        </p:nvSpPr>
        <p:spPr>
          <a:xfrm>
            <a:off x="914422" y="3086893"/>
            <a:ext cx="3619500" cy="277654"/>
          </a:xfrm>
          <a:prstGeom prst="rect">
            <a:avLst/>
          </a:prstGeom>
        </p:spPr>
        <p:txBody>
          <a:bodyPr vert="horz" wrap="square" lIns="0" tIns="0" rIns="0" bIns="0" rtlCol="0">
            <a:normAutofit/>
          </a:bodyPr>
          <a:lstStyle>
            <a:lvl1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defRPr kumimoji="0" lang="zh-CN" altLang="en-US" sz="1650" b="0" i="0" u="none" strike="noStrike" kern="1200" cap="none" spc="200" normalizeH="0" baseline="0" noProof="0" dirty="0">
                <a:ln>
                  <a:noFill/>
                </a:ln>
                <a:solidFill>
                  <a:schemeClr val="tx1">
                    <a:lumMod val="65000"/>
                    <a:lumOff val="35000"/>
                  </a:schemeClr>
                </a:solidFill>
                <a:effectLst/>
                <a:uLnTx/>
                <a:uFillTx/>
                <a:latin typeface="微软雅黑" panose="020B0503020204020204" charset="-122"/>
                <a:ea typeface="微软雅黑" panose="020B0503020204020204" charset="-122"/>
                <a:cs typeface="+mn-cs"/>
                <a:sym typeface="Arial" panose="020B0604020202020204" pitchFamily="34" charset="0"/>
              </a:defRPr>
            </a:lvl1pPr>
            <a:lvl2pPr marL="342900" indent="0" algn="ctr" defTabSz="914400" rtl="0" eaLnBrk="1" fontAlgn="auto" latinLnBrk="0" hangingPunct="1">
              <a:lnSpc>
                <a:spcPct val="130000"/>
              </a:lnSpc>
              <a:spcBef>
                <a:spcPts val="0"/>
              </a:spcBef>
              <a:spcAft>
                <a:spcPts val="1000"/>
              </a:spcAft>
              <a:buFont typeface="Arial" panose="020B0604020202020204" pitchFamily="34" charset="0"/>
              <a:buNone/>
              <a:tabLst>
                <a:tab pos="1609725" algn="l"/>
              </a:tabLst>
              <a:defRPr sz="1500" u="none" strike="noStrike" kern="1200" cap="none" spc="150" normalizeH="0" baseline="0">
                <a:solidFill>
                  <a:schemeClr val="tx1">
                    <a:lumMod val="85000"/>
                    <a:lumOff val="15000"/>
                  </a:schemeClr>
                </a:solidFill>
                <a:uFillTx/>
                <a:latin typeface="微软雅黑" panose="020B0503020204020204" charset="-122"/>
                <a:ea typeface="微软雅黑" panose="020B0503020204020204" charset="-122"/>
                <a:cs typeface="+mn-cs"/>
              </a:defRPr>
            </a:lvl2pPr>
            <a:lvl3pPr marL="685800" indent="0" algn="ctr" defTabSz="914400" rtl="0" eaLnBrk="1" fontAlgn="auto" latinLnBrk="0" hangingPunct="1">
              <a:lnSpc>
                <a:spcPct val="130000"/>
              </a:lnSpc>
              <a:spcBef>
                <a:spcPts val="0"/>
              </a:spcBef>
              <a:spcAft>
                <a:spcPts val="1000"/>
              </a:spcAft>
              <a:buFont typeface="Arial" panose="020B0604020202020204" pitchFamily="34" charset="0"/>
              <a:buNone/>
              <a:defRPr sz="1350" u="none" strike="noStrike" kern="1200" cap="none" spc="150" normalizeH="0" baseline="0">
                <a:solidFill>
                  <a:schemeClr val="tx1">
                    <a:lumMod val="85000"/>
                    <a:lumOff val="15000"/>
                  </a:schemeClr>
                </a:solidFill>
                <a:uFillTx/>
                <a:latin typeface="微软雅黑" panose="020B0503020204020204" charset="-122"/>
                <a:ea typeface="微软雅黑" panose="020B0503020204020204" charset="-122"/>
                <a:cs typeface="+mn-cs"/>
              </a:defRPr>
            </a:lvl3pPr>
            <a:lvl4pPr marL="1028700" indent="0" algn="ctr" defTabSz="914400" rtl="0" eaLnBrk="1" fontAlgn="auto" latinLnBrk="0" hangingPunct="1">
              <a:lnSpc>
                <a:spcPct val="130000"/>
              </a:lnSpc>
              <a:spcBef>
                <a:spcPts val="0"/>
              </a:spcBef>
              <a:spcAft>
                <a:spcPts val="1000"/>
              </a:spcAft>
              <a:buFont typeface="Arial" panose="020B0604020202020204" pitchFamily="34" charset="0"/>
              <a:buNone/>
              <a:defRPr sz="1200" u="none" strike="noStrike" kern="1200" cap="none" spc="150" normalizeH="0" baseline="0">
                <a:solidFill>
                  <a:schemeClr val="tx1">
                    <a:lumMod val="85000"/>
                    <a:lumOff val="15000"/>
                  </a:schemeClr>
                </a:solidFill>
                <a:uFillTx/>
                <a:latin typeface="微软雅黑" panose="020B0503020204020204" charset="-122"/>
                <a:ea typeface="微软雅黑" panose="020B0503020204020204" charset="-122"/>
                <a:cs typeface="+mn-cs"/>
              </a:defRPr>
            </a:lvl4pPr>
            <a:lvl5pPr marL="1371600" indent="0" algn="ctr" defTabSz="914400" rtl="0" eaLnBrk="1" fontAlgn="auto" latinLnBrk="0" hangingPunct="1">
              <a:lnSpc>
                <a:spcPct val="130000"/>
              </a:lnSpc>
              <a:spcBef>
                <a:spcPts val="0"/>
              </a:spcBef>
              <a:spcAft>
                <a:spcPts val="1000"/>
              </a:spcAft>
              <a:buFont typeface="Arial" panose="020B0604020202020204" pitchFamily="34" charset="0"/>
              <a:buNone/>
              <a:defRPr sz="1200" u="none" strike="noStrike" kern="1200" cap="none" spc="150" normalizeH="0" baseline="0">
                <a:solidFill>
                  <a:schemeClr val="tx1">
                    <a:lumMod val="85000"/>
                    <a:lumOff val="15000"/>
                  </a:schemeClr>
                </a:solidFill>
                <a:uFillTx/>
                <a:latin typeface="微软雅黑" panose="020B0503020204020204" charset="-122"/>
                <a:ea typeface="微软雅黑" panose="020B0503020204020204" charset="-122"/>
                <a:cs typeface="+mn-cs"/>
              </a:defRPr>
            </a:lvl5pPr>
            <a:lvl6pPr marL="1714500" indent="0" algn="ctr" defTabSz="9144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9144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9144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9144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pPr marL="0" indent="0" algn="l">
              <a:lnSpc>
                <a:spcPct val="100000"/>
              </a:lnSpc>
              <a:spcBef>
                <a:spcPts val="0"/>
              </a:spcBef>
              <a:spcAft>
                <a:spcPts val="0"/>
              </a:spcAft>
              <a:buSzPct val="100000"/>
              <a:buNone/>
            </a:pPr>
            <a:r>
              <a:rPr lang="zh-CN" altLang="en-US" sz="1600" dirty="0">
                <a:solidFill>
                  <a:schemeClr val="dk1">
                    <a:lumMod val="65000"/>
                    <a:lumOff val="35000"/>
                  </a:schemeClr>
                </a:solidFill>
                <a:latin typeface="Arial" panose="020B0604020202020204" pitchFamily="34" charset="0"/>
                <a:ea typeface="幼圆" charset="0"/>
              </a:rPr>
              <a:t>五年级上册</a:t>
            </a:r>
            <a:endParaRPr lang="zh-CN" altLang="en-US" sz="1600" dirty="0">
              <a:solidFill>
                <a:schemeClr val="dk1">
                  <a:lumMod val="65000"/>
                  <a:lumOff val="35000"/>
                </a:schemeClr>
              </a:solidFill>
              <a:latin typeface="Arial" panose="020B0604020202020204" pitchFamily="34" charset="0"/>
              <a:ea typeface="幼圆" charset="0"/>
            </a:endParaRPr>
          </a:p>
        </p:txBody>
      </p:sp>
    </p:spTree>
    <p:custDataLst>
      <p:tags r:id="rId4"/>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168" name="图片 167"/>
          <p:cNvPicPr>
            <a:picLocks noChangeAspect="1"/>
          </p:cNvPicPr>
          <p:nvPr>
            <p:custDataLst>
              <p:tags r:id="rId1"/>
            </p:custDataLst>
          </p:nvPr>
        </p:nvPicPr>
        <p:blipFill>
          <a:blip r:embed="rId2">
            <a:extLst>
              <a:ext uri="{28A0092B-C50C-407E-A947-70E740481C1C}">
                <a14:useLocalDpi xmlns:a14="http://schemas.microsoft.com/office/drawing/2010/main" val="0"/>
              </a:ext>
            </a:extLst>
          </a:blip>
          <a:stretch>
            <a:fillRect/>
          </a:stretch>
        </p:blipFill>
        <p:spPr>
          <a:xfrm>
            <a:off x="0" y="0"/>
            <a:ext cx="540068" cy="540068"/>
          </a:xfrm>
          <a:prstGeom prst="rect">
            <a:avLst/>
          </a:prstGeom>
        </p:spPr>
      </p:pic>
      <p:pic>
        <p:nvPicPr>
          <p:cNvPr id="47" name="图片 46"/>
          <p:cNvPicPr>
            <a:picLocks noChangeAspect="1"/>
          </p:cNvPicPr>
          <p:nvPr>
            <p:custDataLst>
              <p:tags r:id="rId3"/>
            </p:custDataLst>
          </p:nvPr>
        </p:nvPicPr>
        <p:blipFill>
          <a:blip r:embed="rId4"/>
          <a:stretch>
            <a:fillRect/>
          </a:stretch>
        </p:blipFill>
        <p:spPr>
          <a:xfrm>
            <a:off x="8603933" y="4603433"/>
            <a:ext cx="540068" cy="540068"/>
          </a:xfrm>
          <a:prstGeom prst="rect">
            <a:avLst/>
          </a:prstGeom>
        </p:spPr>
      </p:pic>
      <p:sp>
        <p:nvSpPr>
          <p:cNvPr id="4" name="文本框 3"/>
          <p:cNvSpPr txBox="1"/>
          <p:nvPr>
            <p:custDataLst>
              <p:tags r:id="rId5"/>
            </p:custDataLst>
          </p:nvPr>
        </p:nvSpPr>
        <p:spPr>
          <a:xfrm>
            <a:off x="2013744" y="736715"/>
            <a:ext cx="1815306" cy="3646170"/>
          </a:xfrm>
          <a:prstGeom prst="rect">
            <a:avLst/>
          </a:prstGeom>
          <a:noFill/>
        </p:spPr>
        <p:txBody>
          <a:bodyPr wrap="square">
            <a:spAutoFit/>
          </a:bodyPr>
          <a:lstStyle/>
          <a:p>
            <a:pPr algn="just">
              <a:lnSpc>
                <a:spcPct val="150000"/>
              </a:lnSpc>
            </a:pPr>
            <a:r>
              <a:rPr lang="zh-CN" altLang="en-US" sz="2200" b="1" dirty="0">
                <a:solidFill>
                  <a:schemeClr val="dk1"/>
                </a:solidFill>
                <a:effectLst/>
                <a:latin typeface="幼圆" charset="0"/>
                <a:ea typeface="宋体" panose="02010600030101010101" pitchFamily="2" charset="-122"/>
                <a:cs typeface="幼圆" charset="0"/>
              </a:rPr>
              <a:t>四、形近字</a:t>
            </a:r>
            <a:endParaRPr lang="en-US" altLang="zh-CN" sz="2200" b="1"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叮</a:t>
            </a:r>
            <a:r>
              <a:rPr lang="en-US" altLang="zh-CN" sz="2200" dirty="0">
                <a:solidFill>
                  <a:schemeClr val="dk1"/>
                </a:solidFill>
                <a:latin typeface="幼圆" charset="0"/>
                <a:ea typeface="宋体" panose="02010600030101010101" pitchFamily="2" charset="-122"/>
                <a:cs typeface="幼圆" charset="0"/>
              </a:rPr>
              <a:t>(    )</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盯</a:t>
            </a:r>
            <a:r>
              <a:rPr lang="en-US" altLang="zh-CN" sz="2200" dirty="0">
                <a:solidFill>
                  <a:schemeClr val="dk1"/>
                </a:solidFill>
                <a:latin typeface="幼圆" charset="0"/>
                <a:ea typeface="宋体" panose="02010600030101010101" pitchFamily="2" charset="-122"/>
                <a:cs typeface="幼圆" charset="0"/>
              </a:rPr>
              <a:t>(    )</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嘱</a:t>
            </a:r>
            <a:r>
              <a:rPr lang="en-US" altLang="zh-CN" sz="2200" dirty="0">
                <a:solidFill>
                  <a:schemeClr val="dk1"/>
                </a:solidFill>
                <a:latin typeface="幼圆" charset="0"/>
                <a:ea typeface="宋体" panose="02010600030101010101" pitchFamily="2" charset="-122"/>
                <a:cs typeface="幼圆" charset="0"/>
              </a:rPr>
              <a:t>(    )</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瞩</a:t>
            </a:r>
            <a:r>
              <a:rPr lang="en-US" altLang="zh-CN" sz="2200" dirty="0">
                <a:solidFill>
                  <a:schemeClr val="dk1"/>
                </a:solidFill>
                <a:latin typeface="幼圆" charset="0"/>
                <a:ea typeface="宋体" panose="02010600030101010101" pitchFamily="2" charset="-122"/>
                <a:cs typeface="幼圆" charset="0"/>
              </a:rPr>
              <a:t>(    )</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谎</a:t>
            </a:r>
            <a:r>
              <a:rPr lang="en-US" altLang="zh-CN" sz="2200" dirty="0">
                <a:solidFill>
                  <a:schemeClr val="dk1"/>
                </a:solidFill>
                <a:latin typeface="幼圆" charset="0"/>
                <a:ea typeface="宋体" panose="02010600030101010101" pitchFamily="2" charset="-122"/>
                <a:cs typeface="幼圆" charset="0"/>
              </a:rPr>
              <a:t>(    )</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慌</a:t>
            </a:r>
            <a:r>
              <a:rPr lang="en-US" altLang="zh-CN" sz="2200" dirty="0">
                <a:solidFill>
                  <a:schemeClr val="dk1"/>
                </a:solidFill>
                <a:latin typeface="幼圆" charset="0"/>
                <a:ea typeface="宋体" panose="02010600030101010101" pitchFamily="2" charset="-122"/>
                <a:cs typeface="幼圆" charset="0"/>
              </a:rPr>
              <a:t>(    )</a:t>
            </a:r>
            <a:endParaRPr lang="en-US" altLang="zh-CN" sz="2200" dirty="0">
              <a:solidFill>
                <a:schemeClr val="dk1"/>
              </a:solidFill>
              <a:latin typeface="幼圆" charset="0"/>
              <a:ea typeface="宋体" panose="02010600030101010101" pitchFamily="2" charset="-122"/>
              <a:cs typeface="幼圆" charset="0"/>
            </a:endParaRPr>
          </a:p>
        </p:txBody>
      </p:sp>
      <p:sp>
        <p:nvSpPr>
          <p:cNvPr id="3" name="左大括号 2"/>
          <p:cNvSpPr/>
          <p:nvPr>
            <p:custDataLst>
              <p:tags r:id="rId6"/>
            </p:custDataLst>
          </p:nvPr>
        </p:nvSpPr>
        <p:spPr>
          <a:xfrm>
            <a:off x="1820069" y="1503840"/>
            <a:ext cx="158750" cy="744538"/>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ea typeface="宋体" panose="02010600030101010101" pitchFamily="2" charset="-122"/>
              <a:cs typeface="幼圆" charset="0"/>
            </a:endParaRPr>
          </a:p>
        </p:txBody>
      </p:sp>
      <p:sp>
        <p:nvSpPr>
          <p:cNvPr id="5" name="左大括号 4"/>
          <p:cNvSpPr/>
          <p:nvPr>
            <p:custDataLst>
              <p:tags r:id="rId7"/>
            </p:custDataLst>
          </p:nvPr>
        </p:nvSpPr>
        <p:spPr>
          <a:xfrm>
            <a:off x="1820069" y="2470627"/>
            <a:ext cx="158750" cy="744538"/>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ea typeface="宋体" panose="02010600030101010101" pitchFamily="2" charset="-122"/>
              <a:cs typeface="幼圆" charset="0"/>
            </a:endParaRPr>
          </a:p>
        </p:txBody>
      </p:sp>
      <p:sp>
        <p:nvSpPr>
          <p:cNvPr id="6" name="左大括号 5"/>
          <p:cNvSpPr/>
          <p:nvPr>
            <p:custDataLst>
              <p:tags r:id="rId8"/>
            </p:custDataLst>
          </p:nvPr>
        </p:nvSpPr>
        <p:spPr>
          <a:xfrm>
            <a:off x="1854994" y="3437414"/>
            <a:ext cx="158750" cy="744538"/>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ea typeface="宋体" panose="02010600030101010101" pitchFamily="2" charset="-122"/>
              <a:cs typeface="幼圆" charset="0"/>
            </a:endParaRPr>
          </a:p>
        </p:txBody>
      </p:sp>
      <p:sp>
        <p:nvSpPr>
          <p:cNvPr id="7" name="文本框 6"/>
          <p:cNvSpPr txBox="1"/>
          <p:nvPr>
            <p:custDataLst>
              <p:tags r:id="rId9"/>
            </p:custDataLst>
          </p:nvPr>
        </p:nvSpPr>
        <p:spPr>
          <a:xfrm>
            <a:off x="5114925" y="830833"/>
            <a:ext cx="1815306" cy="3646170"/>
          </a:xfrm>
          <a:prstGeom prst="rect">
            <a:avLst/>
          </a:prstGeom>
          <a:noFill/>
        </p:spPr>
        <p:txBody>
          <a:bodyPr wrap="square">
            <a:spAutoFit/>
          </a:bodyPr>
          <a:lstStyle/>
          <a:p>
            <a:pPr algn="just">
              <a:lnSpc>
                <a:spcPct val="150000"/>
              </a:lnSpc>
            </a:pP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陷</a:t>
            </a:r>
            <a:r>
              <a:rPr lang="en-US" altLang="zh-CN" sz="2200" dirty="0">
                <a:solidFill>
                  <a:schemeClr val="dk1"/>
                </a:solidFill>
                <a:latin typeface="幼圆" charset="0"/>
                <a:ea typeface="宋体" panose="02010600030101010101" pitchFamily="2" charset="-122"/>
                <a:cs typeface="幼圆" charset="0"/>
              </a:rPr>
              <a:t>(    )</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馅</a:t>
            </a:r>
            <a:r>
              <a:rPr lang="en-US" altLang="zh-CN" sz="2200" dirty="0">
                <a:solidFill>
                  <a:schemeClr val="dk1"/>
                </a:solidFill>
                <a:latin typeface="幼圆" charset="0"/>
                <a:ea typeface="宋体" panose="02010600030101010101" pitchFamily="2" charset="-122"/>
                <a:cs typeface="幼圆" charset="0"/>
              </a:rPr>
              <a:t>(    )</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郎</a:t>
            </a:r>
            <a:r>
              <a:rPr lang="en-US" altLang="zh-CN" sz="2200" dirty="0">
                <a:solidFill>
                  <a:schemeClr val="dk1"/>
                </a:solidFill>
                <a:latin typeface="幼圆" charset="0"/>
                <a:ea typeface="宋体" panose="02010600030101010101" pitchFamily="2" charset="-122"/>
                <a:cs typeface="幼圆" charset="0"/>
              </a:rPr>
              <a:t>(    )</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朗</a:t>
            </a:r>
            <a:r>
              <a:rPr lang="en-US" altLang="zh-CN" sz="2200" dirty="0">
                <a:solidFill>
                  <a:schemeClr val="dk1"/>
                </a:solidFill>
                <a:latin typeface="幼圆" charset="0"/>
                <a:ea typeface="宋体" panose="02010600030101010101" pitchFamily="2" charset="-122"/>
                <a:cs typeface="幼圆" charset="0"/>
              </a:rPr>
              <a:t>(    )</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泳</a:t>
            </a:r>
            <a:r>
              <a:rPr lang="en-US" altLang="zh-CN" sz="2200" dirty="0">
                <a:solidFill>
                  <a:schemeClr val="dk1"/>
                </a:solidFill>
                <a:latin typeface="幼圆" charset="0"/>
                <a:ea typeface="宋体" panose="02010600030101010101" pitchFamily="2" charset="-122"/>
                <a:cs typeface="幼圆" charset="0"/>
              </a:rPr>
              <a:t>(    )</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咏</a:t>
            </a:r>
            <a:r>
              <a:rPr lang="en-US" altLang="zh-CN" sz="2200" dirty="0">
                <a:solidFill>
                  <a:schemeClr val="dk1"/>
                </a:solidFill>
                <a:latin typeface="幼圆" charset="0"/>
                <a:ea typeface="宋体" panose="02010600030101010101" pitchFamily="2" charset="-122"/>
                <a:cs typeface="幼圆" charset="0"/>
              </a:rPr>
              <a:t>(    )</a:t>
            </a:r>
            <a:endParaRPr lang="en-US" altLang="zh-CN" sz="2200" dirty="0">
              <a:solidFill>
                <a:schemeClr val="dk1"/>
              </a:solidFill>
              <a:latin typeface="幼圆" charset="0"/>
              <a:ea typeface="宋体" panose="02010600030101010101" pitchFamily="2" charset="-122"/>
              <a:cs typeface="幼圆" charset="0"/>
            </a:endParaRPr>
          </a:p>
        </p:txBody>
      </p:sp>
      <p:sp>
        <p:nvSpPr>
          <p:cNvPr id="8" name="左大括号 7"/>
          <p:cNvSpPr/>
          <p:nvPr>
            <p:custDataLst>
              <p:tags r:id="rId10"/>
            </p:custDataLst>
          </p:nvPr>
        </p:nvSpPr>
        <p:spPr>
          <a:xfrm>
            <a:off x="4956175" y="1550194"/>
            <a:ext cx="158750" cy="744538"/>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ea typeface="宋体" panose="02010600030101010101" pitchFamily="2" charset="-122"/>
              <a:cs typeface="幼圆" charset="0"/>
            </a:endParaRPr>
          </a:p>
        </p:txBody>
      </p:sp>
      <p:sp>
        <p:nvSpPr>
          <p:cNvPr id="9" name="左大括号 8"/>
          <p:cNvSpPr/>
          <p:nvPr>
            <p:custDataLst>
              <p:tags r:id="rId11"/>
            </p:custDataLst>
          </p:nvPr>
        </p:nvSpPr>
        <p:spPr>
          <a:xfrm>
            <a:off x="4956175" y="2540954"/>
            <a:ext cx="158750" cy="744538"/>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ea typeface="宋体" panose="02010600030101010101" pitchFamily="2" charset="-122"/>
              <a:cs typeface="幼圆" charset="0"/>
            </a:endParaRPr>
          </a:p>
        </p:txBody>
      </p:sp>
      <p:sp>
        <p:nvSpPr>
          <p:cNvPr id="10" name="左大括号 9"/>
          <p:cNvSpPr/>
          <p:nvPr>
            <p:custDataLst>
              <p:tags r:id="rId12"/>
            </p:custDataLst>
          </p:nvPr>
        </p:nvSpPr>
        <p:spPr>
          <a:xfrm>
            <a:off x="4956175" y="3459102"/>
            <a:ext cx="158750" cy="744538"/>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ea typeface="宋体" panose="02010600030101010101" pitchFamily="2" charset="-122"/>
              <a:cs typeface="幼圆" charset="0"/>
            </a:endParaRPr>
          </a:p>
        </p:txBody>
      </p:sp>
      <p:sp>
        <p:nvSpPr>
          <p:cNvPr id="2" name="文本框 1"/>
          <p:cNvSpPr txBox="1"/>
          <p:nvPr>
            <p:custDataLst>
              <p:tags r:id="rId13"/>
            </p:custDataLst>
          </p:nvPr>
        </p:nvSpPr>
        <p:spPr>
          <a:xfrm>
            <a:off x="2430901" y="1367872"/>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叮嘱</a:t>
            </a:r>
            <a:endParaRPr lang="zh-CN" altLang="en-US" sz="2200" dirty="0">
              <a:solidFill>
                <a:schemeClr val="dk1"/>
              </a:solidFill>
              <a:latin typeface="幼圆" charset="0"/>
              <a:ea typeface="幼圆" charset="0"/>
              <a:cs typeface="?"/>
            </a:endParaRPr>
          </a:p>
        </p:txBody>
      </p:sp>
      <p:sp>
        <p:nvSpPr>
          <p:cNvPr id="11" name="文本框 10"/>
          <p:cNvSpPr txBox="1"/>
          <p:nvPr>
            <p:custDataLst>
              <p:tags r:id="rId14"/>
            </p:custDataLst>
          </p:nvPr>
        </p:nvSpPr>
        <p:spPr>
          <a:xfrm>
            <a:off x="2442979" y="1867372"/>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盯梢</a:t>
            </a:r>
            <a:endParaRPr lang="zh-CN" altLang="en-US" sz="2200" dirty="0">
              <a:solidFill>
                <a:schemeClr val="dk1"/>
              </a:solidFill>
              <a:latin typeface="幼圆" charset="0"/>
              <a:ea typeface="幼圆" charset="0"/>
              <a:cs typeface="?"/>
            </a:endParaRPr>
          </a:p>
        </p:txBody>
      </p:sp>
      <p:sp>
        <p:nvSpPr>
          <p:cNvPr id="12" name="文本框 11"/>
          <p:cNvSpPr txBox="1"/>
          <p:nvPr>
            <p:custDataLst>
              <p:tags r:id="rId15"/>
            </p:custDataLst>
          </p:nvPr>
        </p:nvSpPr>
        <p:spPr>
          <a:xfrm>
            <a:off x="5564743" y="1436485"/>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陷阱</a:t>
            </a:r>
            <a:endParaRPr lang="zh-CN" altLang="en-US" sz="2200" dirty="0">
              <a:solidFill>
                <a:schemeClr val="dk1"/>
              </a:solidFill>
              <a:latin typeface="幼圆" charset="0"/>
              <a:ea typeface="幼圆" charset="0"/>
              <a:cs typeface="?"/>
            </a:endParaRPr>
          </a:p>
        </p:txBody>
      </p:sp>
      <p:sp>
        <p:nvSpPr>
          <p:cNvPr id="13" name="文本框 12"/>
          <p:cNvSpPr txBox="1"/>
          <p:nvPr>
            <p:custDataLst>
              <p:tags r:id="rId16"/>
            </p:custDataLst>
          </p:nvPr>
        </p:nvSpPr>
        <p:spPr>
          <a:xfrm>
            <a:off x="5508068" y="1935739"/>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馅儿</a:t>
            </a:r>
            <a:endParaRPr lang="zh-CN" altLang="en-US" sz="2200" dirty="0">
              <a:solidFill>
                <a:schemeClr val="dk1"/>
              </a:solidFill>
              <a:latin typeface="幼圆" charset="0"/>
              <a:ea typeface="幼圆" charset="0"/>
              <a:cs typeface="?"/>
            </a:endParaRPr>
          </a:p>
        </p:txBody>
      </p:sp>
      <p:sp>
        <p:nvSpPr>
          <p:cNvPr id="14" name="文本框 13"/>
          <p:cNvSpPr txBox="1"/>
          <p:nvPr>
            <p:custDataLst>
              <p:tags r:id="rId17"/>
            </p:custDataLst>
          </p:nvPr>
        </p:nvSpPr>
        <p:spPr>
          <a:xfrm>
            <a:off x="2430900" y="2380887"/>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叮嘱</a:t>
            </a:r>
            <a:endParaRPr lang="zh-CN" altLang="en-US" sz="2200" dirty="0">
              <a:solidFill>
                <a:schemeClr val="dk1"/>
              </a:solidFill>
              <a:latin typeface="幼圆" charset="0"/>
              <a:ea typeface="幼圆" charset="0"/>
              <a:cs typeface="?"/>
            </a:endParaRPr>
          </a:p>
        </p:txBody>
      </p:sp>
      <p:sp>
        <p:nvSpPr>
          <p:cNvPr id="15" name="文本框 14"/>
          <p:cNvSpPr txBox="1"/>
          <p:nvPr>
            <p:custDataLst>
              <p:tags r:id="rId18"/>
            </p:custDataLst>
          </p:nvPr>
        </p:nvSpPr>
        <p:spPr>
          <a:xfrm>
            <a:off x="2444502" y="2854607"/>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瞩目</a:t>
            </a:r>
            <a:endParaRPr lang="zh-CN" altLang="en-US" sz="2200" dirty="0">
              <a:solidFill>
                <a:schemeClr val="dk1"/>
              </a:solidFill>
              <a:latin typeface="幼圆" charset="0"/>
              <a:ea typeface="幼圆" charset="0"/>
              <a:cs typeface="?"/>
            </a:endParaRPr>
          </a:p>
        </p:txBody>
      </p:sp>
      <p:sp>
        <p:nvSpPr>
          <p:cNvPr id="16" name="文本框 15"/>
          <p:cNvSpPr txBox="1"/>
          <p:nvPr>
            <p:custDataLst>
              <p:tags r:id="rId19"/>
            </p:custDataLst>
          </p:nvPr>
        </p:nvSpPr>
        <p:spPr>
          <a:xfrm>
            <a:off x="5522121" y="2452506"/>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牛郎</a:t>
            </a:r>
            <a:endParaRPr lang="zh-CN" altLang="en-US" sz="2200" dirty="0">
              <a:solidFill>
                <a:schemeClr val="dk1"/>
              </a:solidFill>
              <a:latin typeface="幼圆" charset="0"/>
              <a:ea typeface="幼圆" charset="0"/>
              <a:cs typeface="?"/>
            </a:endParaRPr>
          </a:p>
        </p:txBody>
      </p:sp>
      <p:sp>
        <p:nvSpPr>
          <p:cNvPr id="17" name="文本框 16"/>
          <p:cNvSpPr txBox="1"/>
          <p:nvPr>
            <p:custDataLst>
              <p:tags r:id="rId20"/>
            </p:custDataLst>
          </p:nvPr>
        </p:nvSpPr>
        <p:spPr>
          <a:xfrm>
            <a:off x="5508068" y="2969273"/>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晴朗</a:t>
            </a:r>
            <a:endParaRPr lang="zh-CN" altLang="en-US" sz="2200" dirty="0">
              <a:solidFill>
                <a:schemeClr val="dk1"/>
              </a:solidFill>
              <a:latin typeface="幼圆" charset="0"/>
              <a:ea typeface="幼圆" charset="0"/>
              <a:cs typeface="?"/>
            </a:endParaRPr>
          </a:p>
        </p:txBody>
      </p:sp>
      <p:sp>
        <p:nvSpPr>
          <p:cNvPr id="18" name="文本框 17"/>
          <p:cNvSpPr txBox="1"/>
          <p:nvPr>
            <p:custDataLst>
              <p:tags r:id="rId21"/>
            </p:custDataLst>
          </p:nvPr>
        </p:nvSpPr>
        <p:spPr>
          <a:xfrm>
            <a:off x="2405670" y="3342719"/>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谎话</a:t>
            </a:r>
            <a:endParaRPr lang="zh-CN" altLang="en-US" sz="2200" dirty="0">
              <a:solidFill>
                <a:schemeClr val="dk1"/>
              </a:solidFill>
              <a:latin typeface="幼圆" charset="0"/>
              <a:ea typeface="幼圆" charset="0"/>
              <a:cs typeface="?"/>
            </a:endParaRPr>
          </a:p>
        </p:txBody>
      </p:sp>
      <p:sp>
        <p:nvSpPr>
          <p:cNvPr id="19" name="文本框 18"/>
          <p:cNvSpPr txBox="1"/>
          <p:nvPr>
            <p:custDataLst>
              <p:tags r:id="rId22"/>
            </p:custDataLst>
          </p:nvPr>
        </p:nvSpPr>
        <p:spPr>
          <a:xfrm>
            <a:off x="2422016" y="3841842"/>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慌张</a:t>
            </a:r>
            <a:endParaRPr lang="zh-CN" altLang="en-US" sz="2200" dirty="0">
              <a:solidFill>
                <a:schemeClr val="dk1"/>
              </a:solidFill>
              <a:latin typeface="幼圆" charset="0"/>
              <a:ea typeface="幼圆" charset="0"/>
              <a:cs typeface="?"/>
            </a:endParaRPr>
          </a:p>
        </p:txBody>
      </p:sp>
      <p:sp>
        <p:nvSpPr>
          <p:cNvPr id="20" name="文本框 19"/>
          <p:cNvSpPr txBox="1"/>
          <p:nvPr>
            <p:custDataLst>
              <p:tags r:id="rId23"/>
            </p:custDataLst>
          </p:nvPr>
        </p:nvSpPr>
        <p:spPr>
          <a:xfrm>
            <a:off x="5522121" y="3468527"/>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游泳</a:t>
            </a:r>
            <a:endParaRPr lang="zh-CN" altLang="en-US" sz="2200" dirty="0">
              <a:solidFill>
                <a:schemeClr val="dk1"/>
              </a:solidFill>
              <a:latin typeface="幼圆" charset="0"/>
              <a:ea typeface="幼圆" charset="0"/>
              <a:cs typeface="?"/>
            </a:endParaRPr>
          </a:p>
        </p:txBody>
      </p:sp>
      <p:sp>
        <p:nvSpPr>
          <p:cNvPr id="21" name="文本框 20"/>
          <p:cNvSpPr txBox="1"/>
          <p:nvPr>
            <p:custDataLst>
              <p:tags r:id="rId24"/>
            </p:custDataLst>
          </p:nvPr>
        </p:nvSpPr>
        <p:spPr>
          <a:xfrm>
            <a:off x="5564742" y="3967782"/>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歌咏</a:t>
            </a:r>
            <a:endParaRPr lang="zh-CN" altLang="en-US" sz="2200" dirty="0">
              <a:solidFill>
                <a:schemeClr val="dk1"/>
              </a:solidFill>
              <a:latin typeface="幼圆" charset="0"/>
              <a:ea typeface="幼圆" charset="0"/>
              <a:cs typeface="?"/>
            </a:endParaRPr>
          </a:p>
        </p:txBody>
      </p:sp>
    </p:spTree>
    <p:custDataLst>
      <p:tags r:id="rId25"/>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additive="base">
                                        <p:cTn id="13" dur="500" fill="hold"/>
                                        <p:tgtEl>
                                          <p:spTgt spid="11"/>
                                        </p:tgtEl>
                                        <p:attrNameLst>
                                          <p:attrName>ppt_x</p:attrName>
                                        </p:attrNameLst>
                                      </p:cBhvr>
                                      <p:tavLst>
                                        <p:tav tm="0">
                                          <p:val>
                                            <p:strVal val="#ppt_x"/>
                                          </p:val>
                                        </p:tav>
                                        <p:tav tm="100000">
                                          <p:val>
                                            <p:strVal val="#ppt_x"/>
                                          </p:val>
                                        </p:tav>
                                      </p:tavLst>
                                    </p:anim>
                                    <p:anim calcmode="lin" valueType="num">
                                      <p:cBhvr additive="base">
                                        <p:cTn id="14"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ppt_x"/>
                                          </p:val>
                                        </p:tav>
                                        <p:tav tm="100000">
                                          <p:val>
                                            <p:strVal val="#ppt_x"/>
                                          </p:val>
                                        </p:tav>
                                      </p:tavLst>
                                    </p:anim>
                                    <p:anim calcmode="lin" valueType="num">
                                      <p:cBhvr additive="base">
                                        <p:cTn id="20"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additive="base">
                                        <p:cTn id="25" dur="500" fill="hold"/>
                                        <p:tgtEl>
                                          <p:spTgt spid="13"/>
                                        </p:tgtEl>
                                        <p:attrNameLst>
                                          <p:attrName>ppt_x</p:attrName>
                                        </p:attrNameLst>
                                      </p:cBhvr>
                                      <p:tavLst>
                                        <p:tav tm="0">
                                          <p:val>
                                            <p:strVal val="#ppt_x"/>
                                          </p:val>
                                        </p:tav>
                                        <p:tav tm="100000">
                                          <p:val>
                                            <p:strVal val="#ppt_x"/>
                                          </p:val>
                                        </p:tav>
                                      </p:tavLst>
                                    </p:anim>
                                    <p:anim calcmode="lin" valueType="num">
                                      <p:cBhvr additive="base">
                                        <p:cTn id="26"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500" fill="hold"/>
                                        <p:tgtEl>
                                          <p:spTgt spid="14"/>
                                        </p:tgtEl>
                                        <p:attrNameLst>
                                          <p:attrName>ppt_x</p:attrName>
                                        </p:attrNameLst>
                                      </p:cBhvr>
                                      <p:tavLst>
                                        <p:tav tm="0">
                                          <p:val>
                                            <p:strVal val="#ppt_x"/>
                                          </p:val>
                                        </p:tav>
                                        <p:tav tm="100000">
                                          <p:val>
                                            <p:strVal val="#ppt_x"/>
                                          </p:val>
                                        </p:tav>
                                      </p:tavLst>
                                    </p:anim>
                                    <p:anim calcmode="lin" valueType="num">
                                      <p:cBhvr additive="base">
                                        <p:cTn id="32"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additive="base">
                                        <p:cTn id="37" dur="500" fill="hold"/>
                                        <p:tgtEl>
                                          <p:spTgt spid="15"/>
                                        </p:tgtEl>
                                        <p:attrNameLst>
                                          <p:attrName>ppt_x</p:attrName>
                                        </p:attrNameLst>
                                      </p:cBhvr>
                                      <p:tavLst>
                                        <p:tav tm="0">
                                          <p:val>
                                            <p:strVal val="#ppt_x"/>
                                          </p:val>
                                        </p:tav>
                                        <p:tav tm="100000">
                                          <p:val>
                                            <p:strVal val="#ppt_x"/>
                                          </p:val>
                                        </p:tav>
                                      </p:tavLst>
                                    </p:anim>
                                    <p:anim calcmode="lin" valueType="num">
                                      <p:cBhvr additive="base">
                                        <p:cTn id="3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6"/>
                                        </p:tgtEl>
                                        <p:attrNameLst>
                                          <p:attrName>style.visibility</p:attrName>
                                        </p:attrNameLst>
                                      </p:cBhvr>
                                      <p:to>
                                        <p:strVal val="visible"/>
                                      </p:to>
                                    </p:set>
                                    <p:anim calcmode="lin" valueType="num">
                                      <p:cBhvr additive="base">
                                        <p:cTn id="43" dur="500" fill="hold"/>
                                        <p:tgtEl>
                                          <p:spTgt spid="16"/>
                                        </p:tgtEl>
                                        <p:attrNameLst>
                                          <p:attrName>ppt_x</p:attrName>
                                        </p:attrNameLst>
                                      </p:cBhvr>
                                      <p:tavLst>
                                        <p:tav tm="0">
                                          <p:val>
                                            <p:strVal val="#ppt_x"/>
                                          </p:val>
                                        </p:tav>
                                        <p:tav tm="100000">
                                          <p:val>
                                            <p:strVal val="#ppt_x"/>
                                          </p:val>
                                        </p:tav>
                                      </p:tavLst>
                                    </p:anim>
                                    <p:anim calcmode="lin" valueType="num">
                                      <p:cBhvr additive="base">
                                        <p:cTn id="44"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17"/>
                                        </p:tgtEl>
                                        <p:attrNameLst>
                                          <p:attrName>style.visibility</p:attrName>
                                        </p:attrNameLst>
                                      </p:cBhvr>
                                      <p:to>
                                        <p:strVal val="visible"/>
                                      </p:to>
                                    </p:set>
                                    <p:anim calcmode="lin" valueType="num">
                                      <p:cBhvr additive="base">
                                        <p:cTn id="49" dur="500" fill="hold"/>
                                        <p:tgtEl>
                                          <p:spTgt spid="17"/>
                                        </p:tgtEl>
                                        <p:attrNameLst>
                                          <p:attrName>ppt_x</p:attrName>
                                        </p:attrNameLst>
                                      </p:cBhvr>
                                      <p:tavLst>
                                        <p:tav tm="0">
                                          <p:val>
                                            <p:strVal val="#ppt_x"/>
                                          </p:val>
                                        </p:tav>
                                        <p:tav tm="100000">
                                          <p:val>
                                            <p:strVal val="#ppt_x"/>
                                          </p:val>
                                        </p:tav>
                                      </p:tavLst>
                                    </p:anim>
                                    <p:anim calcmode="lin" valueType="num">
                                      <p:cBhvr additive="base">
                                        <p:cTn id="50"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18"/>
                                        </p:tgtEl>
                                        <p:attrNameLst>
                                          <p:attrName>style.visibility</p:attrName>
                                        </p:attrNameLst>
                                      </p:cBhvr>
                                      <p:to>
                                        <p:strVal val="visible"/>
                                      </p:to>
                                    </p:set>
                                    <p:anim calcmode="lin" valueType="num">
                                      <p:cBhvr additive="base">
                                        <p:cTn id="55" dur="500" fill="hold"/>
                                        <p:tgtEl>
                                          <p:spTgt spid="18"/>
                                        </p:tgtEl>
                                        <p:attrNameLst>
                                          <p:attrName>ppt_x</p:attrName>
                                        </p:attrNameLst>
                                      </p:cBhvr>
                                      <p:tavLst>
                                        <p:tav tm="0">
                                          <p:val>
                                            <p:strVal val="#ppt_x"/>
                                          </p:val>
                                        </p:tav>
                                        <p:tav tm="100000">
                                          <p:val>
                                            <p:strVal val="#ppt_x"/>
                                          </p:val>
                                        </p:tav>
                                      </p:tavLst>
                                    </p:anim>
                                    <p:anim calcmode="lin" valueType="num">
                                      <p:cBhvr additive="base">
                                        <p:cTn id="56"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19"/>
                                        </p:tgtEl>
                                        <p:attrNameLst>
                                          <p:attrName>style.visibility</p:attrName>
                                        </p:attrNameLst>
                                      </p:cBhvr>
                                      <p:to>
                                        <p:strVal val="visible"/>
                                      </p:to>
                                    </p:set>
                                    <p:anim calcmode="lin" valueType="num">
                                      <p:cBhvr additive="base">
                                        <p:cTn id="61" dur="500" fill="hold"/>
                                        <p:tgtEl>
                                          <p:spTgt spid="19"/>
                                        </p:tgtEl>
                                        <p:attrNameLst>
                                          <p:attrName>ppt_x</p:attrName>
                                        </p:attrNameLst>
                                      </p:cBhvr>
                                      <p:tavLst>
                                        <p:tav tm="0">
                                          <p:val>
                                            <p:strVal val="#ppt_x"/>
                                          </p:val>
                                        </p:tav>
                                        <p:tav tm="100000">
                                          <p:val>
                                            <p:strVal val="#ppt_x"/>
                                          </p:val>
                                        </p:tav>
                                      </p:tavLst>
                                    </p:anim>
                                    <p:anim calcmode="lin" valueType="num">
                                      <p:cBhvr additive="base">
                                        <p:cTn id="62"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20"/>
                                        </p:tgtEl>
                                        <p:attrNameLst>
                                          <p:attrName>style.visibility</p:attrName>
                                        </p:attrNameLst>
                                      </p:cBhvr>
                                      <p:to>
                                        <p:strVal val="visible"/>
                                      </p:to>
                                    </p:set>
                                    <p:anim calcmode="lin" valueType="num">
                                      <p:cBhvr additive="base">
                                        <p:cTn id="67" dur="500" fill="hold"/>
                                        <p:tgtEl>
                                          <p:spTgt spid="20"/>
                                        </p:tgtEl>
                                        <p:attrNameLst>
                                          <p:attrName>ppt_x</p:attrName>
                                        </p:attrNameLst>
                                      </p:cBhvr>
                                      <p:tavLst>
                                        <p:tav tm="0">
                                          <p:val>
                                            <p:strVal val="#ppt_x"/>
                                          </p:val>
                                        </p:tav>
                                        <p:tav tm="100000">
                                          <p:val>
                                            <p:strVal val="#ppt_x"/>
                                          </p:val>
                                        </p:tav>
                                      </p:tavLst>
                                    </p:anim>
                                    <p:anim calcmode="lin" valueType="num">
                                      <p:cBhvr additive="base">
                                        <p:cTn id="68"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21"/>
                                        </p:tgtEl>
                                        <p:attrNameLst>
                                          <p:attrName>style.visibility</p:attrName>
                                        </p:attrNameLst>
                                      </p:cBhvr>
                                      <p:to>
                                        <p:strVal val="visible"/>
                                      </p:to>
                                    </p:set>
                                    <p:anim calcmode="lin" valueType="num">
                                      <p:cBhvr additive="base">
                                        <p:cTn id="73" dur="500" fill="hold"/>
                                        <p:tgtEl>
                                          <p:spTgt spid="21"/>
                                        </p:tgtEl>
                                        <p:attrNameLst>
                                          <p:attrName>ppt_x</p:attrName>
                                        </p:attrNameLst>
                                      </p:cBhvr>
                                      <p:tavLst>
                                        <p:tav tm="0">
                                          <p:val>
                                            <p:strVal val="#ppt_x"/>
                                          </p:val>
                                        </p:tav>
                                        <p:tav tm="100000">
                                          <p:val>
                                            <p:strVal val="#ppt_x"/>
                                          </p:val>
                                        </p:tav>
                                      </p:tavLst>
                                    </p:anim>
                                    <p:anim calcmode="lin" valueType="num">
                                      <p:cBhvr additive="base">
                                        <p:cTn id="74"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1" grpId="0"/>
      <p:bldP spid="12" grpId="0"/>
      <p:bldP spid="13" grpId="0"/>
      <p:bldP spid="14" grpId="0"/>
      <p:bldP spid="15" grpId="0"/>
      <p:bldP spid="16" grpId="0"/>
      <p:bldP spid="17" grpId="0"/>
      <p:bldP spid="18" grpId="0"/>
      <p:bldP spid="19" grpId="0"/>
      <p:bldP spid="20" grpId="0"/>
      <p:bldP spid="21"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168" name="图片 167"/>
          <p:cNvPicPr>
            <a:picLocks noChangeAspect="1"/>
          </p:cNvPicPr>
          <p:nvPr>
            <p:custDataLst>
              <p:tags r:id="rId1"/>
            </p:custDataLst>
          </p:nvPr>
        </p:nvPicPr>
        <p:blipFill>
          <a:blip r:embed="rId2">
            <a:extLst>
              <a:ext uri="{28A0092B-C50C-407E-A947-70E740481C1C}">
                <a14:useLocalDpi xmlns:a14="http://schemas.microsoft.com/office/drawing/2010/main" val="0"/>
              </a:ext>
            </a:extLst>
          </a:blip>
          <a:stretch>
            <a:fillRect/>
          </a:stretch>
        </p:blipFill>
        <p:spPr>
          <a:xfrm>
            <a:off x="0" y="0"/>
            <a:ext cx="540068" cy="540068"/>
          </a:xfrm>
          <a:prstGeom prst="rect">
            <a:avLst/>
          </a:prstGeom>
        </p:spPr>
      </p:pic>
      <p:pic>
        <p:nvPicPr>
          <p:cNvPr id="47" name="图片 46"/>
          <p:cNvPicPr>
            <a:picLocks noChangeAspect="1"/>
          </p:cNvPicPr>
          <p:nvPr>
            <p:custDataLst>
              <p:tags r:id="rId3"/>
            </p:custDataLst>
          </p:nvPr>
        </p:nvPicPr>
        <p:blipFill>
          <a:blip r:embed="rId4"/>
          <a:stretch>
            <a:fillRect/>
          </a:stretch>
        </p:blipFill>
        <p:spPr>
          <a:xfrm>
            <a:off x="8603933" y="4603433"/>
            <a:ext cx="540068" cy="540068"/>
          </a:xfrm>
          <a:prstGeom prst="rect">
            <a:avLst/>
          </a:prstGeom>
        </p:spPr>
      </p:pic>
      <p:sp>
        <p:nvSpPr>
          <p:cNvPr id="4" name="文本框 3"/>
          <p:cNvSpPr txBox="1"/>
          <p:nvPr>
            <p:custDataLst>
              <p:tags r:id="rId5"/>
            </p:custDataLst>
          </p:nvPr>
        </p:nvSpPr>
        <p:spPr>
          <a:xfrm>
            <a:off x="2013744" y="736715"/>
            <a:ext cx="1815306" cy="3646170"/>
          </a:xfrm>
          <a:prstGeom prst="rect">
            <a:avLst/>
          </a:prstGeom>
          <a:noFill/>
        </p:spPr>
        <p:txBody>
          <a:bodyPr wrap="square">
            <a:spAutoFit/>
          </a:bodyPr>
          <a:lstStyle/>
          <a:p>
            <a:pPr algn="just">
              <a:lnSpc>
                <a:spcPct val="150000"/>
              </a:lnSpc>
            </a:pPr>
            <a:endParaRPr lang="en-US" altLang="zh-CN" sz="2200" b="1"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婚</a:t>
            </a:r>
            <a:r>
              <a:rPr lang="en-US" altLang="zh-CN" sz="2200" dirty="0">
                <a:solidFill>
                  <a:schemeClr val="dk1"/>
                </a:solidFill>
                <a:latin typeface="幼圆" charset="0"/>
                <a:ea typeface="宋体" panose="02010600030101010101" pitchFamily="2" charset="-122"/>
                <a:cs typeface="幼圆" charset="0"/>
              </a:rPr>
              <a:t>(    )</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昏</a:t>
            </a:r>
            <a:r>
              <a:rPr lang="en-US" altLang="zh-CN" sz="2200" dirty="0">
                <a:solidFill>
                  <a:schemeClr val="dk1"/>
                </a:solidFill>
                <a:latin typeface="幼圆" charset="0"/>
                <a:ea typeface="宋体" panose="02010600030101010101" pitchFamily="2" charset="-122"/>
                <a:cs typeface="幼圆" charset="0"/>
              </a:rPr>
              <a:t>(    )</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纱</a:t>
            </a:r>
            <a:r>
              <a:rPr lang="en-US" altLang="zh-CN" sz="2200" dirty="0">
                <a:solidFill>
                  <a:schemeClr val="dk1"/>
                </a:solidFill>
                <a:latin typeface="幼圆" charset="0"/>
                <a:ea typeface="宋体" panose="02010600030101010101" pitchFamily="2" charset="-122"/>
                <a:cs typeface="幼圆" charset="0"/>
              </a:rPr>
              <a:t>(    )</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沙</a:t>
            </a:r>
            <a:r>
              <a:rPr lang="en-US" altLang="zh-CN" sz="2200" dirty="0">
                <a:solidFill>
                  <a:schemeClr val="dk1"/>
                </a:solidFill>
                <a:latin typeface="幼圆" charset="0"/>
                <a:ea typeface="宋体" panose="02010600030101010101" pitchFamily="2" charset="-122"/>
                <a:cs typeface="幼圆" charset="0"/>
              </a:rPr>
              <a:t>(    )</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偎</a:t>
            </a:r>
            <a:r>
              <a:rPr lang="en-US" altLang="zh-CN" sz="2200" dirty="0">
                <a:solidFill>
                  <a:schemeClr val="dk1"/>
                </a:solidFill>
                <a:latin typeface="幼圆" charset="0"/>
                <a:ea typeface="宋体" panose="02010600030101010101" pitchFamily="2" charset="-122"/>
                <a:cs typeface="幼圆" charset="0"/>
              </a:rPr>
              <a:t>(    )</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喂</a:t>
            </a:r>
            <a:r>
              <a:rPr lang="en-US" altLang="zh-CN" sz="2200" dirty="0">
                <a:solidFill>
                  <a:schemeClr val="dk1"/>
                </a:solidFill>
                <a:latin typeface="幼圆" charset="0"/>
                <a:ea typeface="宋体" panose="02010600030101010101" pitchFamily="2" charset="-122"/>
                <a:cs typeface="幼圆" charset="0"/>
              </a:rPr>
              <a:t>(    )</a:t>
            </a:r>
            <a:endParaRPr lang="en-US" altLang="zh-CN" sz="2200" dirty="0">
              <a:solidFill>
                <a:schemeClr val="dk1"/>
              </a:solidFill>
              <a:latin typeface="幼圆" charset="0"/>
              <a:ea typeface="宋体" panose="02010600030101010101" pitchFamily="2" charset="-122"/>
              <a:cs typeface="幼圆" charset="0"/>
            </a:endParaRPr>
          </a:p>
        </p:txBody>
      </p:sp>
      <p:sp>
        <p:nvSpPr>
          <p:cNvPr id="3" name="左大括号 2"/>
          <p:cNvSpPr/>
          <p:nvPr>
            <p:custDataLst>
              <p:tags r:id="rId6"/>
            </p:custDataLst>
          </p:nvPr>
        </p:nvSpPr>
        <p:spPr>
          <a:xfrm>
            <a:off x="1820069" y="1503840"/>
            <a:ext cx="158750" cy="744538"/>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ea typeface="宋体" panose="02010600030101010101" pitchFamily="2" charset="-122"/>
              <a:cs typeface="幼圆" charset="0"/>
            </a:endParaRPr>
          </a:p>
        </p:txBody>
      </p:sp>
      <p:sp>
        <p:nvSpPr>
          <p:cNvPr id="5" name="左大括号 4"/>
          <p:cNvSpPr/>
          <p:nvPr>
            <p:custDataLst>
              <p:tags r:id="rId7"/>
            </p:custDataLst>
          </p:nvPr>
        </p:nvSpPr>
        <p:spPr>
          <a:xfrm>
            <a:off x="1820069" y="2470627"/>
            <a:ext cx="158750" cy="744538"/>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ea typeface="宋体" panose="02010600030101010101" pitchFamily="2" charset="-122"/>
              <a:cs typeface="幼圆" charset="0"/>
            </a:endParaRPr>
          </a:p>
        </p:txBody>
      </p:sp>
      <p:sp>
        <p:nvSpPr>
          <p:cNvPr id="6" name="左大括号 5"/>
          <p:cNvSpPr/>
          <p:nvPr>
            <p:custDataLst>
              <p:tags r:id="rId8"/>
            </p:custDataLst>
          </p:nvPr>
        </p:nvSpPr>
        <p:spPr>
          <a:xfrm>
            <a:off x="1854994" y="3437414"/>
            <a:ext cx="158750" cy="744538"/>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ea typeface="宋体" panose="02010600030101010101" pitchFamily="2" charset="-122"/>
              <a:cs typeface="幼圆" charset="0"/>
            </a:endParaRPr>
          </a:p>
        </p:txBody>
      </p:sp>
      <p:sp>
        <p:nvSpPr>
          <p:cNvPr id="7" name="文本框 6"/>
          <p:cNvSpPr txBox="1"/>
          <p:nvPr>
            <p:custDataLst>
              <p:tags r:id="rId9"/>
            </p:custDataLst>
          </p:nvPr>
        </p:nvSpPr>
        <p:spPr>
          <a:xfrm>
            <a:off x="5114925" y="830833"/>
            <a:ext cx="1815306" cy="3646170"/>
          </a:xfrm>
          <a:prstGeom prst="rect">
            <a:avLst/>
          </a:prstGeom>
          <a:noFill/>
        </p:spPr>
        <p:txBody>
          <a:bodyPr wrap="square">
            <a:spAutoFit/>
          </a:bodyPr>
          <a:lstStyle/>
          <a:p>
            <a:pPr algn="just">
              <a:lnSpc>
                <a:spcPct val="150000"/>
              </a:lnSpc>
            </a:pP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瑚</a:t>
            </a:r>
            <a:r>
              <a:rPr lang="en-US" altLang="zh-CN" sz="2200" dirty="0">
                <a:solidFill>
                  <a:schemeClr val="dk1"/>
                </a:solidFill>
                <a:latin typeface="幼圆" charset="0"/>
                <a:ea typeface="宋体" panose="02010600030101010101" pitchFamily="2" charset="-122"/>
                <a:cs typeface="幼圆" charset="0"/>
              </a:rPr>
              <a:t>(    )</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湖</a:t>
            </a:r>
            <a:r>
              <a:rPr lang="en-US" altLang="zh-CN" sz="2200" dirty="0">
                <a:solidFill>
                  <a:schemeClr val="dk1"/>
                </a:solidFill>
                <a:latin typeface="幼圆" charset="0"/>
                <a:ea typeface="宋体" panose="02010600030101010101" pitchFamily="2" charset="-122"/>
                <a:cs typeface="幼圆" charset="0"/>
              </a:rPr>
              <a:t>(    )</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筐</a:t>
            </a:r>
            <a:r>
              <a:rPr lang="en-US" altLang="zh-CN" sz="2200" dirty="0">
                <a:solidFill>
                  <a:schemeClr val="dk1"/>
                </a:solidFill>
                <a:latin typeface="幼圆" charset="0"/>
                <a:ea typeface="宋体" panose="02010600030101010101" pitchFamily="2" charset="-122"/>
                <a:cs typeface="幼圆" charset="0"/>
              </a:rPr>
              <a:t>(    )</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诓</a:t>
            </a:r>
            <a:r>
              <a:rPr lang="en-US" altLang="zh-CN" sz="2200" dirty="0">
                <a:solidFill>
                  <a:schemeClr val="dk1"/>
                </a:solidFill>
                <a:latin typeface="幼圆" charset="0"/>
                <a:ea typeface="宋体" panose="02010600030101010101" pitchFamily="2" charset="-122"/>
                <a:cs typeface="幼圆" charset="0"/>
              </a:rPr>
              <a:t>(    )</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珊</a:t>
            </a:r>
            <a:r>
              <a:rPr lang="en-US" altLang="zh-CN" sz="2200" dirty="0">
                <a:solidFill>
                  <a:schemeClr val="dk1"/>
                </a:solidFill>
                <a:latin typeface="幼圆" charset="0"/>
                <a:ea typeface="宋体" panose="02010600030101010101" pitchFamily="2" charset="-122"/>
                <a:cs typeface="幼圆" charset="0"/>
              </a:rPr>
              <a:t>(    )</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删</a:t>
            </a:r>
            <a:r>
              <a:rPr lang="en-US" altLang="zh-CN" sz="2200" dirty="0">
                <a:solidFill>
                  <a:schemeClr val="dk1"/>
                </a:solidFill>
                <a:latin typeface="幼圆" charset="0"/>
                <a:ea typeface="宋体" panose="02010600030101010101" pitchFamily="2" charset="-122"/>
                <a:cs typeface="幼圆" charset="0"/>
              </a:rPr>
              <a:t>(    )</a:t>
            </a:r>
            <a:endParaRPr lang="en-US" altLang="zh-CN" sz="2200" dirty="0">
              <a:solidFill>
                <a:schemeClr val="dk1"/>
              </a:solidFill>
              <a:latin typeface="幼圆" charset="0"/>
              <a:ea typeface="宋体" panose="02010600030101010101" pitchFamily="2" charset="-122"/>
              <a:cs typeface="幼圆" charset="0"/>
            </a:endParaRPr>
          </a:p>
        </p:txBody>
      </p:sp>
      <p:sp>
        <p:nvSpPr>
          <p:cNvPr id="8" name="左大括号 7"/>
          <p:cNvSpPr/>
          <p:nvPr>
            <p:custDataLst>
              <p:tags r:id="rId10"/>
            </p:custDataLst>
          </p:nvPr>
        </p:nvSpPr>
        <p:spPr>
          <a:xfrm>
            <a:off x="4956175" y="1550194"/>
            <a:ext cx="158750" cy="744538"/>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ea typeface="宋体" panose="02010600030101010101" pitchFamily="2" charset="-122"/>
              <a:cs typeface="幼圆" charset="0"/>
            </a:endParaRPr>
          </a:p>
        </p:txBody>
      </p:sp>
      <p:sp>
        <p:nvSpPr>
          <p:cNvPr id="9" name="左大括号 8"/>
          <p:cNvSpPr/>
          <p:nvPr>
            <p:custDataLst>
              <p:tags r:id="rId11"/>
            </p:custDataLst>
          </p:nvPr>
        </p:nvSpPr>
        <p:spPr>
          <a:xfrm>
            <a:off x="4956175" y="2540954"/>
            <a:ext cx="158750" cy="744538"/>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ea typeface="宋体" panose="02010600030101010101" pitchFamily="2" charset="-122"/>
              <a:cs typeface="幼圆" charset="0"/>
            </a:endParaRPr>
          </a:p>
        </p:txBody>
      </p:sp>
      <p:sp>
        <p:nvSpPr>
          <p:cNvPr id="10" name="左大括号 9"/>
          <p:cNvSpPr/>
          <p:nvPr>
            <p:custDataLst>
              <p:tags r:id="rId12"/>
            </p:custDataLst>
          </p:nvPr>
        </p:nvSpPr>
        <p:spPr>
          <a:xfrm>
            <a:off x="4956175" y="3459102"/>
            <a:ext cx="158750" cy="744538"/>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ea typeface="宋体" panose="02010600030101010101" pitchFamily="2" charset="-122"/>
              <a:cs typeface="幼圆" charset="0"/>
            </a:endParaRPr>
          </a:p>
        </p:txBody>
      </p:sp>
      <p:sp>
        <p:nvSpPr>
          <p:cNvPr id="2" name="文本框 1"/>
          <p:cNvSpPr txBox="1"/>
          <p:nvPr>
            <p:custDataLst>
              <p:tags r:id="rId13"/>
            </p:custDataLst>
          </p:nvPr>
        </p:nvSpPr>
        <p:spPr>
          <a:xfrm>
            <a:off x="2433142" y="1334750"/>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结婚</a:t>
            </a:r>
            <a:endParaRPr lang="zh-CN" altLang="en-US" sz="2200" dirty="0">
              <a:solidFill>
                <a:schemeClr val="dk1"/>
              </a:solidFill>
              <a:latin typeface="幼圆" charset="0"/>
              <a:ea typeface="幼圆" charset="0"/>
              <a:cs typeface="?"/>
            </a:endParaRPr>
          </a:p>
        </p:txBody>
      </p:sp>
      <p:sp>
        <p:nvSpPr>
          <p:cNvPr id="15" name="文本框 14"/>
          <p:cNvSpPr txBox="1"/>
          <p:nvPr>
            <p:custDataLst>
              <p:tags r:id="rId14"/>
            </p:custDataLst>
          </p:nvPr>
        </p:nvSpPr>
        <p:spPr>
          <a:xfrm>
            <a:off x="2425095" y="1861466"/>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昏暗</a:t>
            </a:r>
            <a:endParaRPr lang="zh-CN" altLang="en-US" sz="2200" dirty="0">
              <a:solidFill>
                <a:schemeClr val="dk1"/>
              </a:solidFill>
              <a:latin typeface="幼圆" charset="0"/>
              <a:ea typeface="幼圆" charset="0"/>
              <a:cs typeface="?"/>
            </a:endParaRPr>
          </a:p>
        </p:txBody>
      </p:sp>
      <p:sp>
        <p:nvSpPr>
          <p:cNvPr id="16" name="文本框 15"/>
          <p:cNvSpPr txBox="1"/>
          <p:nvPr>
            <p:custDataLst>
              <p:tags r:id="rId15"/>
            </p:custDataLst>
          </p:nvPr>
        </p:nvSpPr>
        <p:spPr>
          <a:xfrm>
            <a:off x="5514746" y="1445222"/>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珊瑚</a:t>
            </a:r>
            <a:endParaRPr lang="zh-CN" altLang="en-US" sz="2200" dirty="0">
              <a:solidFill>
                <a:schemeClr val="dk1"/>
              </a:solidFill>
              <a:latin typeface="幼圆" charset="0"/>
              <a:ea typeface="幼圆" charset="0"/>
              <a:cs typeface="?"/>
            </a:endParaRPr>
          </a:p>
        </p:txBody>
      </p:sp>
      <p:sp>
        <p:nvSpPr>
          <p:cNvPr id="17" name="文本框 16"/>
          <p:cNvSpPr txBox="1"/>
          <p:nvPr>
            <p:custDataLst>
              <p:tags r:id="rId16"/>
            </p:custDataLst>
          </p:nvPr>
        </p:nvSpPr>
        <p:spPr>
          <a:xfrm>
            <a:off x="5514746" y="1922463"/>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湖水</a:t>
            </a:r>
            <a:endParaRPr lang="zh-CN" altLang="en-US" sz="2200" dirty="0">
              <a:solidFill>
                <a:schemeClr val="dk1"/>
              </a:solidFill>
              <a:latin typeface="幼圆" charset="0"/>
              <a:ea typeface="幼圆" charset="0"/>
              <a:cs typeface="?"/>
            </a:endParaRPr>
          </a:p>
        </p:txBody>
      </p:sp>
      <p:sp>
        <p:nvSpPr>
          <p:cNvPr id="18" name="文本框 17"/>
          <p:cNvSpPr txBox="1"/>
          <p:nvPr>
            <p:custDataLst>
              <p:tags r:id="rId17"/>
            </p:custDataLst>
          </p:nvPr>
        </p:nvSpPr>
        <p:spPr>
          <a:xfrm>
            <a:off x="2448907" y="2363672"/>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纱衣</a:t>
            </a:r>
            <a:endParaRPr lang="zh-CN" altLang="en-US" sz="2200" dirty="0">
              <a:solidFill>
                <a:schemeClr val="dk1"/>
              </a:solidFill>
              <a:latin typeface="幼圆" charset="0"/>
              <a:ea typeface="幼圆" charset="0"/>
              <a:cs typeface="?"/>
            </a:endParaRPr>
          </a:p>
        </p:txBody>
      </p:sp>
      <p:sp>
        <p:nvSpPr>
          <p:cNvPr id="19" name="文本框 18"/>
          <p:cNvSpPr txBox="1"/>
          <p:nvPr>
            <p:custDataLst>
              <p:tags r:id="rId18"/>
            </p:custDataLst>
          </p:nvPr>
        </p:nvSpPr>
        <p:spPr>
          <a:xfrm>
            <a:off x="2473796" y="2867776"/>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沙子</a:t>
            </a:r>
            <a:endParaRPr lang="zh-CN" altLang="en-US" sz="2200" dirty="0">
              <a:solidFill>
                <a:schemeClr val="dk1"/>
              </a:solidFill>
              <a:latin typeface="幼圆" charset="0"/>
              <a:ea typeface="幼圆" charset="0"/>
              <a:cs typeface="?"/>
            </a:endParaRPr>
          </a:p>
        </p:txBody>
      </p:sp>
      <p:sp>
        <p:nvSpPr>
          <p:cNvPr id="20" name="文本框 19"/>
          <p:cNvSpPr txBox="1"/>
          <p:nvPr>
            <p:custDataLst>
              <p:tags r:id="rId19"/>
            </p:custDataLst>
          </p:nvPr>
        </p:nvSpPr>
        <p:spPr>
          <a:xfrm>
            <a:off x="5514746" y="2467881"/>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竹筐</a:t>
            </a:r>
            <a:endParaRPr lang="zh-CN" altLang="en-US" sz="2200" dirty="0">
              <a:solidFill>
                <a:schemeClr val="dk1"/>
              </a:solidFill>
              <a:latin typeface="幼圆" charset="0"/>
              <a:ea typeface="幼圆" charset="0"/>
              <a:cs typeface="?"/>
            </a:endParaRPr>
          </a:p>
        </p:txBody>
      </p:sp>
      <p:sp>
        <p:nvSpPr>
          <p:cNvPr id="21" name="文本框 20"/>
          <p:cNvSpPr txBox="1"/>
          <p:nvPr>
            <p:custDataLst>
              <p:tags r:id="rId20"/>
            </p:custDataLst>
          </p:nvPr>
        </p:nvSpPr>
        <p:spPr>
          <a:xfrm>
            <a:off x="5514746" y="2913848"/>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诓人</a:t>
            </a:r>
            <a:endParaRPr lang="zh-CN" altLang="en-US" sz="2200" dirty="0">
              <a:solidFill>
                <a:schemeClr val="dk1"/>
              </a:solidFill>
              <a:latin typeface="幼圆" charset="0"/>
              <a:ea typeface="幼圆" charset="0"/>
              <a:cs typeface="?"/>
            </a:endParaRPr>
          </a:p>
        </p:txBody>
      </p:sp>
      <p:sp>
        <p:nvSpPr>
          <p:cNvPr id="22" name="文本框 21"/>
          <p:cNvSpPr txBox="1"/>
          <p:nvPr>
            <p:custDataLst>
              <p:tags r:id="rId21"/>
            </p:custDataLst>
          </p:nvPr>
        </p:nvSpPr>
        <p:spPr>
          <a:xfrm>
            <a:off x="2433142" y="3378796"/>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依偎</a:t>
            </a:r>
            <a:endParaRPr lang="zh-CN" altLang="en-US" sz="2200" dirty="0">
              <a:solidFill>
                <a:schemeClr val="dk1"/>
              </a:solidFill>
              <a:latin typeface="幼圆" charset="0"/>
              <a:ea typeface="幼圆" charset="0"/>
              <a:cs typeface="?"/>
            </a:endParaRPr>
          </a:p>
        </p:txBody>
      </p:sp>
      <p:sp>
        <p:nvSpPr>
          <p:cNvPr id="23" name="文本框 22"/>
          <p:cNvSpPr txBox="1"/>
          <p:nvPr>
            <p:custDataLst>
              <p:tags r:id="rId22"/>
            </p:custDataLst>
          </p:nvPr>
        </p:nvSpPr>
        <p:spPr>
          <a:xfrm>
            <a:off x="2425094" y="3871815"/>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喂食</a:t>
            </a:r>
            <a:endParaRPr lang="zh-CN" altLang="en-US" sz="2200" dirty="0">
              <a:solidFill>
                <a:schemeClr val="dk1"/>
              </a:solidFill>
              <a:latin typeface="幼圆" charset="0"/>
              <a:ea typeface="幼圆" charset="0"/>
              <a:cs typeface="?"/>
            </a:endParaRPr>
          </a:p>
        </p:txBody>
      </p:sp>
      <p:sp>
        <p:nvSpPr>
          <p:cNvPr id="24" name="文本框 23"/>
          <p:cNvSpPr txBox="1"/>
          <p:nvPr>
            <p:custDataLst>
              <p:tags r:id="rId23"/>
            </p:custDataLst>
          </p:nvPr>
        </p:nvSpPr>
        <p:spPr>
          <a:xfrm>
            <a:off x="5514746" y="3441692"/>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珊瑚</a:t>
            </a:r>
            <a:endParaRPr lang="zh-CN" altLang="en-US" sz="2200" dirty="0">
              <a:solidFill>
                <a:schemeClr val="dk1"/>
              </a:solidFill>
              <a:latin typeface="幼圆" charset="0"/>
              <a:ea typeface="幼圆" charset="0"/>
              <a:cs typeface="?"/>
            </a:endParaRPr>
          </a:p>
        </p:txBody>
      </p:sp>
      <p:sp>
        <p:nvSpPr>
          <p:cNvPr id="25" name="文本框 24"/>
          <p:cNvSpPr txBox="1"/>
          <p:nvPr>
            <p:custDataLst>
              <p:tags r:id="rId24"/>
            </p:custDataLst>
          </p:nvPr>
        </p:nvSpPr>
        <p:spPr>
          <a:xfrm>
            <a:off x="5514746" y="3966508"/>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删除</a:t>
            </a:r>
            <a:endParaRPr lang="zh-CN" altLang="en-US" sz="2200" dirty="0">
              <a:solidFill>
                <a:schemeClr val="dk1"/>
              </a:solidFill>
              <a:latin typeface="幼圆" charset="0"/>
              <a:ea typeface="幼圆" charset="0"/>
              <a:cs typeface="?"/>
            </a:endParaRPr>
          </a:p>
        </p:txBody>
      </p:sp>
    </p:spTree>
    <p:custDataLst>
      <p:tags r:id="rId25"/>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additive="base">
                                        <p:cTn id="13" dur="500" fill="hold"/>
                                        <p:tgtEl>
                                          <p:spTgt spid="15"/>
                                        </p:tgtEl>
                                        <p:attrNameLst>
                                          <p:attrName>ppt_x</p:attrName>
                                        </p:attrNameLst>
                                      </p:cBhvr>
                                      <p:tavLst>
                                        <p:tav tm="0">
                                          <p:val>
                                            <p:strVal val="#ppt_x"/>
                                          </p:val>
                                        </p:tav>
                                        <p:tav tm="100000">
                                          <p:val>
                                            <p:strVal val="#ppt_x"/>
                                          </p:val>
                                        </p:tav>
                                      </p:tavLst>
                                    </p:anim>
                                    <p:anim calcmode="lin" valueType="num">
                                      <p:cBhvr additive="base">
                                        <p:cTn id="14"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500" fill="hold"/>
                                        <p:tgtEl>
                                          <p:spTgt spid="16"/>
                                        </p:tgtEl>
                                        <p:attrNameLst>
                                          <p:attrName>ppt_x</p:attrName>
                                        </p:attrNameLst>
                                      </p:cBhvr>
                                      <p:tavLst>
                                        <p:tav tm="0">
                                          <p:val>
                                            <p:strVal val="#ppt_x"/>
                                          </p:val>
                                        </p:tav>
                                        <p:tav tm="100000">
                                          <p:val>
                                            <p:strVal val="#ppt_x"/>
                                          </p:val>
                                        </p:tav>
                                      </p:tavLst>
                                    </p:anim>
                                    <p:anim calcmode="lin" valueType="num">
                                      <p:cBhvr additive="base">
                                        <p:cTn id="20"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7"/>
                                        </p:tgtEl>
                                        <p:attrNameLst>
                                          <p:attrName>style.visibility</p:attrName>
                                        </p:attrNameLst>
                                      </p:cBhvr>
                                      <p:to>
                                        <p:strVal val="visible"/>
                                      </p:to>
                                    </p:set>
                                    <p:anim calcmode="lin" valueType="num">
                                      <p:cBhvr additive="base">
                                        <p:cTn id="25" dur="500" fill="hold"/>
                                        <p:tgtEl>
                                          <p:spTgt spid="17"/>
                                        </p:tgtEl>
                                        <p:attrNameLst>
                                          <p:attrName>ppt_x</p:attrName>
                                        </p:attrNameLst>
                                      </p:cBhvr>
                                      <p:tavLst>
                                        <p:tav tm="0">
                                          <p:val>
                                            <p:strVal val="#ppt_x"/>
                                          </p:val>
                                        </p:tav>
                                        <p:tav tm="100000">
                                          <p:val>
                                            <p:strVal val="#ppt_x"/>
                                          </p:val>
                                        </p:tav>
                                      </p:tavLst>
                                    </p:anim>
                                    <p:anim calcmode="lin" valueType="num">
                                      <p:cBhvr additive="base">
                                        <p:cTn id="26"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additive="base">
                                        <p:cTn id="31" dur="500" fill="hold"/>
                                        <p:tgtEl>
                                          <p:spTgt spid="18"/>
                                        </p:tgtEl>
                                        <p:attrNameLst>
                                          <p:attrName>ppt_x</p:attrName>
                                        </p:attrNameLst>
                                      </p:cBhvr>
                                      <p:tavLst>
                                        <p:tav tm="0">
                                          <p:val>
                                            <p:strVal val="#ppt_x"/>
                                          </p:val>
                                        </p:tav>
                                        <p:tav tm="100000">
                                          <p:val>
                                            <p:strVal val="#ppt_x"/>
                                          </p:val>
                                        </p:tav>
                                      </p:tavLst>
                                    </p:anim>
                                    <p:anim calcmode="lin" valueType="num">
                                      <p:cBhvr additive="base">
                                        <p:cTn id="32"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9"/>
                                        </p:tgtEl>
                                        <p:attrNameLst>
                                          <p:attrName>style.visibility</p:attrName>
                                        </p:attrNameLst>
                                      </p:cBhvr>
                                      <p:to>
                                        <p:strVal val="visible"/>
                                      </p:to>
                                    </p:set>
                                    <p:anim calcmode="lin" valueType="num">
                                      <p:cBhvr additive="base">
                                        <p:cTn id="37" dur="500" fill="hold"/>
                                        <p:tgtEl>
                                          <p:spTgt spid="19"/>
                                        </p:tgtEl>
                                        <p:attrNameLst>
                                          <p:attrName>ppt_x</p:attrName>
                                        </p:attrNameLst>
                                      </p:cBhvr>
                                      <p:tavLst>
                                        <p:tav tm="0">
                                          <p:val>
                                            <p:strVal val="#ppt_x"/>
                                          </p:val>
                                        </p:tav>
                                        <p:tav tm="100000">
                                          <p:val>
                                            <p:strVal val="#ppt_x"/>
                                          </p:val>
                                        </p:tav>
                                      </p:tavLst>
                                    </p:anim>
                                    <p:anim calcmode="lin" valueType="num">
                                      <p:cBhvr additive="base">
                                        <p:cTn id="3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20"/>
                                        </p:tgtEl>
                                        <p:attrNameLst>
                                          <p:attrName>style.visibility</p:attrName>
                                        </p:attrNameLst>
                                      </p:cBhvr>
                                      <p:to>
                                        <p:strVal val="visible"/>
                                      </p:to>
                                    </p:set>
                                    <p:anim calcmode="lin" valueType="num">
                                      <p:cBhvr additive="base">
                                        <p:cTn id="43" dur="500" fill="hold"/>
                                        <p:tgtEl>
                                          <p:spTgt spid="20"/>
                                        </p:tgtEl>
                                        <p:attrNameLst>
                                          <p:attrName>ppt_x</p:attrName>
                                        </p:attrNameLst>
                                      </p:cBhvr>
                                      <p:tavLst>
                                        <p:tav tm="0">
                                          <p:val>
                                            <p:strVal val="#ppt_x"/>
                                          </p:val>
                                        </p:tav>
                                        <p:tav tm="100000">
                                          <p:val>
                                            <p:strVal val="#ppt_x"/>
                                          </p:val>
                                        </p:tav>
                                      </p:tavLst>
                                    </p:anim>
                                    <p:anim calcmode="lin" valueType="num">
                                      <p:cBhvr additive="base">
                                        <p:cTn id="44"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21"/>
                                        </p:tgtEl>
                                        <p:attrNameLst>
                                          <p:attrName>style.visibility</p:attrName>
                                        </p:attrNameLst>
                                      </p:cBhvr>
                                      <p:to>
                                        <p:strVal val="visible"/>
                                      </p:to>
                                    </p:set>
                                    <p:anim calcmode="lin" valueType="num">
                                      <p:cBhvr additive="base">
                                        <p:cTn id="49" dur="500" fill="hold"/>
                                        <p:tgtEl>
                                          <p:spTgt spid="21"/>
                                        </p:tgtEl>
                                        <p:attrNameLst>
                                          <p:attrName>ppt_x</p:attrName>
                                        </p:attrNameLst>
                                      </p:cBhvr>
                                      <p:tavLst>
                                        <p:tav tm="0">
                                          <p:val>
                                            <p:strVal val="#ppt_x"/>
                                          </p:val>
                                        </p:tav>
                                        <p:tav tm="100000">
                                          <p:val>
                                            <p:strVal val="#ppt_x"/>
                                          </p:val>
                                        </p:tav>
                                      </p:tavLst>
                                    </p:anim>
                                    <p:anim calcmode="lin" valueType="num">
                                      <p:cBhvr additive="base">
                                        <p:cTn id="50"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22"/>
                                        </p:tgtEl>
                                        <p:attrNameLst>
                                          <p:attrName>style.visibility</p:attrName>
                                        </p:attrNameLst>
                                      </p:cBhvr>
                                      <p:to>
                                        <p:strVal val="visible"/>
                                      </p:to>
                                    </p:set>
                                    <p:anim calcmode="lin" valueType="num">
                                      <p:cBhvr additive="base">
                                        <p:cTn id="55" dur="500" fill="hold"/>
                                        <p:tgtEl>
                                          <p:spTgt spid="22"/>
                                        </p:tgtEl>
                                        <p:attrNameLst>
                                          <p:attrName>ppt_x</p:attrName>
                                        </p:attrNameLst>
                                      </p:cBhvr>
                                      <p:tavLst>
                                        <p:tav tm="0">
                                          <p:val>
                                            <p:strVal val="#ppt_x"/>
                                          </p:val>
                                        </p:tav>
                                        <p:tav tm="100000">
                                          <p:val>
                                            <p:strVal val="#ppt_x"/>
                                          </p:val>
                                        </p:tav>
                                      </p:tavLst>
                                    </p:anim>
                                    <p:anim calcmode="lin" valueType="num">
                                      <p:cBhvr additive="base">
                                        <p:cTn id="56"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23"/>
                                        </p:tgtEl>
                                        <p:attrNameLst>
                                          <p:attrName>style.visibility</p:attrName>
                                        </p:attrNameLst>
                                      </p:cBhvr>
                                      <p:to>
                                        <p:strVal val="visible"/>
                                      </p:to>
                                    </p:set>
                                    <p:anim calcmode="lin" valueType="num">
                                      <p:cBhvr additive="base">
                                        <p:cTn id="61" dur="500" fill="hold"/>
                                        <p:tgtEl>
                                          <p:spTgt spid="23"/>
                                        </p:tgtEl>
                                        <p:attrNameLst>
                                          <p:attrName>ppt_x</p:attrName>
                                        </p:attrNameLst>
                                      </p:cBhvr>
                                      <p:tavLst>
                                        <p:tav tm="0">
                                          <p:val>
                                            <p:strVal val="#ppt_x"/>
                                          </p:val>
                                        </p:tav>
                                        <p:tav tm="100000">
                                          <p:val>
                                            <p:strVal val="#ppt_x"/>
                                          </p:val>
                                        </p:tav>
                                      </p:tavLst>
                                    </p:anim>
                                    <p:anim calcmode="lin" valueType="num">
                                      <p:cBhvr additive="base">
                                        <p:cTn id="62"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24"/>
                                        </p:tgtEl>
                                        <p:attrNameLst>
                                          <p:attrName>style.visibility</p:attrName>
                                        </p:attrNameLst>
                                      </p:cBhvr>
                                      <p:to>
                                        <p:strVal val="visible"/>
                                      </p:to>
                                    </p:set>
                                    <p:anim calcmode="lin" valueType="num">
                                      <p:cBhvr additive="base">
                                        <p:cTn id="67" dur="500" fill="hold"/>
                                        <p:tgtEl>
                                          <p:spTgt spid="24"/>
                                        </p:tgtEl>
                                        <p:attrNameLst>
                                          <p:attrName>ppt_x</p:attrName>
                                        </p:attrNameLst>
                                      </p:cBhvr>
                                      <p:tavLst>
                                        <p:tav tm="0">
                                          <p:val>
                                            <p:strVal val="#ppt_x"/>
                                          </p:val>
                                        </p:tav>
                                        <p:tav tm="100000">
                                          <p:val>
                                            <p:strVal val="#ppt_x"/>
                                          </p:val>
                                        </p:tav>
                                      </p:tavLst>
                                    </p:anim>
                                    <p:anim calcmode="lin" valueType="num">
                                      <p:cBhvr additive="base">
                                        <p:cTn id="6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25"/>
                                        </p:tgtEl>
                                        <p:attrNameLst>
                                          <p:attrName>style.visibility</p:attrName>
                                        </p:attrNameLst>
                                      </p:cBhvr>
                                      <p:to>
                                        <p:strVal val="visible"/>
                                      </p:to>
                                    </p:set>
                                    <p:anim calcmode="lin" valueType="num">
                                      <p:cBhvr additive="base">
                                        <p:cTn id="73" dur="500" fill="hold"/>
                                        <p:tgtEl>
                                          <p:spTgt spid="25"/>
                                        </p:tgtEl>
                                        <p:attrNameLst>
                                          <p:attrName>ppt_x</p:attrName>
                                        </p:attrNameLst>
                                      </p:cBhvr>
                                      <p:tavLst>
                                        <p:tav tm="0">
                                          <p:val>
                                            <p:strVal val="#ppt_x"/>
                                          </p:val>
                                        </p:tav>
                                        <p:tav tm="100000">
                                          <p:val>
                                            <p:strVal val="#ppt_x"/>
                                          </p:val>
                                        </p:tav>
                                      </p:tavLst>
                                    </p:anim>
                                    <p:anim calcmode="lin" valueType="num">
                                      <p:cBhvr additive="base">
                                        <p:cTn id="74"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5" grpId="0"/>
      <p:bldP spid="16" grpId="0"/>
      <p:bldP spid="17" grpId="0"/>
      <p:bldP spid="18" grpId="0"/>
      <p:bldP spid="19" grpId="0"/>
      <p:bldP spid="20" grpId="0"/>
      <p:bldP spid="21" grpId="0"/>
      <p:bldP spid="22" grpId="0"/>
      <p:bldP spid="23" grpId="0"/>
      <p:bldP spid="24" grpId="0"/>
      <p:bldP spid="25"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168" name="图片 167"/>
          <p:cNvPicPr>
            <a:picLocks noChangeAspect="1"/>
          </p:cNvPicPr>
          <p:nvPr>
            <p:custDataLst>
              <p:tags r:id="rId1"/>
            </p:custDataLst>
          </p:nvPr>
        </p:nvPicPr>
        <p:blipFill>
          <a:blip r:embed="rId2">
            <a:extLst>
              <a:ext uri="{28A0092B-C50C-407E-A947-70E740481C1C}">
                <a14:useLocalDpi xmlns:a14="http://schemas.microsoft.com/office/drawing/2010/main" val="0"/>
              </a:ext>
            </a:extLst>
          </a:blip>
          <a:stretch>
            <a:fillRect/>
          </a:stretch>
        </p:blipFill>
        <p:spPr>
          <a:xfrm>
            <a:off x="0" y="0"/>
            <a:ext cx="540068" cy="540068"/>
          </a:xfrm>
          <a:prstGeom prst="rect">
            <a:avLst/>
          </a:prstGeom>
        </p:spPr>
      </p:pic>
      <p:pic>
        <p:nvPicPr>
          <p:cNvPr id="47" name="图片 46"/>
          <p:cNvPicPr>
            <a:picLocks noChangeAspect="1"/>
          </p:cNvPicPr>
          <p:nvPr>
            <p:custDataLst>
              <p:tags r:id="rId3"/>
            </p:custDataLst>
          </p:nvPr>
        </p:nvPicPr>
        <p:blipFill>
          <a:blip r:embed="rId4"/>
          <a:stretch>
            <a:fillRect/>
          </a:stretch>
        </p:blipFill>
        <p:spPr>
          <a:xfrm>
            <a:off x="8603933" y="4603433"/>
            <a:ext cx="540068" cy="540068"/>
          </a:xfrm>
          <a:prstGeom prst="rect">
            <a:avLst/>
          </a:prstGeom>
        </p:spPr>
      </p:pic>
      <p:sp>
        <p:nvSpPr>
          <p:cNvPr id="4" name="文本框 3"/>
          <p:cNvSpPr txBox="1"/>
          <p:nvPr>
            <p:custDataLst>
              <p:tags r:id="rId5"/>
            </p:custDataLst>
          </p:nvPr>
        </p:nvSpPr>
        <p:spPr>
          <a:xfrm>
            <a:off x="1763713" y="1295663"/>
            <a:ext cx="2515393" cy="2630170"/>
          </a:xfrm>
          <a:prstGeom prst="rect">
            <a:avLst/>
          </a:prstGeom>
          <a:noFill/>
        </p:spPr>
        <p:txBody>
          <a:bodyPr wrap="square">
            <a:spAutoFit/>
          </a:bodyPr>
          <a:lstStyle/>
          <a:p>
            <a:pPr algn="just">
              <a:lnSpc>
                <a:spcPct val="150000"/>
              </a:lnSpc>
            </a:pPr>
            <a:r>
              <a:rPr lang="zh-CN" altLang="en-US" sz="2200" b="1" dirty="0">
                <a:solidFill>
                  <a:schemeClr val="dk1"/>
                </a:solidFill>
                <a:effectLst/>
                <a:latin typeface="幼圆" charset="0"/>
                <a:ea typeface="幼圆" charset="0"/>
                <a:cs typeface="?"/>
              </a:rPr>
              <a:t>五、多音字</a:t>
            </a:r>
            <a:endParaRPr lang="en-US" altLang="zh-CN" sz="2200" b="1" dirty="0">
              <a:solidFill>
                <a:schemeClr val="dk1"/>
              </a:solidFill>
              <a:effectLst/>
              <a:latin typeface="幼圆" charset="0"/>
              <a:ea typeface="幼圆" charset="0"/>
              <a:cs typeface="?"/>
            </a:endParaRPr>
          </a:p>
          <a:p>
            <a:pPr algn="just">
              <a:lnSpc>
                <a:spcPct val="150000"/>
              </a:lnSpc>
            </a:pPr>
            <a:endParaRPr lang="en-US" altLang="zh-CN" sz="2200" dirty="0">
              <a:solidFill>
                <a:schemeClr val="dk1"/>
              </a:solidFill>
              <a:latin typeface="幼圆" charset="0"/>
              <a:ea typeface="幼圆" charset="0"/>
              <a:cs typeface="?"/>
            </a:endParaRPr>
          </a:p>
          <a:p>
            <a:pPr algn="just">
              <a:lnSpc>
                <a:spcPct val="150000"/>
              </a:lnSpc>
            </a:pPr>
            <a:endParaRPr lang="en-US" altLang="zh-CN" sz="2200" dirty="0">
              <a:solidFill>
                <a:schemeClr val="dk1"/>
              </a:solidFill>
              <a:latin typeface="幼圆" charset="0"/>
              <a:ea typeface="幼圆" charset="0"/>
              <a:cs typeface="?"/>
            </a:endParaRPr>
          </a:p>
          <a:p>
            <a:pPr algn="just">
              <a:lnSpc>
                <a:spcPct val="150000"/>
              </a:lnSpc>
            </a:pPr>
            <a:endParaRPr lang="en-US" altLang="zh-CN" sz="2200" dirty="0">
              <a:solidFill>
                <a:schemeClr val="dk1"/>
              </a:solidFill>
              <a:latin typeface="幼圆" charset="0"/>
              <a:ea typeface="幼圆" charset="0"/>
              <a:cs typeface="?"/>
            </a:endParaRPr>
          </a:p>
          <a:p>
            <a:pPr algn="just">
              <a:lnSpc>
                <a:spcPct val="150000"/>
              </a:lnSpc>
            </a:pPr>
            <a:endParaRPr lang="en-US" altLang="zh-CN" sz="2200" dirty="0">
              <a:solidFill>
                <a:schemeClr val="dk1"/>
              </a:solidFill>
              <a:latin typeface="幼圆" charset="0"/>
              <a:ea typeface="幼圆" charset="0"/>
              <a:cs typeface="?"/>
            </a:endParaRPr>
          </a:p>
        </p:txBody>
      </p:sp>
      <p:sp>
        <p:nvSpPr>
          <p:cNvPr id="3" name="左大括号 2"/>
          <p:cNvSpPr/>
          <p:nvPr>
            <p:custDataLst>
              <p:tags r:id="rId6"/>
            </p:custDataLst>
          </p:nvPr>
        </p:nvSpPr>
        <p:spPr>
          <a:xfrm>
            <a:off x="1570038" y="2062788"/>
            <a:ext cx="89277" cy="744538"/>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ea typeface="宋体" panose="02010600030101010101" pitchFamily="2" charset="-122"/>
              <a:cs typeface="幼圆" charset="0"/>
            </a:endParaRPr>
          </a:p>
        </p:txBody>
      </p:sp>
      <p:sp>
        <p:nvSpPr>
          <p:cNvPr id="5" name="左大括号 4"/>
          <p:cNvSpPr/>
          <p:nvPr>
            <p:custDataLst>
              <p:tags r:id="rId7"/>
            </p:custDataLst>
          </p:nvPr>
        </p:nvSpPr>
        <p:spPr>
          <a:xfrm>
            <a:off x="1570038" y="3029575"/>
            <a:ext cx="89277" cy="744538"/>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ea typeface="宋体" panose="02010600030101010101" pitchFamily="2" charset="-122"/>
              <a:cs typeface="幼圆" charset="0"/>
            </a:endParaRPr>
          </a:p>
        </p:txBody>
      </p:sp>
      <p:sp>
        <p:nvSpPr>
          <p:cNvPr id="7" name="文本框 6"/>
          <p:cNvSpPr txBox="1"/>
          <p:nvPr>
            <p:custDataLst>
              <p:tags r:id="rId8"/>
            </p:custDataLst>
          </p:nvPr>
        </p:nvSpPr>
        <p:spPr>
          <a:xfrm>
            <a:off x="1000125" y="2157774"/>
            <a:ext cx="220962" cy="429895"/>
          </a:xfrm>
          <a:prstGeom prst="rect">
            <a:avLst/>
          </a:prstGeom>
          <a:noFill/>
        </p:spPr>
        <p:txBody>
          <a:bodyPr wrap="square">
            <a:spAutoFit/>
          </a:bodyPr>
          <a:lstStyle/>
          <a:p>
            <a:r>
              <a:rPr lang="zh-CN" altLang="en-US" sz="2200" dirty="0">
                <a:solidFill>
                  <a:schemeClr val="dk1"/>
                </a:solidFill>
                <a:latin typeface="幼圆" charset="0"/>
                <a:ea typeface="幼圆" charset="0"/>
              </a:rPr>
              <a:t>难</a:t>
            </a:r>
            <a:endParaRPr lang="zh-CN" altLang="en-US" sz="2200" dirty="0">
              <a:solidFill>
                <a:schemeClr val="dk1"/>
              </a:solidFill>
              <a:latin typeface="幼圆" charset="0"/>
              <a:ea typeface="幼圆" charset="0"/>
            </a:endParaRPr>
          </a:p>
        </p:txBody>
      </p:sp>
      <p:sp>
        <p:nvSpPr>
          <p:cNvPr id="8" name="文本框 7"/>
          <p:cNvSpPr txBox="1"/>
          <p:nvPr>
            <p:custDataLst>
              <p:tags r:id="rId9"/>
            </p:custDataLst>
          </p:nvPr>
        </p:nvSpPr>
        <p:spPr>
          <a:xfrm>
            <a:off x="1000125" y="3131367"/>
            <a:ext cx="277207" cy="429895"/>
          </a:xfrm>
          <a:prstGeom prst="rect">
            <a:avLst/>
          </a:prstGeom>
          <a:noFill/>
        </p:spPr>
        <p:txBody>
          <a:bodyPr wrap="square">
            <a:spAutoFit/>
          </a:bodyPr>
          <a:lstStyle/>
          <a:p>
            <a:r>
              <a:rPr lang="zh-CN" altLang="en-US" sz="2200" dirty="0">
                <a:solidFill>
                  <a:schemeClr val="dk1"/>
                </a:solidFill>
                <a:latin typeface="幼圆" charset="0"/>
                <a:ea typeface="幼圆" charset="0"/>
                <a:cs typeface="?"/>
              </a:rPr>
              <a:t>没</a:t>
            </a:r>
            <a:endParaRPr lang="zh-CN" altLang="en-US" sz="2200" dirty="0">
              <a:solidFill>
                <a:schemeClr val="dk1"/>
              </a:solidFill>
              <a:latin typeface="幼圆" charset="0"/>
              <a:ea typeface="幼圆" charset="0"/>
              <a:cs typeface="?"/>
            </a:endParaRPr>
          </a:p>
        </p:txBody>
      </p:sp>
      <p:sp>
        <p:nvSpPr>
          <p:cNvPr id="9" name="文本框 8"/>
          <p:cNvSpPr txBox="1"/>
          <p:nvPr>
            <p:custDataLst>
              <p:tags r:id="rId10"/>
            </p:custDataLst>
          </p:nvPr>
        </p:nvSpPr>
        <p:spPr>
          <a:xfrm>
            <a:off x="5299869" y="1295663"/>
            <a:ext cx="2515393" cy="2630170"/>
          </a:xfrm>
          <a:prstGeom prst="rect">
            <a:avLst/>
          </a:prstGeom>
          <a:noFill/>
        </p:spPr>
        <p:txBody>
          <a:bodyPr wrap="square">
            <a:spAutoFit/>
          </a:bodyPr>
          <a:lstStyle/>
          <a:p>
            <a:pPr algn="just">
              <a:lnSpc>
                <a:spcPct val="150000"/>
              </a:lnSpc>
            </a:pP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endParaRPr lang="en-US" altLang="zh-CN" sz="2200" dirty="0">
              <a:solidFill>
                <a:schemeClr val="dk1"/>
              </a:solidFill>
              <a:latin typeface="幼圆" charset="0"/>
              <a:ea typeface="宋体" panose="02010600030101010101" pitchFamily="2" charset="-122"/>
              <a:cs typeface="幼圆" charset="0"/>
            </a:endParaRPr>
          </a:p>
        </p:txBody>
      </p:sp>
      <p:sp>
        <p:nvSpPr>
          <p:cNvPr id="10" name="左大括号 9"/>
          <p:cNvSpPr/>
          <p:nvPr>
            <p:custDataLst>
              <p:tags r:id="rId11"/>
            </p:custDataLst>
          </p:nvPr>
        </p:nvSpPr>
        <p:spPr>
          <a:xfrm>
            <a:off x="5141913" y="2079699"/>
            <a:ext cx="89277" cy="744538"/>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ea typeface="宋体" panose="02010600030101010101" pitchFamily="2" charset="-122"/>
              <a:cs typeface="幼圆" charset="0"/>
            </a:endParaRPr>
          </a:p>
        </p:txBody>
      </p:sp>
      <p:sp>
        <p:nvSpPr>
          <p:cNvPr id="11" name="左大括号 10"/>
          <p:cNvSpPr/>
          <p:nvPr>
            <p:custDataLst>
              <p:tags r:id="rId12"/>
            </p:custDataLst>
          </p:nvPr>
        </p:nvSpPr>
        <p:spPr>
          <a:xfrm>
            <a:off x="5141913" y="3046486"/>
            <a:ext cx="89277" cy="744538"/>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ea typeface="宋体" panose="02010600030101010101" pitchFamily="2" charset="-122"/>
              <a:cs typeface="幼圆" charset="0"/>
            </a:endParaRPr>
          </a:p>
        </p:txBody>
      </p:sp>
      <p:sp>
        <p:nvSpPr>
          <p:cNvPr id="12" name="文本框 11"/>
          <p:cNvSpPr txBox="1"/>
          <p:nvPr>
            <p:custDataLst>
              <p:tags r:id="rId13"/>
            </p:custDataLst>
          </p:nvPr>
        </p:nvSpPr>
        <p:spPr>
          <a:xfrm>
            <a:off x="4572000" y="2174685"/>
            <a:ext cx="220962" cy="429895"/>
          </a:xfrm>
          <a:prstGeom prst="rect">
            <a:avLst/>
          </a:prstGeom>
          <a:noFill/>
        </p:spPr>
        <p:txBody>
          <a:bodyPr wrap="square">
            <a:spAutoFit/>
          </a:bodyPr>
          <a:lstStyle/>
          <a:p>
            <a:r>
              <a:rPr lang="zh-CN" altLang="en-US" sz="2200">
                <a:solidFill>
                  <a:schemeClr val="dk1"/>
                </a:solidFill>
                <a:latin typeface="幼圆" charset="0"/>
                <a:ea typeface="幼圆" charset="0"/>
                <a:cs typeface="?"/>
              </a:rPr>
              <a:t>看</a:t>
            </a:r>
            <a:endParaRPr lang="zh-CN" altLang="en-US" sz="2200" dirty="0">
              <a:solidFill>
                <a:schemeClr val="dk1"/>
              </a:solidFill>
              <a:latin typeface="幼圆" charset="0"/>
              <a:ea typeface="幼圆" charset="0"/>
              <a:cs typeface="?"/>
            </a:endParaRPr>
          </a:p>
        </p:txBody>
      </p:sp>
      <p:sp>
        <p:nvSpPr>
          <p:cNvPr id="13" name="文本框 12"/>
          <p:cNvSpPr txBox="1"/>
          <p:nvPr>
            <p:custDataLst>
              <p:tags r:id="rId14"/>
            </p:custDataLst>
          </p:nvPr>
        </p:nvSpPr>
        <p:spPr>
          <a:xfrm>
            <a:off x="4572000" y="3148278"/>
            <a:ext cx="277207" cy="429895"/>
          </a:xfrm>
          <a:prstGeom prst="rect">
            <a:avLst/>
          </a:prstGeom>
          <a:noFill/>
        </p:spPr>
        <p:txBody>
          <a:bodyPr wrap="square">
            <a:spAutoFit/>
          </a:bodyPr>
          <a:lstStyle/>
          <a:p>
            <a:r>
              <a:rPr lang="zh-CN" altLang="en-US" sz="2200" dirty="0">
                <a:solidFill>
                  <a:schemeClr val="dk1"/>
                </a:solidFill>
                <a:latin typeface="幼圆" charset="0"/>
                <a:ea typeface="幼圆" charset="0"/>
              </a:rPr>
              <a:t>似</a:t>
            </a:r>
            <a:endParaRPr lang="zh-CN" altLang="en-US" sz="2200" dirty="0">
              <a:solidFill>
                <a:schemeClr val="dk1"/>
              </a:solidFill>
              <a:latin typeface="幼圆" charset="0"/>
              <a:ea typeface="幼圆" charset="0"/>
            </a:endParaRPr>
          </a:p>
        </p:txBody>
      </p:sp>
      <p:sp>
        <p:nvSpPr>
          <p:cNvPr id="2" name="文本框 1"/>
          <p:cNvSpPr txBox="1"/>
          <p:nvPr>
            <p:custDataLst>
              <p:tags r:id="rId15"/>
            </p:custDataLst>
          </p:nvPr>
        </p:nvSpPr>
        <p:spPr>
          <a:xfrm>
            <a:off x="1734532" y="1864212"/>
            <a:ext cx="1440180" cy="429895"/>
          </a:xfrm>
          <a:prstGeom prst="rect">
            <a:avLst/>
          </a:prstGeom>
          <a:noFill/>
        </p:spPr>
        <p:txBody>
          <a:bodyPr wrap="none" rtlCol="0">
            <a:spAutoFit/>
          </a:bodyPr>
          <a:lstStyle/>
          <a:p>
            <a:r>
              <a:rPr lang="en-US" altLang="zh-CN" sz="2200" dirty="0" err="1">
                <a:solidFill>
                  <a:schemeClr val="dk1"/>
                </a:solidFill>
                <a:latin typeface="幼圆" charset="0"/>
                <a:ea typeface="宋体" panose="02010600030101010101" pitchFamily="2" charset="-122"/>
                <a:cs typeface="幼圆" charset="0"/>
              </a:rPr>
              <a:t>nán</a:t>
            </a:r>
            <a:r>
              <a:rPr lang="en-US" altLang="zh-CN" sz="2200" dirty="0">
                <a:solidFill>
                  <a:schemeClr val="dk1"/>
                </a:solidFill>
                <a:latin typeface="幼圆" charset="0"/>
                <a:ea typeface="宋体" panose="02010600030101010101" pitchFamily="2" charset="-122"/>
                <a:cs typeface="幼圆" charset="0"/>
              </a:rPr>
              <a:t>(</a:t>
            </a:r>
            <a:r>
              <a:rPr lang="zh-CN" altLang="en-US" sz="2200" dirty="0">
                <a:solidFill>
                  <a:schemeClr val="dk1"/>
                </a:solidFill>
                <a:latin typeface="幼圆" charset="0"/>
                <a:ea typeface="宋体" panose="02010600030101010101" pitchFamily="2" charset="-122"/>
                <a:cs typeface="幼圆" charset="0"/>
              </a:rPr>
              <a:t>难过</a:t>
            </a:r>
            <a:r>
              <a:rPr lang="en-US" altLang="zh-CN" sz="2200" dirty="0">
                <a:solidFill>
                  <a:schemeClr val="dk1"/>
                </a:solidFill>
                <a:latin typeface="幼圆" charset="0"/>
                <a:ea typeface="宋体" panose="02010600030101010101" pitchFamily="2" charset="-122"/>
                <a:cs typeface="幼圆" charset="0"/>
              </a:rPr>
              <a:t>)</a:t>
            </a:r>
            <a:endParaRPr lang="en-US" altLang="zh-CN" sz="2200" dirty="0">
              <a:solidFill>
                <a:schemeClr val="dk1"/>
              </a:solidFill>
              <a:latin typeface="幼圆" charset="0"/>
              <a:ea typeface="宋体" panose="02010600030101010101" pitchFamily="2" charset="-122"/>
              <a:cs typeface="幼圆" charset="0"/>
            </a:endParaRPr>
          </a:p>
        </p:txBody>
      </p:sp>
      <p:sp>
        <p:nvSpPr>
          <p:cNvPr id="19" name="文本框 18"/>
          <p:cNvSpPr txBox="1"/>
          <p:nvPr>
            <p:custDataLst>
              <p:tags r:id="rId16"/>
            </p:custDataLst>
          </p:nvPr>
        </p:nvSpPr>
        <p:spPr>
          <a:xfrm>
            <a:off x="1760504" y="2286478"/>
            <a:ext cx="1440180" cy="598805"/>
          </a:xfrm>
          <a:prstGeom prst="rect">
            <a:avLst/>
          </a:prstGeom>
          <a:noFill/>
        </p:spPr>
        <p:txBody>
          <a:bodyPr wrap="none" rtlCol="0">
            <a:spAutoFit/>
          </a:bodyPr>
          <a:lstStyle/>
          <a:p>
            <a:pPr algn="just">
              <a:lnSpc>
                <a:spcPct val="150000"/>
              </a:lnSpc>
            </a:pPr>
            <a:r>
              <a:rPr lang="en-US" altLang="zh-CN" sz="2200" dirty="0" err="1">
                <a:solidFill>
                  <a:schemeClr val="dk1"/>
                </a:solidFill>
                <a:latin typeface="幼圆" charset="0"/>
                <a:ea typeface="宋体" panose="02010600030101010101" pitchFamily="2" charset="-122"/>
                <a:cs typeface="幼圆" charset="0"/>
              </a:rPr>
              <a:t>nàn</a:t>
            </a:r>
            <a:r>
              <a:rPr lang="en-US" altLang="zh-CN" sz="2200" dirty="0">
                <a:solidFill>
                  <a:schemeClr val="dk1"/>
                </a:solidFill>
                <a:latin typeface="幼圆" charset="0"/>
                <a:ea typeface="宋体" panose="02010600030101010101" pitchFamily="2" charset="-122"/>
                <a:cs typeface="幼圆" charset="0"/>
              </a:rPr>
              <a:t>(</a:t>
            </a:r>
            <a:r>
              <a:rPr lang="zh-CN" altLang="en-US" sz="2200" dirty="0">
                <a:solidFill>
                  <a:schemeClr val="dk1"/>
                </a:solidFill>
                <a:latin typeface="幼圆" charset="0"/>
                <a:ea typeface="宋体" panose="02010600030101010101" pitchFamily="2" charset="-122"/>
                <a:cs typeface="幼圆" charset="0"/>
              </a:rPr>
              <a:t>避难</a:t>
            </a:r>
            <a:r>
              <a:rPr lang="en-US" altLang="zh-CN" sz="2200" dirty="0">
                <a:solidFill>
                  <a:schemeClr val="dk1"/>
                </a:solidFill>
                <a:latin typeface="幼圆" charset="0"/>
                <a:ea typeface="宋体" panose="02010600030101010101" pitchFamily="2" charset="-122"/>
                <a:cs typeface="幼圆" charset="0"/>
              </a:rPr>
              <a:t>)</a:t>
            </a:r>
            <a:endParaRPr lang="en-US" altLang="zh-CN" sz="2200" dirty="0">
              <a:solidFill>
                <a:schemeClr val="dk1"/>
              </a:solidFill>
              <a:latin typeface="幼圆" charset="0"/>
              <a:ea typeface="宋体" panose="02010600030101010101" pitchFamily="2" charset="-122"/>
              <a:cs typeface="幼圆" charset="0"/>
            </a:endParaRPr>
          </a:p>
        </p:txBody>
      </p:sp>
      <p:sp>
        <p:nvSpPr>
          <p:cNvPr id="20" name="文本框 19"/>
          <p:cNvSpPr txBox="1"/>
          <p:nvPr>
            <p:custDataLst>
              <p:tags r:id="rId17"/>
            </p:custDataLst>
          </p:nvPr>
        </p:nvSpPr>
        <p:spPr>
          <a:xfrm>
            <a:off x="5304552" y="1852369"/>
            <a:ext cx="1440180" cy="598805"/>
          </a:xfrm>
          <a:prstGeom prst="rect">
            <a:avLst/>
          </a:prstGeom>
          <a:noFill/>
        </p:spPr>
        <p:txBody>
          <a:bodyPr wrap="none" rtlCol="0">
            <a:spAutoFit/>
          </a:bodyPr>
          <a:lstStyle/>
          <a:p>
            <a:pPr algn="just">
              <a:lnSpc>
                <a:spcPct val="150000"/>
              </a:lnSpc>
            </a:pPr>
            <a:r>
              <a:rPr lang="en-US" altLang="zh-CN" sz="2200" dirty="0" err="1">
                <a:solidFill>
                  <a:schemeClr val="dk1"/>
                </a:solidFill>
                <a:latin typeface="幼圆" charset="0"/>
                <a:ea typeface="宋体" panose="02010600030101010101" pitchFamily="2" charset="-122"/>
                <a:cs typeface="幼圆" charset="0"/>
              </a:rPr>
              <a:t>kàn</a:t>
            </a:r>
            <a:r>
              <a:rPr lang="en-US" altLang="zh-CN" sz="2200" dirty="0">
                <a:solidFill>
                  <a:schemeClr val="dk1"/>
                </a:solidFill>
                <a:latin typeface="幼圆" charset="0"/>
                <a:ea typeface="宋体" panose="02010600030101010101" pitchFamily="2" charset="-122"/>
                <a:cs typeface="幼圆" charset="0"/>
              </a:rPr>
              <a:t>(</a:t>
            </a:r>
            <a:r>
              <a:rPr lang="zh-CN" altLang="en-US" sz="2200" dirty="0">
                <a:solidFill>
                  <a:schemeClr val="dk1"/>
                </a:solidFill>
                <a:latin typeface="幼圆" charset="0"/>
                <a:ea typeface="宋体" panose="02010600030101010101" pitchFamily="2" charset="-122"/>
                <a:cs typeface="幼圆" charset="0"/>
              </a:rPr>
              <a:t>看见</a:t>
            </a:r>
            <a:r>
              <a:rPr lang="en-US" altLang="zh-CN" sz="2200" dirty="0">
                <a:solidFill>
                  <a:schemeClr val="dk1"/>
                </a:solidFill>
                <a:latin typeface="幼圆" charset="0"/>
                <a:ea typeface="宋体" panose="02010600030101010101" pitchFamily="2" charset="-122"/>
                <a:cs typeface="幼圆" charset="0"/>
              </a:rPr>
              <a:t>)</a:t>
            </a:r>
            <a:endParaRPr lang="en-US" altLang="zh-CN" sz="2200" dirty="0">
              <a:solidFill>
                <a:schemeClr val="dk1"/>
              </a:solidFill>
              <a:latin typeface="幼圆" charset="0"/>
              <a:ea typeface="宋体" panose="02010600030101010101" pitchFamily="2" charset="-122"/>
              <a:cs typeface="幼圆" charset="0"/>
            </a:endParaRPr>
          </a:p>
        </p:txBody>
      </p:sp>
      <p:sp>
        <p:nvSpPr>
          <p:cNvPr id="21" name="文本框 20"/>
          <p:cNvSpPr txBox="1"/>
          <p:nvPr>
            <p:custDataLst>
              <p:tags r:id="rId18"/>
            </p:custDataLst>
          </p:nvPr>
        </p:nvSpPr>
        <p:spPr>
          <a:xfrm>
            <a:off x="5304552" y="2296686"/>
            <a:ext cx="1440180" cy="598805"/>
          </a:xfrm>
          <a:prstGeom prst="rect">
            <a:avLst/>
          </a:prstGeom>
          <a:noFill/>
        </p:spPr>
        <p:txBody>
          <a:bodyPr wrap="none" rtlCol="0">
            <a:spAutoFit/>
          </a:bodyPr>
          <a:lstStyle/>
          <a:p>
            <a:pPr algn="just">
              <a:lnSpc>
                <a:spcPct val="150000"/>
              </a:lnSpc>
            </a:pPr>
            <a:r>
              <a:rPr lang="en-US" altLang="zh-CN" sz="2200" dirty="0" err="1">
                <a:solidFill>
                  <a:schemeClr val="dk1"/>
                </a:solidFill>
                <a:latin typeface="幼圆" charset="0"/>
                <a:ea typeface="宋体" panose="02010600030101010101" pitchFamily="2" charset="-122"/>
                <a:cs typeface="幼圆" charset="0"/>
              </a:rPr>
              <a:t>kān</a:t>
            </a:r>
            <a:r>
              <a:rPr lang="en-US" altLang="zh-CN" sz="2200" dirty="0">
                <a:solidFill>
                  <a:schemeClr val="dk1"/>
                </a:solidFill>
                <a:latin typeface="幼圆" charset="0"/>
                <a:ea typeface="宋体" panose="02010600030101010101" pitchFamily="2" charset="-122"/>
                <a:cs typeface="幼圆" charset="0"/>
              </a:rPr>
              <a:t>(</a:t>
            </a:r>
            <a:r>
              <a:rPr lang="zh-CN" altLang="en-US" sz="2200" dirty="0">
                <a:solidFill>
                  <a:schemeClr val="dk1"/>
                </a:solidFill>
                <a:latin typeface="幼圆" charset="0"/>
                <a:ea typeface="宋体" panose="02010600030101010101" pitchFamily="2" charset="-122"/>
                <a:cs typeface="幼圆" charset="0"/>
              </a:rPr>
              <a:t>看守</a:t>
            </a:r>
            <a:r>
              <a:rPr lang="en-US" altLang="zh-CN" sz="2200" dirty="0">
                <a:solidFill>
                  <a:schemeClr val="dk1"/>
                </a:solidFill>
                <a:latin typeface="幼圆" charset="0"/>
                <a:ea typeface="宋体" panose="02010600030101010101" pitchFamily="2" charset="-122"/>
                <a:cs typeface="幼圆" charset="0"/>
              </a:rPr>
              <a:t>)</a:t>
            </a:r>
            <a:endParaRPr lang="en-US" altLang="zh-CN" sz="2200" dirty="0">
              <a:solidFill>
                <a:schemeClr val="dk1"/>
              </a:solidFill>
              <a:latin typeface="幼圆" charset="0"/>
              <a:ea typeface="宋体" panose="02010600030101010101" pitchFamily="2" charset="-122"/>
              <a:cs typeface="幼圆" charset="0"/>
            </a:endParaRPr>
          </a:p>
        </p:txBody>
      </p:sp>
      <p:sp>
        <p:nvSpPr>
          <p:cNvPr id="22" name="文本框 21"/>
          <p:cNvSpPr txBox="1"/>
          <p:nvPr>
            <p:custDataLst>
              <p:tags r:id="rId19"/>
            </p:custDataLst>
          </p:nvPr>
        </p:nvSpPr>
        <p:spPr>
          <a:xfrm>
            <a:off x="1770191" y="2786062"/>
            <a:ext cx="1300480" cy="598805"/>
          </a:xfrm>
          <a:prstGeom prst="rect">
            <a:avLst/>
          </a:prstGeom>
          <a:noFill/>
        </p:spPr>
        <p:txBody>
          <a:bodyPr wrap="none" rtlCol="0">
            <a:spAutoFit/>
          </a:bodyPr>
          <a:lstStyle/>
          <a:p>
            <a:pPr algn="just">
              <a:lnSpc>
                <a:spcPct val="150000"/>
              </a:lnSpc>
            </a:pPr>
            <a:r>
              <a:rPr lang="en-US" altLang="zh-CN" sz="2200" dirty="0" err="1">
                <a:solidFill>
                  <a:schemeClr val="dk1"/>
                </a:solidFill>
                <a:latin typeface="幼圆" charset="0"/>
                <a:ea typeface="宋体" panose="02010600030101010101" pitchFamily="2" charset="-122"/>
                <a:cs typeface="幼圆" charset="0"/>
              </a:rPr>
              <a:t>mò</a:t>
            </a:r>
            <a:r>
              <a:rPr lang="en-US" altLang="zh-CN" sz="2200" dirty="0">
                <a:solidFill>
                  <a:schemeClr val="dk1"/>
                </a:solidFill>
                <a:latin typeface="幼圆" charset="0"/>
                <a:ea typeface="宋体" panose="02010600030101010101" pitchFamily="2" charset="-122"/>
                <a:cs typeface="幼圆" charset="0"/>
              </a:rPr>
              <a:t>(</a:t>
            </a:r>
            <a:r>
              <a:rPr lang="zh-CN" altLang="en-US" sz="2200" dirty="0">
                <a:solidFill>
                  <a:schemeClr val="dk1"/>
                </a:solidFill>
                <a:latin typeface="幼圆" charset="0"/>
                <a:ea typeface="宋体" panose="02010600030101010101" pitchFamily="2" charset="-122"/>
                <a:cs typeface="幼圆" charset="0"/>
              </a:rPr>
              <a:t>淹没</a:t>
            </a:r>
            <a:r>
              <a:rPr lang="en-US" altLang="zh-CN" sz="2200" dirty="0">
                <a:solidFill>
                  <a:schemeClr val="dk1"/>
                </a:solidFill>
                <a:latin typeface="幼圆" charset="0"/>
                <a:ea typeface="宋体" panose="02010600030101010101" pitchFamily="2" charset="-122"/>
                <a:cs typeface="幼圆" charset="0"/>
              </a:rPr>
              <a:t>)</a:t>
            </a:r>
            <a:endParaRPr lang="en-US" altLang="zh-CN" sz="2200" dirty="0">
              <a:solidFill>
                <a:schemeClr val="dk1"/>
              </a:solidFill>
              <a:latin typeface="幼圆" charset="0"/>
              <a:ea typeface="宋体" panose="02010600030101010101" pitchFamily="2" charset="-122"/>
              <a:cs typeface="幼圆" charset="0"/>
            </a:endParaRPr>
          </a:p>
        </p:txBody>
      </p:sp>
      <p:sp>
        <p:nvSpPr>
          <p:cNvPr id="23" name="文本框 22"/>
          <p:cNvSpPr txBox="1"/>
          <p:nvPr>
            <p:custDataLst>
              <p:tags r:id="rId20"/>
            </p:custDataLst>
          </p:nvPr>
        </p:nvSpPr>
        <p:spPr>
          <a:xfrm>
            <a:off x="1776162" y="3261922"/>
            <a:ext cx="1440180" cy="598805"/>
          </a:xfrm>
          <a:prstGeom prst="rect">
            <a:avLst/>
          </a:prstGeom>
          <a:noFill/>
        </p:spPr>
        <p:txBody>
          <a:bodyPr wrap="none" rtlCol="0">
            <a:spAutoFit/>
          </a:bodyPr>
          <a:lstStyle/>
          <a:p>
            <a:pPr algn="just">
              <a:lnSpc>
                <a:spcPct val="150000"/>
              </a:lnSpc>
            </a:pPr>
            <a:r>
              <a:rPr lang="en-US" altLang="zh-CN" sz="2200" dirty="0" err="1">
                <a:solidFill>
                  <a:schemeClr val="dk1"/>
                </a:solidFill>
                <a:latin typeface="幼圆" charset="0"/>
                <a:ea typeface="宋体" panose="02010600030101010101" pitchFamily="2" charset="-122"/>
                <a:cs typeface="幼圆" charset="0"/>
              </a:rPr>
              <a:t>méi</a:t>
            </a:r>
            <a:r>
              <a:rPr lang="en-US" altLang="zh-CN" sz="2200" dirty="0">
                <a:solidFill>
                  <a:schemeClr val="dk1"/>
                </a:solidFill>
                <a:latin typeface="幼圆" charset="0"/>
                <a:ea typeface="宋体" panose="02010600030101010101" pitchFamily="2" charset="-122"/>
                <a:cs typeface="幼圆" charset="0"/>
              </a:rPr>
              <a:t>(</a:t>
            </a:r>
            <a:r>
              <a:rPr lang="zh-CN" altLang="en-US" sz="2200" dirty="0">
                <a:solidFill>
                  <a:schemeClr val="dk1"/>
                </a:solidFill>
                <a:latin typeface="幼圆" charset="0"/>
                <a:ea typeface="宋体" panose="02010600030101010101" pitchFamily="2" charset="-122"/>
                <a:cs typeface="幼圆" charset="0"/>
              </a:rPr>
              <a:t>没有</a:t>
            </a:r>
            <a:r>
              <a:rPr lang="en-US" altLang="zh-CN" sz="2200" dirty="0">
                <a:solidFill>
                  <a:schemeClr val="dk1"/>
                </a:solidFill>
                <a:latin typeface="幼圆" charset="0"/>
                <a:ea typeface="宋体" panose="02010600030101010101" pitchFamily="2" charset="-122"/>
                <a:cs typeface="幼圆" charset="0"/>
              </a:rPr>
              <a:t>)</a:t>
            </a:r>
            <a:endParaRPr lang="en-US" altLang="zh-CN" sz="2200" dirty="0">
              <a:solidFill>
                <a:schemeClr val="dk1"/>
              </a:solidFill>
              <a:latin typeface="幼圆" charset="0"/>
              <a:ea typeface="宋体" panose="02010600030101010101" pitchFamily="2" charset="-122"/>
              <a:cs typeface="幼圆" charset="0"/>
            </a:endParaRPr>
          </a:p>
        </p:txBody>
      </p:sp>
      <p:sp>
        <p:nvSpPr>
          <p:cNvPr id="24" name="文本框 23"/>
          <p:cNvSpPr txBox="1"/>
          <p:nvPr>
            <p:custDataLst>
              <p:tags r:id="rId21"/>
            </p:custDataLst>
          </p:nvPr>
        </p:nvSpPr>
        <p:spPr>
          <a:xfrm>
            <a:off x="5304552" y="2811837"/>
            <a:ext cx="1440180" cy="598805"/>
          </a:xfrm>
          <a:prstGeom prst="rect">
            <a:avLst/>
          </a:prstGeom>
          <a:noFill/>
        </p:spPr>
        <p:txBody>
          <a:bodyPr wrap="none" rtlCol="0">
            <a:spAutoFit/>
          </a:bodyPr>
          <a:lstStyle/>
          <a:p>
            <a:pPr algn="just">
              <a:lnSpc>
                <a:spcPct val="150000"/>
              </a:lnSpc>
            </a:pPr>
            <a:r>
              <a:rPr lang="en-US" altLang="zh-CN" sz="2200" dirty="0" err="1">
                <a:solidFill>
                  <a:schemeClr val="dk1"/>
                </a:solidFill>
                <a:latin typeface="幼圆" charset="0"/>
                <a:ea typeface="宋体" panose="02010600030101010101" pitchFamily="2" charset="-122"/>
                <a:cs typeface="幼圆" charset="0"/>
              </a:rPr>
              <a:t>shì</a:t>
            </a:r>
            <a:r>
              <a:rPr lang="en-US" altLang="zh-CN" sz="2200" dirty="0">
                <a:solidFill>
                  <a:schemeClr val="dk1"/>
                </a:solidFill>
                <a:latin typeface="幼圆" charset="0"/>
                <a:ea typeface="宋体" panose="02010600030101010101" pitchFamily="2" charset="-122"/>
                <a:cs typeface="幼圆" charset="0"/>
              </a:rPr>
              <a:t>(</a:t>
            </a:r>
            <a:r>
              <a:rPr lang="zh-CN" altLang="en-US" sz="2200" dirty="0">
                <a:solidFill>
                  <a:schemeClr val="dk1"/>
                </a:solidFill>
                <a:latin typeface="幼圆" charset="0"/>
                <a:ea typeface="宋体" panose="02010600030101010101" pitchFamily="2" charset="-122"/>
                <a:cs typeface="幼圆" charset="0"/>
              </a:rPr>
              <a:t>似的</a:t>
            </a:r>
            <a:r>
              <a:rPr lang="en-US" altLang="zh-CN" sz="2200" dirty="0">
                <a:solidFill>
                  <a:schemeClr val="dk1"/>
                </a:solidFill>
                <a:latin typeface="幼圆" charset="0"/>
                <a:ea typeface="宋体" panose="02010600030101010101" pitchFamily="2" charset="-122"/>
                <a:cs typeface="幼圆" charset="0"/>
              </a:rPr>
              <a:t>)</a:t>
            </a:r>
            <a:endParaRPr lang="en-US" altLang="zh-CN" sz="2200" dirty="0">
              <a:solidFill>
                <a:schemeClr val="dk1"/>
              </a:solidFill>
              <a:latin typeface="幼圆" charset="0"/>
              <a:ea typeface="宋体" panose="02010600030101010101" pitchFamily="2" charset="-122"/>
              <a:cs typeface="幼圆" charset="0"/>
            </a:endParaRPr>
          </a:p>
        </p:txBody>
      </p:sp>
      <p:sp>
        <p:nvSpPr>
          <p:cNvPr id="25" name="文本框 24"/>
          <p:cNvSpPr txBox="1"/>
          <p:nvPr>
            <p:custDataLst>
              <p:tags r:id="rId22"/>
            </p:custDataLst>
          </p:nvPr>
        </p:nvSpPr>
        <p:spPr>
          <a:xfrm>
            <a:off x="5303870" y="3236029"/>
            <a:ext cx="1300480" cy="598805"/>
          </a:xfrm>
          <a:prstGeom prst="rect">
            <a:avLst/>
          </a:prstGeom>
          <a:noFill/>
        </p:spPr>
        <p:txBody>
          <a:bodyPr wrap="none" rtlCol="0">
            <a:spAutoFit/>
          </a:bodyPr>
          <a:lstStyle/>
          <a:p>
            <a:pPr algn="just">
              <a:lnSpc>
                <a:spcPct val="150000"/>
              </a:lnSpc>
            </a:pPr>
            <a:r>
              <a:rPr lang="en-US" altLang="zh-CN" sz="2200" dirty="0" err="1">
                <a:solidFill>
                  <a:schemeClr val="dk1"/>
                </a:solidFill>
                <a:latin typeface="幼圆" charset="0"/>
                <a:ea typeface="宋体" panose="02010600030101010101" pitchFamily="2" charset="-122"/>
                <a:cs typeface="幼圆" charset="0"/>
              </a:rPr>
              <a:t>sì</a:t>
            </a:r>
            <a:r>
              <a:rPr lang="en-US" altLang="zh-CN" sz="2200" dirty="0">
                <a:solidFill>
                  <a:schemeClr val="dk1"/>
                </a:solidFill>
                <a:latin typeface="幼圆" charset="0"/>
                <a:ea typeface="宋体" panose="02010600030101010101" pitchFamily="2" charset="-122"/>
                <a:cs typeface="幼圆" charset="0"/>
              </a:rPr>
              <a:t>(</a:t>
            </a:r>
            <a:r>
              <a:rPr lang="zh-CN" altLang="en-US" sz="2200" dirty="0">
                <a:solidFill>
                  <a:schemeClr val="dk1"/>
                </a:solidFill>
                <a:latin typeface="幼圆" charset="0"/>
                <a:ea typeface="宋体" panose="02010600030101010101" pitchFamily="2" charset="-122"/>
                <a:cs typeface="幼圆" charset="0"/>
              </a:rPr>
              <a:t>相似</a:t>
            </a:r>
            <a:r>
              <a:rPr lang="en-US" altLang="zh-CN" sz="2200" dirty="0">
                <a:solidFill>
                  <a:schemeClr val="dk1"/>
                </a:solidFill>
                <a:latin typeface="幼圆" charset="0"/>
                <a:ea typeface="宋体" panose="02010600030101010101" pitchFamily="2" charset="-122"/>
                <a:cs typeface="幼圆" charset="0"/>
              </a:rPr>
              <a:t>)</a:t>
            </a:r>
            <a:endParaRPr lang="en-US" altLang="zh-CN" sz="2200" dirty="0">
              <a:solidFill>
                <a:schemeClr val="dk1"/>
              </a:solidFill>
              <a:latin typeface="幼圆" charset="0"/>
              <a:ea typeface="宋体" panose="02010600030101010101" pitchFamily="2" charset="-122"/>
              <a:cs typeface="幼圆" charset="0"/>
            </a:endParaRPr>
          </a:p>
        </p:txBody>
      </p:sp>
    </p:spTree>
    <p:custDataLst>
      <p:tags r:id="rId23"/>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9"/>
                                        </p:tgtEl>
                                        <p:attrNameLst>
                                          <p:attrName>style.visibility</p:attrName>
                                        </p:attrNameLst>
                                      </p:cBhvr>
                                      <p:to>
                                        <p:strVal val="visible"/>
                                      </p:to>
                                    </p:set>
                                    <p:anim calcmode="lin" valueType="num">
                                      <p:cBhvr additive="base">
                                        <p:cTn id="13" dur="500" fill="hold"/>
                                        <p:tgtEl>
                                          <p:spTgt spid="19"/>
                                        </p:tgtEl>
                                        <p:attrNameLst>
                                          <p:attrName>ppt_x</p:attrName>
                                        </p:attrNameLst>
                                      </p:cBhvr>
                                      <p:tavLst>
                                        <p:tav tm="0">
                                          <p:val>
                                            <p:strVal val="#ppt_x"/>
                                          </p:val>
                                        </p:tav>
                                        <p:tav tm="100000">
                                          <p:val>
                                            <p:strVal val="#ppt_x"/>
                                          </p:val>
                                        </p:tav>
                                      </p:tavLst>
                                    </p:anim>
                                    <p:anim calcmode="lin" valueType="num">
                                      <p:cBhvr additive="base">
                                        <p:cTn id="14"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500" fill="hold"/>
                                        <p:tgtEl>
                                          <p:spTgt spid="20"/>
                                        </p:tgtEl>
                                        <p:attrNameLst>
                                          <p:attrName>ppt_x</p:attrName>
                                        </p:attrNameLst>
                                      </p:cBhvr>
                                      <p:tavLst>
                                        <p:tav tm="0">
                                          <p:val>
                                            <p:strVal val="#ppt_x"/>
                                          </p:val>
                                        </p:tav>
                                        <p:tav tm="100000">
                                          <p:val>
                                            <p:strVal val="#ppt_x"/>
                                          </p:val>
                                        </p:tav>
                                      </p:tavLst>
                                    </p:anim>
                                    <p:anim calcmode="lin" valueType="num">
                                      <p:cBhvr additive="base">
                                        <p:cTn id="20"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1"/>
                                        </p:tgtEl>
                                        <p:attrNameLst>
                                          <p:attrName>style.visibility</p:attrName>
                                        </p:attrNameLst>
                                      </p:cBhvr>
                                      <p:to>
                                        <p:strVal val="visible"/>
                                      </p:to>
                                    </p:set>
                                    <p:anim calcmode="lin" valueType="num">
                                      <p:cBhvr additive="base">
                                        <p:cTn id="25" dur="500" fill="hold"/>
                                        <p:tgtEl>
                                          <p:spTgt spid="21"/>
                                        </p:tgtEl>
                                        <p:attrNameLst>
                                          <p:attrName>ppt_x</p:attrName>
                                        </p:attrNameLst>
                                      </p:cBhvr>
                                      <p:tavLst>
                                        <p:tav tm="0">
                                          <p:val>
                                            <p:strVal val="#ppt_x"/>
                                          </p:val>
                                        </p:tav>
                                        <p:tav tm="100000">
                                          <p:val>
                                            <p:strVal val="#ppt_x"/>
                                          </p:val>
                                        </p:tav>
                                      </p:tavLst>
                                    </p:anim>
                                    <p:anim calcmode="lin" valueType="num">
                                      <p:cBhvr additive="base">
                                        <p:cTn id="26"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500" fill="hold"/>
                                        <p:tgtEl>
                                          <p:spTgt spid="22"/>
                                        </p:tgtEl>
                                        <p:attrNameLst>
                                          <p:attrName>ppt_x</p:attrName>
                                        </p:attrNameLst>
                                      </p:cBhvr>
                                      <p:tavLst>
                                        <p:tav tm="0">
                                          <p:val>
                                            <p:strVal val="#ppt_x"/>
                                          </p:val>
                                        </p:tav>
                                        <p:tav tm="100000">
                                          <p:val>
                                            <p:strVal val="#ppt_x"/>
                                          </p:val>
                                        </p:tav>
                                      </p:tavLst>
                                    </p:anim>
                                    <p:anim calcmode="lin" valueType="num">
                                      <p:cBhvr additive="base">
                                        <p:cTn id="32"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3"/>
                                        </p:tgtEl>
                                        <p:attrNameLst>
                                          <p:attrName>style.visibility</p:attrName>
                                        </p:attrNameLst>
                                      </p:cBhvr>
                                      <p:to>
                                        <p:strVal val="visible"/>
                                      </p:to>
                                    </p:set>
                                    <p:anim calcmode="lin" valueType="num">
                                      <p:cBhvr additive="base">
                                        <p:cTn id="37" dur="500" fill="hold"/>
                                        <p:tgtEl>
                                          <p:spTgt spid="23"/>
                                        </p:tgtEl>
                                        <p:attrNameLst>
                                          <p:attrName>ppt_x</p:attrName>
                                        </p:attrNameLst>
                                      </p:cBhvr>
                                      <p:tavLst>
                                        <p:tav tm="0">
                                          <p:val>
                                            <p:strVal val="#ppt_x"/>
                                          </p:val>
                                        </p:tav>
                                        <p:tav tm="100000">
                                          <p:val>
                                            <p:strVal val="#ppt_x"/>
                                          </p:val>
                                        </p:tav>
                                      </p:tavLst>
                                    </p:anim>
                                    <p:anim calcmode="lin" valueType="num">
                                      <p:cBhvr additive="base">
                                        <p:cTn id="38"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24"/>
                                        </p:tgtEl>
                                        <p:attrNameLst>
                                          <p:attrName>style.visibility</p:attrName>
                                        </p:attrNameLst>
                                      </p:cBhvr>
                                      <p:to>
                                        <p:strVal val="visible"/>
                                      </p:to>
                                    </p:set>
                                    <p:anim calcmode="lin" valueType="num">
                                      <p:cBhvr additive="base">
                                        <p:cTn id="43" dur="500" fill="hold"/>
                                        <p:tgtEl>
                                          <p:spTgt spid="24"/>
                                        </p:tgtEl>
                                        <p:attrNameLst>
                                          <p:attrName>ppt_x</p:attrName>
                                        </p:attrNameLst>
                                      </p:cBhvr>
                                      <p:tavLst>
                                        <p:tav tm="0">
                                          <p:val>
                                            <p:strVal val="#ppt_x"/>
                                          </p:val>
                                        </p:tav>
                                        <p:tav tm="100000">
                                          <p:val>
                                            <p:strVal val="#ppt_x"/>
                                          </p:val>
                                        </p:tav>
                                      </p:tavLst>
                                    </p:anim>
                                    <p:anim calcmode="lin" valueType="num">
                                      <p:cBhvr additive="base">
                                        <p:cTn id="44"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25"/>
                                        </p:tgtEl>
                                        <p:attrNameLst>
                                          <p:attrName>style.visibility</p:attrName>
                                        </p:attrNameLst>
                                      </p:cBhvr>
                                      <p:to>
                                        <p:strVal val="visible"/>
                                      </p:to>
                                    </p:set>
                                    <p:anim calcmode="lin" valueType="num">
                                      <p:cBhvr additive="base">
                                        <p:cTn id="49" dur="500" fill="hold"/>
                                        <p:tgtEl>
                                          <p:spTgt spid="25"/>
                                        </p:tgtEl>
                                        <p:attrNameLst>
                                          <p:attrName>ppt_x</p:attrName>
                                        </p:attrNameLst>
                                      </p:cBhvr>
                                      <p:tavLst>
                                        <p:tav tm="0">
                                          <p:val>
                                            <p:strVal val="#ppt_x"/>
                                          </p:val>
                                        </p:tav>
                                        <p:tav tm="100000">
                                          <p:val>
                                            <p:strVal val="#ppt_x"/>
                                          </p:val>
                                        </p:tav>
                                      </p:tavLst>
                                    </p:anim>
                                    <p:anim calcmode="lin" valueType="num">
                                      <p:cBhvr additive="base">
                                        <p:cTn id="50"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9" grpId="0"/>
      <p:bldP spid="20" grpId="0"/>
      <p:bldP spid="21" grpId="0"/>
      <p:bldP spid="22" grpId="0"/>
      <p:bldP spid="23" grpId="0"/>
      <p:bldP spid="24" grpId="0"/>
      <p:bldP spid="25"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168" name="图片 167"/>
          <p:cNvPicPr>
            <a:picLocks noChangeAspect="1"/>
          </p:cNvPicPr>
          <p:nvPr>
            <p:custDataLst>
              <p:tags r:id="rId1"/>
            </p:custDataLst>
          </p:nvPr>
        </p:nvPicPr>
        <p:blipFill>
          <a:blip r:embed="rId2">
            <a:extLst>
              <a:ext uri="{28A0092B-C50C-407E-A947-70E740481C1C}">
                <a14:useLocalDpi xmlns:a14="http://schemas.microsoft.com/office/drawing/2010/main" val="0"/>
              </a:ext>
            </a:extLst>
          </a:blip>
          <a:stretch>
            <a:fillRect/>
          </a:stretch>
        </p:blipFill>
        <p:spPr>
          <a:xfrm>
            <a:off x="0" y="0"/>
            <a:ext cx="540068" cy="540068"/>
          </a:xfrm>
          <a:prstGeom prst="rect">
            <a:avLst/>
          </a:prstGeom>
        </p:spPr>
      </p:pic>
      <p:pic>
        <p:nvPicPr>
          <p:cNvPr id="47" name="图片 46"/>
          <p:cNvPicPr>
            <a:picLocks noChangeAspect="1"/>
          </p:cNvPicPr>
          <p:nvPr>
            <p:custDataLst>
              <p:tags r:id="rId3"/>
            </p:custDataLst>
          </p:nvPr>
        </p:nvPicPr>
        <p:blipFill>
          <a:blip r:embed="rId4"/>
          <a:stretch>
            <a:fillRect/>
          </a:stretch>
        </p:blipFill>
        <p:spPr>
          <a:xfrm>
            <a:off x="8603933" y="4603433"/>
            <a:ext cx="540068" cy="540068"/>
          </a:xfrm>
          <a:prstGeom prst="rect">
            <a:avLst/>
          </a:prstGeom>
        </p:spPr>
      </p:pic>
      <p:sp>
        <p:nvSpPr>
          <p:cNvPr id="4" name="文本框 3"/>
          <p:cNvSpPr txBox="1"/>
          <p:nvPr>
            <p:custDataLst>
              <p:tags r:id="rId5"/>
            </p:custDataLst>
          </p:nvPr>
        </p:nvSpPr>
        <p:spPr>
          <a:xfrm>
            <a:off x="1785144" y="1417106"/>
            <a:ext cx="2682458" cy="2630170"/>
          </a:xfrm>
          <a:prstGeom prst="rect">
            <a:avLst/>
          </a:prstGeom>
          <a:noFill/>
        </p:spPr>
        <p:txBody>
          <a:bodyPr wrap="square">
            <a:spAutoFit/>
          </a:bodyPr>
          <a:lstStyle/>
          <a:p>
            <a:pPr algn="just">
              <a:lnSpc>
                <a:spcPct val="150000"/>
              </a:lnSpc>
            </a:pP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endParaRPr lang="en-US" altLang="zh-CN" sz="2200" dirty="0">
              <a:solidFill>
                <a:schemeClr val="dk1"/>
              </a:solidFill>
              <a:latin typeface="幼圆" charset="0"/>
              <a:ea typeface="宋体" panose="02010600030101010101" pitchFamily="2" charset="-122"/>
              <a:cs typeface="幼圆" charset="0"/>
            </a:endParaRPr>
          </a:p>
        </p:txBody>
      </p:sp>
      <p:sp>
        <p:nvSpPr>
          <p:cNvPr id="3" name="左大括号 2"/>
          <p:cNvSpPr/>
          <p:nvPr>
            <p:custDataLst>
              <p:tags r:id="rId6"/>
            </p:custDataLst>
          </p:nvPr>
        </p:nvSpPr>
        <p:spPr>
          <a:xfrm>
            <a:off x="1598614" y="1738364"/>
            <a:ext cx="89276" cy="1085221"/>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ea typeface="宋体" panose="02010600030101010101" pitchFamily="2" charset="-122"/>
              <a:cs typeface="幼圆" charset="0"/>
            </a:endParaRPr>
          </a:p>
        </p:txBody>
      </p:sp>
      <p:sp>
        <p:nvSpPr>
          <p:cNvPr id="5" name="左大括号 4"/>
          <p:cNvSpPr/>
          <p:nvPr>
            <p:custDataLst>
              <p:tags r:id="rId7"/>
            </p:custDataLst>
          </p:nvPr>
        </p:nvSpPr>
        <p:spPr>
          <a:xfrm>
            <a:off x="1598613" y="3150564"/>
            <a:ext cx="89277" cy="744538"/>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ea typeface="宋体" panose="02010600030101010101" pitchFamily="2" charset="-122"/>
              <a:cs typeface="幼圆" charset="0"/>
            </a:endParaRPr>
          </a:p>
        </p:txBody>
      </p:sp>
      <p:sp>
        <p:nvSpPr>
          <p:cNvPr id="7" name="文本框 6"/>
          <p:cNvSpPr txBox="1"/>
          <p:nvPr>
            <p:custDataLst>
              <p:tags r:id="rId8"/>
            </p:custDataLst>
          </p:nvPr>
        </p:nvSpPr>
        <p:spPr>
          <a:xfrm>
            <a:off x="1000125" y="2157774"/>
            <a:ext cx="220962" cy="429895"/>
          </a:xfrm>
          <a:prstGeom prst="rect">
            <a:avLst/>
          </a:prstGeom>
          <a:noFill/>
        </p:spPr>
        <p:txBody>
          <a:bodyPr wrap="square">
            <a:spAutoFit/>
          </a:bodyPr>
          <a:lstStyle/>
          <a:p>
            <a:r>
              <a:rPr lang="zh-CN" altLang="en-US" sz="2200">
                <a:solidFill>
                  <a:schemeClr val="dk1"/>
                </a:solidFill>
                <a:latin typeface="幼圆" charset="0"/>
                <a:ea typeface="幼圆" charset="0"/>
              </a:rPr>
              <a:t>落</a:t>
            </a:r>
            <a:endParaRPr lang="zh-CN" altLang="en-US" sz="2200" dirty="0">
              <a:solidFill>
                <a:schemeClr val="dk1"/>
              </a:solidFill>
              <a:latin typeface="幼圆" charset="0"/>
              <a:ea typeface="幼圆" charset="0"/>
            </a:endParaRPr>
          </a:p>
        </p:txBody>
      </p:sp>
      <p:sp>
        <p:nvSpPr>
          <p:cNvPr id="8" name="文本框 7"/>
          <p:cNvSpPr txBox="1"/>
          <p:nvPr>
            <p:custDataLst>
              <p:tags r:id="rId9"/>
            </p:custDataLst>
          </p:nvPr>
        </p:nvSpPr>
        <p:spPr>
          <a:xfrm>
            <a:off x="1011607" y="3289086"/>
            <a:ext cx="277207" cy="429895"/>
          </a:xfrm>
          <a:prstGeom prst="rect">
            <a:avLst/>
          </a:prstGeom>
          <a:noFill/>
        </p:spPr>
        <p:txBody>
          <a:bodyPr wrap="square">
            <a:spAutoFit/>
          </a:bodyPr>
          <a:lstStyle/>
          <a:p>
            <a:r>
              <a:rPr lang="zh-CN" altLang="en-US" sz="2200" dirty="0">
                <a:solidFill>
                  <a:schemeClr val="dk1"/>
                </a:solidFill>
                <a:latin typeface="幼圆" charset="0"/>
                <a:ea typeface="幼圆" charset="0"/>
                <a:cs typeface="?"/>
              </a:rPr>
              <a:t>缝</a:t>
            </a:r>
            <a:endParaRPr lang="zh-CN" altLang="en-US" sz="2200" dirty="0">
              <a:solidFill>
                <a:schemeClr val="dk1"/>
              </a:solidFill>
              <a:latin typeface="幼圆" charset="0"/>
              <a:ea typeface="幼圆" charset="0"/>
              <a:cs typeface="?"/>
            </a:endParaRPr>
          </a:p>
        </p:txBody>
      </p:sp>
      <p:sp>
        <p:nvSpPr>
          <p:cNvPr id="9" name="文本框 8"/>
          <p:cNvSpPr txBox="1"/>
          <p:nvPr>
            <p:custDataLst>
              <p:tags r:id="rId10"/>
            </p:custDataLst>
          </p:nvPr>
        </p:nvSpPr>
        <p:spPr>
          <a:xfrm>
            <a:off x="5528469" y="2004937"/>
            <a:ext cx="2515393" cy="1614805"/>
          </a:xfrm>
          <a:prstGeom prst="rect">
            <a:avLst/>
          </a:prstGeom>
          <a:noFill/>
        </p:spPr>
        <p:txBody>
          <a:bodyPr wrap="square">
            <a:spAutoFit/>
          </a:bodyPr>
          <a:lstStyle/>
          <a:p>
            <a:pPr algn="just">
              <a:lnSpc>
                <a:spcPct val="150000"/>
              </a:lnSpc>
            </a:pP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endParaRPr lang="en-US" altLang="zh-CN" sz="2200" dirty="0">
              <a:solidFill>
                <a:schemeClr val="dk1"/>
              </a:solidFill>
              <a:latin typeface="幼圆" charset="0"/>
              <a:ea typeface="宋体" panose="02010600030101010101" pitchFamily="2" charset="-122"/>
              <a:cs typeface="幼圆" charset="0"/>
            </a:endParaRPr>
          </a:p>
        </p:txBody>
      </p:sp>
      <p:sp>
        <p:nvSpPr>
          <p:cNvPr id="10" name="左大括号 9"/>
          <p:cNvSpPr/>
          <p:nvPr>
            <p:custDataLst>
              <p:tags r:id="rId11"/>
            </p:custDataLst>
          </p:nvPr>
        </p:nvSpPr>
        <p:spPr>
          <a:xfrm>
            <a:off x="5297410" y="2280976"/>
            <a:ext cx="89995" cy="1154948"/>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ea typeface="宋体" panose="02010600030101010101" pitchFamily="2" charset="-122"/>
              <a:cs typeface="幼圆" charset="0"/>
            </a:endParaRPr>
          </a:p>
        </p:txBody>
      </p:sp>
      <p:sp>
        <p:nvSpPr>
          <p:cNvPr id="12" name="文本框 11"/>
          <p:cNvSpPr txBox="1"/>
          <p:nvPr>
            <p:custDataLst>
              <p:tags r:id="rId12"/>
            </p:custDataLst>
          </p:nvPr>
        </p:nvSpPr>
        <p:spPr>
          <a:xfrm>
            <a:off x="4772025" y="2686558"/>
            <a:ext cx="220962" cy="429895"/>
          </a:xfrm>
          <a:prstGeom prst="rect">
            <a:avLst/>
          </a:prstGeom>
          <a:noFill/>
        </p:spPr>
        <p:txBody>
          <a:bodyPr wrap="square">
            <a:spAutoFit/>
          </a:bodyPr>
          <a:lstStyle/>
          <a:p>
            <a:r>
              <a:rPr lang="zh-CN" altLang="en-US" sz="2200">
                <a:solidFill>
                  <a:schemeClr val="dk1"/>
                </a:solidFill>
                <a:latin typeface="幼圆" charset="0"/>
                <a:ea typeface="幼圆" charset="0"/>
              </a:rPr>
              <a:t>拗</a:t>
            </a:r>
            <a:endParaRPr lang="zh-CN" altLang="en-US" sz="2200" dirty="0">
              <a:solidFill>
                <a:schemeClr val="dk1"/>
              </a:solidFill>
              <a:latin typeface="幼圆" charset="0"/>
              <a:ea typeface="幼圆" charset="0"/>
            </a:endParaRPr>
          </a:p>
        </p:txBody>
      </p:sp>
      <p:sp>
        <p:nvSpPr>
          <p:cNvPr id="2" name="文本框 1"/>
          <p:cNvSpPr txBox="1"/>
          <p:nvPr>
            <p:custDataLst>
              <p:tags r:id="rId13"/>
            </p:custDataLst>
          </p:nvPr>
        </p:nvSpPr>
        <p:spPr>
          <a:xfrm>
            <a:off x="1783207" y="1549217"/>
            <a:ext cx="1440180" cy="429895"/>
          </a:xfrm>
          <a:prstGeom prst="rect">
            <a:avLst/>
          </a:prstGeom>
          <a:noFill/>
        </p:spPr>
        <p:txBody>
          <a:bodyPr wrap="none" rtlCol="0">
            <a:spAutoFit/>
          </a:bodyPr>
          <a:lstStyle/>
          <a:p>
            <a:r>
              <a:rPr lang="en-US" altLang="zh-CN" sz="2200" dirty="0" err="1">
                <a:solidFill>
                  <a:schemeClr val="dk1"/>
                </a:solidFill>
                <a:latin typeface="幼圆" charset="0"/>
                <a:ea typeface="宋体" panose="02010600030101010101" pitchFamily="2" charset="-122"/>
                <a:cs typeface="幼圆" charset="0"/>
              </a:rPr>
              <a:t>luò</a:t>
            </a:r>
            <a:r>
              <a:rPr lang="en-US" altLang="zh-CN" sz="2200" dirty="0">
                <a:solidFill>
                  <a:schemeClr val="dk1"/>
                </a:solidFill>
                <a:latin typeface="幼圆" charset="0"/>
                <a:ea typeface="宋体" panose="02010600030101010101" pitchFamily="2" charset="-122"/>
                <a:cs typeface="幼圆" charset="0"/>
              </a:rPr>
              <a:t>(</a:t>
            </a:r>
            <a:r>
              <a:rPr lang="zh-CN" altLang="en-US" sz="2200" dirty="0">
                <a:solidFill>
                  <a:schemeClr val="dk1"/>
                </a:solidFill>
                <a:latin typeface="幼圆" charset="0"/>
                <a:ea typeface="宋体" panose="02010600030101010101" pitchFamily="2" charset="-122"/>
                <a:cs typeface="幼圆" charset="0"/>
              </a:rPr>
              <a:t>降落</a:t>
            </a:r>
            <a:r>
              <a:rPr lang="en-US" altLang="zh-CN" sz="2200" dirty="0">
                <a:solidFill>
                  <a:schemeClr val="dk1"/>
                </a:solidFill>
                <a:latin typeface="幼圆" charset="0"/>
                <a:ea typeface="宋体" panose="02010600030101010101" pitchFamily="2" charset="-122"/>
                <a:cs typeface="幼圆" charset="0"/>
              </a:rPr>
              <a:t>)</a:t>
            </a:r>
            <a:endParaRPr lang="en-US" altLang="zh-CN" sz="2200" dirty="0">
              <a:solidFill>
                <a:schemeClr val="dk1"/>
              </a:solidFill>
              <a:latin typeface="幼圆" charset="0"/>
              <a:ea typeface="宋体" panose="02010600030101010101" pitchFamily="2" charset="-122"/>
              <a:cs typeface="幼圆" charset="0"/>
            </a:endParaRPr>
          </a:p>
        </p:txBody>
      </p:sp>
      <p:sp>
        <p:nvSpPr>
          <p:cNvPr id="11" name="文本框 10"/>
          <p:cNvSpPr txBox="1"/>
          <p:nvPr>
            <p:custDataLst>
              <p:tags r:id="rId14"/>
            </p:custDataLst>
          </p:nvPr>
        </p:nvSpPr>
        <p:spPr>
          <a:xfrm>
            <a:off x="1777048" y="1918682"/>
            <a:ext cx="1440180" cy="598805"/>
          </a:xfrm>
          <a:prstGeom prst="rect">
            <a:avLst/>
          </a:prstGeom>
          <a:noFill/>
        </p:spPr>
        <p:txBody>
          <a:bodyPr wrap="none" rtlCol="0">
            <a:spAutoFit/>
          </a:bodyPr>
          <a:lstStyle/>
          <a:p>
            <a:pPr algn="just">
              <a:lnSpc>
                <a:spcPct val="150000"/>
              </a:lnSpc>
            </a:pPr>
            <a:r>
              <a:rPr lang="en-US" altLang="zh-CN" sz="2200" dirty="0" err="1">
                <a:solidFill>
                  <a:schemeClr val="dk1"/>
                </a:solidFill>
                <a:latin typeface="幼圆" charset="0"/>
                <a:ea typeface="宋体" panose="02010600030101010101" pitchFamily="2" charset="-122"/>
                <a:cs typeface="幼圆" charset="0"/>
              </a:rPr>
              <a:t>lào</a:t>
            </a:r>
            <a:r>
              <a:rPr lang="en-US" altLang="zh-CN" sz="2200" dirty="0">
                <a:solidFill>
                  <a:schemeClr val="dk1"/>
                </a:solidFill>
                <a:latin typeface="幼圆" charset="0"/>
                <a:ea typeface="宋体" panose="02010600030101010101" pitchFamily="2" charset="-122"/>
                <a:cs typeface="幼圆" charset="0"/>
              </a:rPr>
              <a:t>(</a:t>
            </a:r>
            <a:r>
              <a:rPr lang="zh-CN" altLang="en-US" sz="2200" dirty="0">
                <a:solidFill>
                  <a:schemeClr val="dk1"/>
                </a:solidFill>
                <a:latin typeface="幼圆" charset="0"/>
                <a:ea typeface="宋体" panose="02010600030101010101" pitchFamily="2" charset="-122"/>
                <a:cs typeface="幼圆" charset="0"/>
              </a:rPr>
              <a:t>落枕</a:t>
            </a:r>
            <a:r>
              <a:rPr lang="en-US" altLang="zh-CN" sz="2200" dirty="0">
                <a:solidFill>
                  <a:schemeClr val="dk1"/>
                </a:solidFill>
                <a:latin typeface="幼圆" charset="0"/>
                <a:ea typeface="宋体" panose="02010600030101010101" pitchFamily="2" charset="-122"/>
                <a:cs typeface="幼圆" charset="0"/>
              </a:rPr>
              <a:t>)</a:t>
            </a:r>
            <a:endParaRPr lang="en-US" altLang="zh-CN" sz="2200" dirty="0">
              <a:solidFill>
                <a:schemeClr val="dk1"/>
              </a:solidFill>
              <a:latin typeface="幼圆" charset="0"/>
              <a:ea typeface="宋体" panose="02010600030101010101" pitchFamily="2" charset="-122"/>
              <a:cs typeface="幼圆" charset="0"/>
            </a:endParaRPr>
          </a:p>
        </p:txBody>
      </p:sp>
      <p:sp>
        <p:nvSpPr>
          <p:cNvPr id="13" name="文本框 12"/>
          <p:cNvSpPr txBox="1"/>
          <p:nvPr>
            <p:custDataLst>
              <p:tags r:id="rId15"/>
            </p:custDataLst>
          </p:nvPr>
        </p:nvSpPr>
        <p:spPr>
          <a:xfrm>
            <a:off x="1792286" y="2435057"/>
            <a:ext cx="1859280" cy="598805"/>
          </a:xfrm>
          <a:prstGeom prst="rect">
            <a:avLst/>
          </a:prstGeom>
          <a:noFill/>
        </p:spPr>
        <p:txBody>
          <a:bodyPr wrap="none" rtlCol="0">
            <a:spAutoFit/>
          </a:bodyPr>
          <a:lstStyle/>
          <a:p>
            <a:pPr algn="just">
              <a:lnSpc>
                <a:spcPct val="150000"/>
              </a:lnSpc>
            </a:pPr>
            <a:r>
              <a:rPr lang="en-US" altLang="zh-CN" sz="2200" dirty="0" err="1">
                <a:solidFill>
                  <a:schemeClr val="dk1"/>
                </a:solidFill>
                <a:latin typeface="幼圆" charset="0"/>
                <a:ea typeface="宋体" panose="02010600030101010101" pitchFamily="2" charset="-122"/>
                <a:cs typeface="幼圆" charset="0"/>
              </a:rPr>
              <a:t>là</a:t>
            </a:r>
            <a:r>
              <a:rPr lang="en-US" altLang="zh-CN" sz="2200" dirty="0">
                <a:solidFill>
                  <a:schemeClr val="dk1"/>
                </a:solidFill>
                <a:latin typeface="幼圆" charset="0"/>
                <a:ea typeface="宋体" panose="02010600030101010101" pitchFamily="2" charset="-122"/>
                <a:cs typeface="幼圆" charset="0"/>
              </a:rPr>
              <a:t>(</a:t>
            </a:r>
            <a:r>
              <a:rPr lang="zh-CN" altLang="en-US" sz="2200" dirty="0">
                <a:solidFill>
                  <a:schemeClr val="dk1"/>
                </a:solidFill>
                <a:latin typeface="幼圆" charset="0"/>
                <a:ea typeface="宋体" panose="02010600030101010101" pitchFamily="2" charset="-122"/>
                <a:cs typeface="幼圆" charset="0"/>
              </a:rPr>
              <a:t>丢三落四</a:t>
            </a:r>
            <a:r>
              <a:rPr lang="en-US" altLang="zh-CN" sz="2200" dirty="0">
                <a:solidFill>
                  <a:schemeClr val="dk1"/>
                </a:solidFill>
                <a:latin typeface="幼圆" charset="0"/>
                <a:ea typeface="宋体" panose="02010600030101010101" pitchFamily="2" charset="-122"/>
                <a:cs typeface="幼圆" charset="0"/>
              </a:rPr>
              <a:t>)</a:t>
            </a:r>
            <a:endParaRPr lang="en-US" altLang="zh-CN" sz="2200" dirty="0">
              <a:solidFill>
                <a:schemeClr val="dk1"/>
              </a:solidFill>
              <a:latin typeface="幼圆" charset="0"/>
              <a:ea typeface="宋体" panose="02010600030101010101" pitchFamily="2" charset="-122"/>
              <a:cs typeface="幼圆" charset="0"/>
            </a:endParaRPr>
          </a:p>
        </p:txBody>
      </p:sp>
      <p:sp>
        <p:nvSpPr>
          <p:cNvPr id="14" name="文本框 13"/>
          <p:cNvSpPr txBox="1"/>
          <p:nvPr>
            <p:custDataLst>
              <p:tags r:id="rId16"/>
            </p:custDataLst>
          </p:nvPr>
        </p:nvSpPr>
        <p:spPr>
          <a:xfrm>
            <a:off x="1805828" y="2915076"/>
            <a:ext cx="1579880" cy="598805"/>
          </a:xfrm>
          <a:prstGeom prst="rect">
            <a:avLst/>
          </a:prstGeom>
          <a:noFill/>
        </p:spPr>
        <p:txBody>
          <a:bodyPr wrap="none" rtlCol="0">
            <a:spAutoFit/>
          </a:bodyPr>
          <a:lstStyle/>
          <a:p>
            <a:pPr algn="just">
              <a:lnSpc>
                <a:spcPct val="150000"/>
              </a:lnSpc>
            </a:pPr>
            <a:r>
              <a:rPr lang="en-US" altLang="zh-CN" sz="2200" dirty="0" err="1">
                <a:solidFill>
                  <a:schemeClr val="dk1"/>
                </a:solidFill>
                <a:latin typeface="幼圆" charset="0"/>
                <a:ea typeface="宋体" panose="02010600030101010101" pitchFamily="2" charset="-122"/>
                <a:cs typeface="幼圆" charset="0"/>
              </a:rPr>
              <a:t>fèng</a:t>
            </a:r>
            <a:r>
              <a:rPr lang="en-US" altLang="zh-CN" sz="2200" dirty="0">
                <a:solidFill>
                  <a:schemeClr val="dk1"/>
                </a:solidFill>
                <a:latin typeface="幼圆" charset="0"/>
                <a:ea typeface="宋体" panose="02010600030101010101" pitchFamily="2" charset="-122"/>
                <a:cs typeface="幼圆" charset="0"/>
              </a:rPr>
              <a:t>(</a:t>
            </a:r>
            <a:r>
              <a:rPr lang="zh-CN" altLang="en-US" sz="2200" dirty="0">
                <a:solidFill>
                  <a:schemeClr val="dk1"/>
                </a:solidFill>
                <a:latin typeface="幼圆" charset="0"/>
                <a:ea typeface="宋体" panose="02010600030101010101" pitchFamily="2" charset="-122"/>
                <a:cs typeface="幼圆" charset="0"/>
              </a:rPr>
              <a:t>石缝</a:t>
            </a:r>
            <a:r>
              <a:rPr lang="en-US" altLang="zh-CN" sz="2200" dirty="0">
                <a:solidFill>
                  <a:schemeClr val="dk1"/>
                </a:solidFill>
                <a:latin typeface="幼圆" charset="0"/>
                <a:ea typeface="宋体" panose="02010600030101010101" pitchFamily="2" charset="-122"/>
                <a:cs typeface="幼圆" charset="0"/>
              </a:rPr>
              <a:t>)</a:t>
            </a:r>
            <a:endParaRPr lang="en-US" altLang="zh-CN" sz="2200" dirty="0">
              <a:solidFill>
                <a:schemeClr val="dk1"/>
              </a:solidFill>
              <a:latin typeface="幼圆" charset="0"/>
              <a:ea typeface="宋体" panose="02010600030101010101" pitchFamily="2" charset="-122"/>
              <a:cs typeface="幼圆" charset="0"/>
            </a:endParaRPr>
          </a:p>
        </p:txBody>
      </p:sp>
      <p:sp>
        <p:nvSpPr>
          <p:cNvPr id="15" name="文本框 14"/>
          <p:cNvSpPr txBox="1"/>
          <p:nvPr>
            <p:custDataLst>
              <p:tags r:id="rId17"/>
            </p:custDataLst>
          </p:nvPr>
        </p:nvSpPr>
        <p:spPr>
          <a:xfrm>
            <a:off x="1812737" y="3364818"/>
            <a:ext cx="1859280" cy="598805"/>
          </a:xfrm>
          <a:prstGeom prst="rect">
            <a:avLst/>
          </a:prstGeom>
          <a:noFill/>
        </p:spPr>
        <p:txBody>
          <a:bodyPr wrap="none" rtlCol="0">
            <a:spAutoFit/>
          </a:bodyPr>
          <a:lstStyle/>
          <a:p>
            <a:pPr algn="just">
              <a:lnSpc>
                <a:spcPct val="150000"/>
              </a:lnSpc>
            </a:pPr>
            <a:r>
              <a:rPr lang="en-US" altLang="zh-CN" sz="2200" dirty="0" err="1">
                <a:solidFill>
                  <a:schemeClr val="dk1"/>
                </a:solidFill>
                <a:latin typeface="幼圆" charset="0"/>
                <a:ea typeface="宋体" panose="02010600030101010101" pitchFamily="2" charset="-122"/>
                <a:cs typeface="幼圆" charset="0"/>
              </a:rPr>
              <a:t>féng</a:t>
            </a:r>
            <a:r>
              <a:rPr lang="en-US" altLang="zh-CN" sz="2200" dirty="0">
                <a:solidFill>
                  <a:schemeClr val="dk1"/>
                </a:solidFill>
                <a:latin typeface="幼圆" charset="0"/>
                <a:ea typeface="宋体" panose="02010600030101010101" pitchFamily="2" charset="-122"/>
                <a:cs typeface="幼圆" charset="0"/>
              </a:rPr>
              <a:t>(</a:t>
            </a:r>
            <a:r>
              <a:rPr lang="zh-CN" altLang="en-US" sz="2200" dirty="0">
                <a:solidFill>
                  <a:schemeClr val="dk1"/>
                </a:solidFill>
                <a:latin typeface="幼圆" charset="0"/>
                <a:ea typeface="宋体" panose="02010600030101010101" pitchFamily="2" charset="-122"/>
                <a:cs typeface="幼圆" charset="0"/>
              </a:rPr>
              <a:t>缝衣服</a:t>
            </a:r>
            <a:r>
              <a:rPr lang="en-US" altLang="zh-CN" sz="2200" dirty="0">
                <a:solidFill>
                  <a:schemeClr val="dk1"/>
                </a:solidFill>
                <a:latin typeface="幼圆" charset="0"/>
                <a:ea typeface="宋体" panose="02010600030101010101" pitchFamily="2" charset="-122"/>
                <a:cs typeface="幼圆" charset="0"/>
              </a:rPr>
              <a:t>)</a:t>
            </a:r>
            <a:endParaRPr lang="en-US" altLang="zh-CN" sz="2200" dirty="0">
              <a:solidFill>
                <a:schemeClr val="dk1"/>
              </a:solidFill>
              <a:latin typeface="幼圆" charset="0"/>
              <a:ea typeface="宋体" panose="02010600030101010101" pitchFamily="2" charset="-122"/>
              <a:cs typeface="幼圆" charset="0"/>
            </a:endParaRPr>
          </a:p>
        </p:txBody>
      </p:sp>
      <p:sp>
        <p:nvSpPr>
          <p:cNvPr id="16" name="文本框 15"/>
          <p:cNvSpPr txBox="1"/>
          <p:nvPr>
            <p:custDataLst>
              <p:tags r:id="rId18"/>
            </p:custDataLst>
          </p:nvPr>
        </p:nvSpPr>
        <p:spPr>
          <a:xfrm>
            <a:off x="5535501" y="2007813"/>
            <a:ext cx="1440180" cy="598805"/>
          </a:xfrm>
          <a:prstGeom prst="rect">
            <a:avLst/>
          </a:prstGeom>
          <a:noFill/>
        </p:spPr>
        <p:txBody>
          <a:bodyPr wrap="none" rtlCol="0">
            <a:spAutoFit/>
          </a:bodyPr>
          <a:lstStyle/>
          <a:p>
            <a:pPr algn="just">
              <a:lnSpc>
                <a:spcPct val="150000"/>
              </a:lnSpc>
            </a:pPr>
            <a:r>
              <a:rPr lang="en-US" altLang="zh-CN" sz="2200" dirty="0" err="1">
                <a:solidFill>
                  <a:schemeClr val="dk1"/>
                </a:solidFill>
                <a:latin typeface="幼圆" charset="0"/>
                <a:ea typeface="宋体" panose="02010600030101010101" pitchFamily="2" charset="-122"/>
                <a:cs typeface="幼圆" charset="0"/>
              </a:rPr>
              <a:t>niù</a:t>
            </a:r>
            <a:r>
              <a:rPr lang="en-US" altLang="zh-CN" sz="2200" dirty="0">
                <a:solidFill>
                  <a:schemeClr val="dk1"/>
                </a:solidFill>
                <a:latin typeface="幼圆" charset="0"/>
                <a:ea typeface="宋体" panose="02010600030101010101" pitchFamily="2" charset="-122"/>
                <a:cs typeface="幼圆" charset="0"/>
              </a:rPr>
              <a:t>(</a:t>
            </a:r>
            <a:r>
              <a:rPr lang="zh-CN" altLang="en-US" sz="2200" dirty="0">
                <a:solidFill>
                  <a:schemeClr val="dk1"/>
                </a:solidFill>
                <a:latin typeface="幼圆" charset="0"/>
                <a:ea typeface="宋体" panose="02010600030101010101" pitchFamily="2" charset="-122"/>
                <a:cs typeface="幼圆" charset="0"/>
              </a:rPr>
              <a:t>执拗</a:t>
            </a:r>
            <a:r>
              <a:rPr lang="en-US" altLang="zh-CN" sz="2200" dirty="0">
                <a:solidFill>
                  <a:schemeClr val="dk1"/>
                </a:solidFill>
                <a:latin typeface="幼圆" charset="0"/>
                <a:ea typeface="宋体" panose="02010600030101010101" pitchFamily="2" charset="-122"/>
                <a:cs typeface="幼圆" charset="0"/>
              </a:rPr>
              <a:t>)</a:t>
            </a:r>
            <a:endParaRPr lang="en-US" altLang="zh-CN" sz="2200" dirty="0">
              <a:solidFill>
                <a:schemeClr val="dk1"/>
              </a:solidFill>
              <a:latin typeface="幼圆" charset="0"/>
              <a:ea typeface="宋体" panose="02010600030101010101" pitchFamily="2" charset="-122"/>
              <a:cs typeface="幼圆" charset="0"/>
            </a:endParaRPr>
          </a:p>
        </p:txBody>
      </p:sp>
      <p:sp>
        <p:nvSpPr>
          <p:cNvPr id="17" name="文本框 16"/>
          <p:cNvSpPr txBox="1"/>
          <p:nvPr>
            <p:custDataLst>
              <p:tags r:id="rId19"/>
            </p:custDataLst>
          </p:nvPr>
        </p:nvSpPr>
        <p:spPr>
          <a:xfrm>
            <a:off x="5534819" y="2504900"/>
            <a:ext cx="1300480" cy="598805"/>
          </a:xfrm>
          <a:prstGeom prst="rect">
            <a:avLst/>
          </a:prstGeom>
          <a:noFill/>
        </p:spPr>
        <p:txBody>
          <a:bodyPr wrap="none" rtlCol="0">
            <a:spAutoFit/>
          </a:bodyPr>
          <a:lstStyle/>
          <a:p>
            <a:pPr algn="just">
              <a:lnSpc>
                <a:spcPct val="150000"/>
              </a:lnSpc>
            </a:pPr>
            <a:r>
              <a:rPr lang="en-US" altLang="zh-CN" sz="2200" dirty="0" err="1">
                <a:solidFill>
                  <a:schemeClr val="dk1"/>
                </a:solidFill>
                <a:latin typeface="幼圆" charset="0"/>
                <a:ea typeface="宋体" panose="02010600030101010101" pitchFamily="2" charset="-122"/>
                <a:cs typeface="幼圆" charset="0"/>
              </a:rPr>
              <a:t>ǎo</a:t>
            </a:r>
            <a:r>
              <a:rPr lang="en-US" altLang="zh-CN" sz="2200" dirty="0">
                <a:solidFill>
                  <a:schemeClr val="dk1"/>
                </a:solidFill>
                <a:latin typeface="幼圆" charset="0"/>
                <a:ea typeface="宋体" panose="02010600030101010101" pitchFamily="2" charset="-122"/>
                <a:cs typeface="幼圆" charset="0"/>
              </a:rPr>
              <a:t>(</a:t>
            </a:r>
            <a:r>
              <a:rPr lang="zh-CN" altLang="en-US" sz="2200" dirty="0">
                <a:solidFill>
                  <a:schemeClr val="dk1"/>
                </a:solidFill>
                <a:latin typeface="幼圆" charset="0"/>
                <a:ea typeface="宋体" panose="02010600030101010101" pitchFamily="2" charset="-122"/>
                <a:cs typeface="幼圆" charset="0"/>
              </a:rPr>
              <a:t>拗断</a:t>
            </a:r>
            <a:r>
              <a:rPr lang="en-US" altLang="zh-CN" sz="2200" dirty="0">
                <a:solidFill>
                  <a:schemeClr val="dk1"/>
                </a:solidFill>
                <a:latin typeface="幼圆" charset="0"/>
                <a:ea typeface="宋体" panose="02010600030101010101" pitchFamily="2" charset="-122"/>
                <a:cs typeface="幼圆" charset="0"/>
              </a:rPr>
              <a:t>)</a:t>
            </a:r>
            <a:endParaRPr lang="en-US" altLang="zh-CN" sz="2200" dirty="0">
              <a:solidFill>
                <a:schemeClr val="dk1"/>
              </a:solidFill>
              <a:latin typeface="幼圆" charset="0"/>
              <a:ea typeface="宋体" panose="02010600030101010101" pitchFamily="2" charset="-122"/>
              <a:cs typeface="幼圆" charset="0"/>
            </a:endParaRPr>
          </a:p>
        </p:txBody>
      </p:sp>
      <p:sp>
        <p:nvSpPr>
          <p:cNvPr id="18" name="文本框 17"/>
          <p:cNvSpPr txBox="1"/>
          <p:nvPr>
            <p:custDataLst>
              <p:tags r:id="rId20"/>
            </p:custDataLst>
          </p:nvPr>
        </p:nvSpPr>
        <p:spPr>
          <a:xfrm>
            <a:off x="5535501" y="2983682"/>
            <a:ext cx="1440180" cy="598805"/>
          </a:xfrm>
          <a:prstGeom prst="rect">
            <a:avLst/>
          </a:prstGeom>
          <a:noFill/>
        </p:spPr>
        <p:txBody>
          <a:bodyPr wrap="none" rtlCol="0">
            <a:spAutoFit/>
          </a:bodyPr>
          <a:lstStyle/>
          <a:p>
            <a:pPr algn="just">
              <a:lnSpc>
                <a:spcPct val="150000"/>
              </a:lnSpc>
            </a:pPr>
            <a:r>
              <a:rPr lang="en-US" altLang="zh-CN" sz="2200" dirty="0" err="1">
                <a:solidFill>
                  <a:schemeClr val="dk1"/>
                </a:solidFill>
                <a:latin typeface="幼圆" charset="0"/>
                <a:ea typeface="宋体" panose="02010600030101010101" pitchFamily="2" charset="-122"/>
                <a:cs typeface="幼圆" charset="0"/>
              </a:rPr>
              <a:t>ào</a:t>
            </a:r>
            <a:r>
              <a:rPr lang="en-US" altLang="zh-CN" sz="2200" dirty="0">
                <a:solidFill>
                  <a:schemeClr val="dk1"/>
                </a:solidFill>
                <a:latin typeface="幼圆" charset="0"/>
                <a:ea typeface="宋体" panose="02010600030101010101" pitchFamily="2" charset="-122"/>
                <a:cs typeface="幼圆" charset="0"/>
              </a:rPr>
              <a:t>(</a:t>
            </a:r>
            <a:r>
              <a:rPr lang="zh-CN" altLang="en-US" sz="2200" dirty="0">
                <a:solidFill>
                  <a:schemeClr val="dk1"/>
                </a:solidFill>
                <a:latin typeface="幼圆" charset="0"/>
                <a:ea typeface="宋体" panose="02010600030101010101" pitchFamily="2" charset="-122"/>
                <a:cs typeface="幼圆" charset="0"/>
              </a:rPr>
              <a:t>拗口</a:t>
            </a:r>
            <a:r>
              <a:rPr lang="en-US" altLang="zh-CN" sz="2200" dirty="0">
                <a:solidFill>
                  <a:schemeClr val="dk1"/>
                </a:solidFill>
                <a:latin typeface="幼圆" charset="0"/>
                <a:ea typeface="宋体" panose="02010600030101010101" pitchFamily="2" charset="-122"/>
                <a:cs typeface="幼圆" charset="0"/>
              </a:rPr>
              <a:t>) </a:t>
            </a:r>
            <a:endParaRPr lang="en-US" altLang="zh-CN" sz="2200" dirty="0">
              <a:solidFill>
                <a:schemeClr val="dk1"/>
              </a:solidFill>
              <a:latin typeface="幼圆" charset="0"/>
              <a:ea typeface="宋体" panose="02010600030101010101" pitchFamily="2" charset="-122"/>
              <a:cs typeface="幼圆" charset="0"/>
            </a:endParaRPr>
          </a:p>
        </p:txBody>
      </p:sp>
    </p:spTree>
    <p:custDataLst>
      <p:tags r:id="rId2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additive="base">
                                        <p:cTn id="13" dur="500" fill="hold"/>
                                        <p:tgtEl>
                                          <p:spTgt spid="11"/>
                                        </p:tgtEl>
                                        <p:attrNameLst>
                                          <p:attrName>ppt_x</p:attrName>
                                        </p:attrNameLst>
                                      </p:cBhvr>
                                      <p:tavLst>
                                        <p:tav tm="0">
                                          <p:val>
                                            <p:strVal val="#ppt_x"/>
                                          </p:val>
                                        </p:tav>
                                        <p:tav tm="100000">
                                          <p:val>
                                            <p:strVal val="#ppt_x"/>
                                          </p:val>
                                        </p:tav>
                                      </p:tavLst>
                                    </p:anim>
                                    <p:anim calcmode="lin" valueType="num">
                                      <p:cBhvr additive="base">
                                        <p:cTn id="14"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fill="hold"/>
                                        <p:tgtEl>
                                          <p:spTgt spid="13"/>
                                        </p:tgtEl>
                                        <p:attrNameLst>
                                          <p:attrName>ppt_x</p:attrName>
                                        </p:attrNameLst>
                                      </p:cBhvr>
                                      <p:tavLst>
                                        <p:tav tm="0">
                                          <p:val>
                                            <p:strVal val="#ppt_x"/>
                                          </p:val>
                                        </p:tav>
                                        <p:tav tm="100000">
                                          <p:val>
                                            <p:strVal val="#ppt_x"/>
                                          </p:val>
                                        </p:tav>
                                      </p:tavLst>
                                    </p:anim>
                                    <p:anim calcmode="lin" valueType="num">
                                      <p:cBhvr additive="base">
                                        <p:cTn id="20"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4"/>
                                        </p:tgtEl>
                                        <p:attrNameLst>
                                          <p:attrName>style.visibility</p:attrName>
                                        </p:attrNameLst>
                                      </p:cBhvr>
                                      <p:to>
                                        <p:strVal val="visible"/>
                                      </p:to>
                                    </p:set>
                                    <p:anim calcmode="lin" valueType="num">
                                      <p:cBhvr additive="base">
                                        <p:cTn id="25" dur="500" fill="hold"/>
                                        <p:tgtEl>
                                          <p:spTgt spid="14"/>
                                        </p:tgtEl>
                                        <p:attrNameLst>
                                          <p:attrName>ppt_x</p:attrName>
                                        </p:attrNameLst>
                                      </p:cBhvr>
                                      <p:tavLst>
                                        <p:tav tm="0">
                                          <p:val>
                                            <p:strVal val="#ppt_x"/>
                                          </p:val>
                                        </p:tav>
                                        <p:tav tm="100000">
                                          <p:val>
                                            <p:strVal val="#ppt_x"/>
                                          </p:val>
                                        </p:tav>
                                      </p:tavLst>
                                    </p:anim>
                                    <p:anim calcmode="lin" valueType="num">
                                      <p:cBhvr additive="base">
                                        <p:cTn id="26"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additive="base">
                                        <p:cTn id="31" dur="500" fill="hold"/>
                                        <p:tgtEl>
                                          <p:spTgt spid="15"/>
                                        </p:tgtEl>
                                        <p:attrNameLst>
                                          <p:attrName>ppt_x</p:attrName>
                                        </p:attrNameLst>
                                      </p:cBhvr>
                                      <p:tavLst>
                                        <p:tav tm="0">
                                          <p:val>
                                            <p:strVal val="#ppt_x"/>
                                          </p:val>
                                        </p:tav>
                                        <p:tav tm="100000">
                                          <p:val>
                                            <p:strVal val="#ppt_x"/>
                                          </p:val>
                                        </p:tav>
                                      </p:tavLst>
                                    </p:anim>
                                    <p:anim calcmode="lin" valueType="num">
                                      <p:cBhvr additive="base">
                                        <p:cTn id="32"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6"/>
                                        </p:tgtEl>
                                        <p:attrNameLst>
                                          <p:attrName>style.visibility</p:attrName>
                                        </p:attrNameLst>
                                      </p:cBhvr>
                                      <p:to>
                                        <p:strVal val="visible"/>
                                      </p:to>
                                    </p:set>
                                    <p:anim calcmode="lin" valueType="num">
                                      <p:cBhvr additive="base">
                                        <p:cTn id="37" dur="500" fill="hold"/>
                                        <p:tgtEl>
                                          <p:spTgt spid="16"/>
                                        </p:tgtEl>
                                        <p:attrNameLst>
                                          <p:attrName>ppt_x</p:attrName>
                                        </p:attrNameLst>
                                      </p:cBhvr>
                                      <p:tavLst>
                                        <p:tav tm="0">
                                          <p:val>
                                            <p:strVal val="#ppt_x"/>
                                          </p:val>
                                        </p:tav>
                                        <p:tav tm="100000">
                                          <p:val>
                                            <p:strVal val="#ppt_x"/>
                                          </p:val>
                                        </p:tav>
                                      </p:tavLst>
                                    </p:anim>
                                    <p:anim calcmode="lin" valueType="num">
                                      <p:cBhvr additive="base">
                                        <p:cTn id="38"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7"/>
                                        </p:tgtEl>
                                        <p:attrNameLst>
                                          <p:attrName>style.visibility</p:attrName>
                                        </p:attrNameLst>
                                      </p:cBhvr>
                                      <p:to>
                                        <p:strVal val="visible"/>
                                      </p:to>
                                    </p:set>
                                    <p:anim calcmode="lin" valueType="num">
                                      <p:cBhvr additive="base">
                                        <p:cTn id="43" dur="500" fill="hold"/>
                                        <p:tgtEl>
                                          <p:spTgt spid="17"/>
                                        </p:tgtEl>
                                        <p:attrNameLst>
                                          <p:attrName>ppt_x</p:attrName>
                                        </p:attrNameLst>
                                      </p:cBhvr>
                                      <p:tavLst>
                                        <p:tav tm="0">
                                          <p:val>
                                            <p:strVal val="#ppt_x"/>
                                          </p:val>
                                        </p:tav>
                                        <p:tav tm="100000">
                                          <p:val>
                                            <p:strVal val="#ppt_x"/>
                                          </p:val>
                                        </p:tav>
                                      </p:tavLst>
                                    </p:anim>
                                    <p:anim calcmode="lin" valueType="num">
                                      <p:cBhvr additive="base">
                                        <p:cTn id="44"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18"/>
                                        </p:tgtEl>
                                        <p:attrNameLst>
                                          <p:attrName>style.visibility</p:attrName>
                                        </p:attrNameLst>
                                      </p:cBhvr>
                                      <p:to>
                                        <p:strVal val="visible"/>
                                      </p:to>
                                    </p:set>
                                    <p:anim calcmode="lin" valueType="num">
                                      <p:cBhvr additive="base">
                                        <p:cTn id="49" dur="500" fill="hold"/>
                                        <p:tgtEl>
                                          <p:spTgt spid="18"/>
                                        </p:tgtEl>
                                        <p:attrNameLst>
                                          <p:attrName>ppt_x</p:attrName>
                                        </p:attrNameLst>
                                      </p:cBhvr>
                                      <p:tavLst>
                                        <p:tav tm="0">
                                          <p:val>
                                            <p:strVal val="#ppt_x"/>
                                          </p:val>
                                        </p:tav>
                                        <p:tav tm="100000">
                                          <p:val>
                                            <p:strVal val="#ppt_x"/>
                                          </p:val>
                                        </p:tav>
                                      </p:tavLst>
                                    </p:anim>
                                    <p:anim calcmode="lin" valueType="num">
                                      <p:cBhvr additive="base">
                                        <p:cTn id="50"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1" grpId="0"/>
      <p:bldP spid="13" grpId="0"/>
      <p:bldP spid="14" grpId="0"/>
      <p:bldP spid="15" grpId="0"/>
      <p:bldP spid="16" grpId="0"/>
      <p:bldP spid="17" grpId="0"/>
      <p:bldP spid="18"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168" name="图片 167"/>
          <p:cNvPicPr>
            <a:picLocks noChangeAspect="1"/>
          </p:cNvPicPr>
          <p:nvPr>
            <p:custDataLst>
              <p:tags r:id="rId1"/>
            </p:custDataLst>
          </p:nvPr>
        </p:nvPicPr>
        <p:blipFill>
          <a:blip r:embed="rId2">
            <a:extLst>
              <a:ext uri="{28A0092B-C50C-407E-A947-70E740481C1C}">
                <a14:useLocalDpi xmlns:a14="http://schemas.microsoft.com/office/drawing/2010/main" val="0"/>
              </a:ext>
            </a:extLst>
          </a:blip>
          <a:stretch>
            <a:fillRect/>
          </a:stretch>
        </p:blipFill>
        <p:spPr>
          <a:xfrm>
            <a:off x="0" y="0"/>
            <a:ext cx="540068" cy="540068"/>
          </a:xfrm>
          <a:prstGeom prst="rect">
            <a:avLst/>
          </a:prstGeom>
        </p:spPr>
      </p:pic>
      <p:pic>
        <p:nvPicPr>
          <p:cNvPr id="47" name="图片 46"/>
          <p:cNvPicPr>
            <a:picLocks noChangeAspect="1"/>
          </p:cNvPicPr>
          <p:nvPr>
            <p:custDataLst>
              <p:tags r:id="rId3"/>
            </p:custDataLst>
          </p:nvPr>
        </p:nvPicPr>
        <p:blipFill>
          <a:blip r:embed="rId4"/>
          <a:stretch>
            <a:fillRect/>
          </a:stretch>
        </p:blipFill>
        <p:spPr>
          <a:xfrm>
            <a:off x="8603933" y="4603433"/>
            <a:ext cx="540068" cy="540068"/>
          </a:xfrm>
          <a:prstGeom prst="rect">
            <a:avLst/>
          </a:prstGeom>
        </p:spPr>
      </p:pic>
      <p:sp>
        <p:nvSpPr>
          <p:cNvPr id="4" name="文本框 3"/>
          <p:cNvSpPr txBox="1"/>
          <p:nvPr>
            <p:custDataLst>
              <p:tags r:id="rId5"/>
            </p:custDataLst>
          </p:nvPr>
        </p:nvSpPr>
        <p:spPr>
          <a:xfrm>
            <a:off x="614362" y="573708"/>
            <a:ext cx="8301038" cy="3815080"/>
          </a:xfrm>
          <a:prstGeom prst="rect">
            <a:avLst/>
          </a:prstGeom>
          <a:noFill/>
        </p:spPr>
        <p:txBody>
          <a:bodyPr wrap="square">
            <a:spAutoFit/>
          </a:bodyPr>
          <a:lstStyle/>
          <a:p>
            <a:pPr algn="just">
              <a:lnSpc>
                <a:spcPct val="200000"/>
              </a:lnSpc>
            </a:pPr>
            <a:r>
              <a:rPr lang="zh-CN" altLang="en-US" sz="2200" b="1" dirty="0">
                <a:solidFill>
                  <a:schemeClr val="dk1"/>
                </a:solidFill>
                <a:effectLst/>
                <a:latin typeface="幼圆" charset="0"/>
                <a:ea typeface="宋体" panose="02010600030101010101" pitchFamily="2" charset="-122"/>
                <a:cs typeface="幼圆" charset="0"/>
              </a:rPr>
              <a:t>六、近义词</a:t>
            </a:r>
            <a:endParaRPr lang="zh-CN" altLang="en-US" sz="2200" b="1"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发誓</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赌咒  催促</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督促  尊敬</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敬爱  酬谢</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答谢  叮嘱</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嘱咐</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珍宝</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宝贝  照看</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latin typeface="幼圆" charset="0"/>
                <a:ea typeface="宋体" panose="02010600030101010101" pitchFamily="2" charset="-122"/>
                <a:cs typeface="幼圆" charset="0"/>
              </a:rPr>
              <a:t>照顾  稀罕</a:t>
            </a:r>
            <a:r>
              <a:rPr lang="en-US" altLang="zh-CN" sz="2200" dirty="0">
                <a:solidFill>
                  <a:schemeClr val="dk1"/>
                </a:solidFill>
                <a:latin typeface="幼圆" charset="0"/>
                <a:ea typeface="宋体" panose="02010600030101010101" pitchFamily="2" charset="-122"/>
                <a:cs typeface="幼圆" charset="0"/>
              </a:rPr>
              <a:t>—</a:t>
            </a:r>
            <a:r>
              <a:rPr lang="zh-CN" altLang="en-US" sz="2200" dirty="0">
                <a:solidFill>
                  <a:schemeClr val="dk1"/>
                </a:solidFill>
                <a:latin typeface="幼圆" charset="0"/>
                <a:ea typeface="宋体" panose="02010600030101010101" pitchFamily="2" charset="-122"/>
                <a:cs typeface="幼圆" charset="0"/>
              </a:rPr>
              <a:t>稀奇  仿佛</a:t>
            </a:r>
            <a:r>
              <a:rPr lang="en-US" altLang="zh-CN" sz="2200" dirty="0">
                <a:solidFill>
                  <a:schemeClr val="dk1"/>
                </a:solidFill>
                <a:latin typeface="幼圆" charset="0"/>
                <a:ea typeface="宋体" panose="02010600030101010101" pitchFamily="2" charset="-122"/>
                <a:cs typeface="幼圆" charset="0"/>
              </a:rPr>
              <a:t>—</a:t>
            </a:r>
            <a:r>
              <a:rPr lang="zh-CN" altLang="en-US" sz="2200" dirty="0">
                <a:solidFill>
                  <a:schemeClr val="dk1"/>
                </a:solidFill>
                <a:latin typeface="幼圆" charset="0"/>
                <a:ea typeface="宋体" panose="02010600030101010101" pitchFamily="2" charset="-122"/>
                <a:cs typeface="幼圆" charset="0"/>
              </a:rPr>
              <a:t>好像</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勤勤恳恳</a:t>
            </a:r>
            <a:r>
              <a:rPr lang="en-US" altLang="zh-CN" sz="2200" dirty="0">
                <a:solidFill>
                  <a:schemeClr val="dk1"/>
                </a:solidFill>
                <a:latin typeface="幼圆" charset="0"/>
                <a:ea typeface="宋体" panose="02010600030101010101" pitchFamily="2" charset="-122"/>
                <a:cs typeface="幼圆" charset="0"/>
              </a:rPr>
              <a:t>—</a:t>
            </a:r>
            <a:r>
              <a:rPr lang="zh-CN" altLang="en-US" sz="2200" dirty="0">
                <a:solidFill>
                  <a:schemeClr val="dk1"/>
                </a:solidFill>
                <a:latin typeface="幼圆" charset="0"/>
                <a:ea typeface="宋体" panose="02010600030101010101" pitchFamily="2" charset="-122"/>
                <a:cs typeface="幼圆" charset="0"/>
              </a:rPr>
              <a:t>任劳任怨      </a:t>
            </a:r>
            <a:r>
              <a:rPr lang="zh-CN" altLang="en-US" sz="2200" dirty="0">
                <a:solidFill>
                  <a:schemeClr val="dk1"/>
                </a:solidFill>
                <a:effectLst/>
                <a:latin typeface="幼圆" charset="0"/>
                <a:ea typeface="宋体" panose="02010600030101010101" pitchFamily="2" charset="-122"/>
                <a:cs typeface="幼圆" charset="0"/>
              </a:rPr>
              <a:t>干干净净</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一尘不染 </a:t>
            </a:r>
            <a:endParaRPr lang="en-US" altLang="zh-CN"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眉开眼笑</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喜笑颜开      一五一十</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原原本本 </a:t>
            </a:r>
            <a:endParaRPr lang="en-US" altLang="zh-CN"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勤劳节俭</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勤俭持家      富丽堂皇</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金碧辉煌 </a:t>
            </a:r>
            <a:endParaRPr lang="en-US" altLang="zh-CN"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衰老</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苍老</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虚弱</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　      惩罚</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责罚</a:t>
            </a:r>
            <a:endParaRPr lang="zh-CN" altLang="en-US" sz="2200" dirty="0">
              <a:solidFill>
                <a:schemeClr val="dk1"/>
              </a:solidFill>
              <a:effectLst/>
              <a:latin typeface="幼圆" charset="0"/>
              <a:ea typeface="宋体" panose="02010600030101010101" pitchFamily="2" charset="-122"/>
              <a:cs typeface="幼圆" charset="0"/>
            </a:endParaRPr>
          </a:p>
        </p:txBody>
      </p:sp>
    </p:spTree>
    <p:custDataLst>
      <p:tags r:id="rId6"/>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168" name="图片 167"/>
          <p:cNvPicPr>
            <a:picLocks noChangeAspect="1"/>
          </p:cNvPicPr>
          <p:nvPr>
            <p:custDataLst>
              <p:tags r:id="rId1"/>
            </p:custDataLst>
          </p:nvPr>
        </p:nvPicPr>
        <p:blipFill>
          <a:blip r:embed="rId2">
            <a:extLst>
              <a:ext uri="{28A0092B-C50C-407E-A947-70E740481C1C}">
                <a14:useLocalDpi xmlns:a14="http://schemas.microsoft.com/office/drawing/2010/main" val="0"/>
              </a:ext>
            </a:extLst>
          </a:blip>
          <a:stretch>
            <a:fillRect/>
          </a:stretch>
        </p:blipFill>
        <p:spPr>
          <a:xfrm>
            <a:off x="0" y="0"/>
            <a:ext cx="540068" cy="540068"/>
          </a:xfrm>
          <a:prstGeom prst="rect">
            <a:avLst/>
          </a:prstGeom>
        </p:spPr>
      </p:pic>
      <p:pic>
        <p:nvPicPr>
          <p:cNvPr id="47" name="图片 46"/>
          <p:cNvPicPr>
            <a:picLocks noChangeAspect="1"/>
          </p:cNvPicPr>
          <p:nvPr>
            <p:custDataLst>
              <p:tags r:id="rId3"/>
            </p:custDataLst>
          </p:nvPr>
        </p:nvPicPr>
        <p:blipFill>
          <a:blip r:embed="rId4"/>
          <a:stretch>
            <a:fillRect/>
          </a:stretch>
        </p:blipFill>
        <p:spPr>
          <a:xfrm>
            <a:off x="8603933" y="4603433"/>
            <a:ext cx="540068" cy="540068"/>
          </a:xfrm>
          <a:prstGeom prst="rect">
            <a:avLst/>
          </a:prstGeom>
        </p:spPr>
      </p:pic>
      <p:sp>
        <p:nvSpPr>
          <p:cNvPr id="4" name="文本框 3"/>
          <p:cNvSpPr txBox="1"/>
          <p:nvPr>
            <p:custDataLst>
              <p:tags r:id="rId5"/>
            </p:custDataLst>
          </p:nvPr>
        </p:nvSpPr>
        <p:spPr>
          <a:xfrm>
            <a:off x="539353" y="893630"/>
            <a:ext cx="8368904" cy="3476625"/>
          </a:xfrm>
          <a:prstGeom prst="rect">
            <a:avLst/>
          </a:prstGeom>
          <a:noFill/>
        </p:spPr>
        <p:txBody>
          <a:bodyPr wrap="square">
            <a:spAutoFit/>
          </a:bodyPr>
          <a:lstStyle/>
          <a:p>
            <a:pPr algn="just">
              <a:lnSpc>
                <a:spcPct val="200000"/>
              </a:lnSpc>
            </a:pPr>
            <a:r>
              <a:rPr lang="zh-CN" altLang="en-US" sz="2200" b="1" dirty="0">
                <a:solidFill>
                  <a:schemeClr val="dk1"/>
                </a:solidFill>
                <a:effectLst/>
                <a:latin typeface="幼圆" charset="0"/>
                <a:ea typeface="宋体" panose="02010600030101010101" pitchFamily="2" charset="-122"/>
                <a:cs typeface="幼圆" charset="0"/>
              </a:rPr>
              <a:t>七、反义词</a:t>
            </a:r>
            <a:endParaRPr lang="zh-CN" altLang="en-US" sz="2200" b="1" dirty="0">
              <a:solidFill>
                <a:schemeClr val="dk1"/>
              </a:solidFill>
              <a:effectLst/>
              <a:latin typeface="幼圆" charset="0"/>
              <a:ea typeface="宋体" panose="02010600030101010101" pitchFamily="2" charset="-122"/>
              <a:cs typeface="幼圆" charset="0"/>
            </a:endParaRPr>
          </a:p>
          <a:p>
            <a:pPr algn="just">
              <a:lnSpc>
                <a:spcPct val="200000"/>
              </a:lnSpc>
            </a:pPr>
            <a:r>
              <a:rPr lang="zh-CN" altLang="en-US" sz="2200" dirty="0">
                <a:solidFill>
                  <a:schemeClr val="dk1"/>
                </a:solidFill>
                <a:effectLst/>
                <a:latin typeface="幼圆" charset="0"/>
                <a:ea typeface="宋体" panose="02010600030101010101" pitchFamily="2" charset="-122"/>
                <a:cs typeface="幼圆" charset="0"/>
              </a:rPr>
              <a:t>镇定</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慌张  相信</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怀疑  方便</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麻烦  悲痛</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高兴  迟延</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提前</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200000"/>
              </a:lnSpc>
            </a:pPr>
            <a:r>
              <a:rPr lang="zh-CN" altLang="en-US" sz="2200" dirty="0">
                <a:solidFill>
                  <a:schemeClr val="dk1"/>
                </a:solidFill>
                <a:effectLst/>
                <a:latin typeface="幼圆" charset="0"/>
                <a:ea typeface="宋体" panose="02010600030101010101" pitchFamily="2" charset="-122"/>
                <a:cs typeface="幼圆" charset="0"/>
              </a:rPr>
              <a:t>亲密</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生疏  舒服</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难受  周到</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疏忽  无拘无束</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缩手缩脚</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200000"/>
              </a:lnSpc>
            </a:pPr>
            <a:r>
              <a:rPr lang="zh-CN" altLang="en-US" sz="2200" dirty="0">
                <a:solidFill>
                  <a:schemeClr val="dk1"/>
                </a:solidFill>
                <a:effectLst/>
                <a:latin typeface="幼圆" charset="0"/>
                <a:ea typeface="宋体" panose="02010600030101010101" pitchFamily="2" charset="-122"/>
                <a:cs typeface="幼圆" charset="0"/>
              </a:rPr>
              <a:t>稀罕</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平常  爱惜</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糟蹋</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浪费</a:t>
            </a:r>
            <a:r>
              <a:rPr lang="en-US" altLang="zh-CN" sz="2200" dirty="0">
                <a:solidFill>
                  <a:schemeClr val="dk1"/>
                </a:solidFill>
                <a:effectLst/>
                <a:latin typeface="幼圆" charset="0"/>
                <a:ea typeface="宋体" panose="02010600030101010101" pitchFamily="2" charset="-122"/>
                <a:cs typeface="幼圆" charset="0"/>
              </a:rPr>
              <a:t>)        </a:t>
            </a:r>
            <a:r>
              <a:rPr lang="zh-CN" altLang="en-US" sz="2200" dirty="0">
                <a:solidFill>
                  <a:schemeClr val="dk1"/>
                </a:solidFill>
                <a:effectLst/>
                <a:latin typeface="幼圆" charset="0"/>
                <a:ea typeface="宋体" panose="02010600030101010101" pitchFamily="2" charset="-122"/>
                <a:cs typeface="幼圆" charset="0"/>
              </a:rPr>
              <a:t>眉开眼笑</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愁眉苦脸</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200000"/>
              </a:lnSpc>
            </a:pPr>
            <a:r>
              <a:rPr lang="zh-CN" altLang="en-US" sz="2200" dirty="0">
                <a:solidFill>
                  <a:schemeClr val="dk1"/>
                </a:solidFill>
                <a:effectLst/>
                <a:latin typeface="幼圆" charset="0"/>
                <a:ea typeface="宋体" panose="02010600030101010101" pitchFamily="2" charset="-122"/>
                <a:cs typeface="幼圆" charset="0"/>
              </a:rPr>
              <a:t>怒气冲冲</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喜气洋洋                  富丽堂皇</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家徒四壁</a:t>
            </a:r>
            <a:endParaRPr lang="zh-CN" altLang="en-US" sz="2200" dirty="0">
              <a:solidFill>
                <a:schemeClr val="dk1"/>
              </a:solidFill>
              <a:effectLst/>
              <a:latin typeface="幼圆" charset="0"/>
              <a:ea typeface="宋体" panose="02010600030101010101" pitchFamily="2" charset="-122"/>
              <a:cs typeface="幼圆" charset="0"/>
            </a:endParaRPr>
          </a:p>
        </p:txBody>
      </p:sp>
    </p:spTree>
    <p:custDataLst>
      <p:tags r:id="rId6"/>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168" name="图片 167"/>
          <p:cNvPicPr>
            <a:picLocks noChangeAspect="1"/>
          </p:cNvPicPr>
          <p:nvPr>
            <p:custDataLst>
              <p:tags r:id="rId1"/>
            </p:custDataLst>
          </p:nvPr>
        </p:nvPicPr>
        <p:blipFill>
          <a:blip r:embed="rId2">
            <a:extLst>
              <a:ext uri="{28A0092B-C50C-407E-A947-70E740481C1C}">
                <a14:useLocalDpi xmlns:a14="http://schemas.microsoft.com/office/drawing/2010/main" val="0"/>
              </a:ext>
            </a:extLst>
          </a:blip>
          <a:stretch>
            <a:fillRect/>
          </a:stretch>
        </p:blipFill>
        <p:spPr>
          <a:xfrm>
            <a:off x="0" y="0"/>
            <a:ext cx="540068" cy="540068"/>
          </a:xfrm>
          <a:prstGeom prst="rect">
            <a:avLst/>
          </a:prstGeom>
        </p:spPr>
      </p:pic>
      <p:pic>
        <p:nvPicPr>
          <p:cNvPr id="47" name="图片 46"/>
          <p:cNvPicPr>
            <a:picLocks noChangeAspect="1"/>
          </p:cNvPicPr>
          <p:nvPr>
            <p:custDataLst>
              <p:tags r:id="rId3"/>
            </p:custDataLst>
          </p:nvPr>
        </p:nvPicPr>
        <p:blipFill>
          <a:blip r:embed="rId4"/>
          <a:stretch>
            <a:fillRect/>
          </a:stretch>
        </p:blipFill>
        <p:spPr>
          <a:xfrm>
            <a:off x="8603933" y="4603433"/>
            <a:ext cx="540068" cy="540068"/>
          </a:xfrm>
          <a:prstGeom prst="rect">
            <a:avLst/>
          </a:prstGeom>
        </p:spPr>
      </p:pic>
      <p:sp>
        <p:nvSpPr>
          <p:cNvPr id="4" name="文本框 3"/>
          <p:cNvSpPr txBox="1"/>
          <p:nvPr>
            <p:custDataLst>
              <p:tags r:id="rId5"/>
            </p:custDataLst>
          </p:nvPr>
        </p:nvSpPr>
        <p:spPr>
          <a:xfrm>
            <a:off x="464344" y="555076"/>
            <a:ext cx="8372475" cy="4154170"/>
          </a:xfrm>
          <a:prstGeom prst="rect">
            <a:avLst/>
          </a:prstGeom>
          <a:noFill/>
        </p:spPr>
        <p:txBody>
          <a:bodyPr wrap="square">
            <a:spAutoFit/>
          </a:bodyPr>
          <a:lstStyle/>
          <a:p>
            <a:pPr algn="just">
              <a:lnSpc>
                <a:spcPct val="200000"/>
              </a:lnSpc>
            </a:pPr>
            <a:r>
              <a:rPr lang="zh-CN" altLang="en-US" sz="2200" b="1" dirty="0">
                <a:solidFill>
                  <a:schemeClr val="dk1"/>
                </a:solidFill>
                <a:latin typeface="幼圆" charset="0"/>
                <a:ea typeface="宋体" panose="02010600030101010101" pitchFamily="2" charset="-122"/>
                <a:cs typeface="幼圆" charset="0"/>
              </a:rPr>
              <a:t>八</a:t>
            </a:r>
            <a:r>
              <a:rPr lang="zh-CN" altLang="en-US" sz="2200" b="1" dirty="0">
                <a:solidFill>
                  <a:schemeClr val="dk1"/>
                </a:solidFill>
                <a:effectLst/>
                <a:latin typeface="幼圆" charset="0"/>
                <a:ea typeface="宋体" panose="02010600030101010101" pitchFamily="2" charset="-122"/>
                <a:cs typeface="幼圆" charset="0"/>
              </a:rPr>
              <a:t>、词语搭配</a:t>
            </a:r>
            <a:endParaRPr lang="zh-CN" altLang="en-US" sz="2200" b="1" dirty="0">
              <a:solidFill>
                <a:schemeClr val="dk1"/>
              </a:solidFill>
              <a:effectLst/>
              <a:latin typeface="幼圆" charset="0"/>
              <a:ea typeface="宋体" panose="02010600030101010101" pitchFamily="2" charset="-122"/>
              <a:cs typeface="幼圆" charset="0"/>
            </a:endParaRPr>
          </a:p>
          <a:p>
            <a:pPr algn="just">
              <a:lnSpc>
                <a:spcPct val="200000"/>
              </a:lnSpc>
            </a:pPr>
            <a:r>
              <a:rPr lang="en-US" altLang="zh-CN" sz="2200" dirty="0">
                <a:solidFill>
                  <a:schemeClr val="dk1"/>
                </a:solidFill>
                <a:effectLst/>
                <a:latin typeface="幼圆" charset="0"/>
                <a:ea typeface="宋体" panose="02010600030101010101" pitchFamily="2" charset="-122"/>
                <a:cs typeface="幼圆" charset="0"/>
              </a:rPr>
              <a:t>(    )</a:t>
            </a:r>
            <a:r>
              <a:rPr lang="zh-CN" altLang="en-US" sz="2200" dirty="0">
                <a:solidFill>
                  <a:schemeClr val="dk1"/>
                </a:solidFill>
                <a:effectLst/>
                <a:latin typeface="幼圆" charset="0"/>
                <a:ea typeface="宋体" panose="02010600030101010101" pitchFamily="2" charset="-122"/>
                <a:cs typeface="幼圆" charset="0"/>
              </a:rPr>
              <a:t>的故事	 </a:t>
            </a:r>
            <a:r>
              <a:rPr lang="en-US" altLang="zh-CN" sz="2200" dirty="0">
                <a:solidFill>
                  <a:schemeClr val="dk1"/>
                </a:solidFill>
                <a:effectLst/>
                <a:latin typeface="幼圆" charset="0"/>
                <a:ea typeface="宋体" panose="02010600030101010101" pitchFamily="2" charset="-122"/>
                <a:cs typeface="幼圆" charset="0"/>
              </a:rPr>
              <a:t>(    )</a:t>
            </a:r>
            <a:r>
              <a:rPr lang="zh-CN" altLang="en-US" sz="2200" dirty="0">
                <a:solidFill>
                  <a:schemeClr val="dk1"/>
                </a:solidFill>
                <a:effectLst/>
                <a:latin typeface="幼圆" charset="0"/>
                <a:ea typeface="宋体" panose="02010600030101010101" pitchFamily="2" charset="-122"/>
                <a:cs typeface="幼圆" charset="0"/>
              </a:rPr>
              <a:t>的小东西      </a:t>
            </a:r>
            <a:r>
              <a:rPr lang="en-US" altLang="zh-CN" sz="2200" dirty="0">
                <a:solidFill>
                  <a:schemeClr val="dk1"/>
                </a:solidFill>
                <a:latin typeface="幼圆" charset="0"/>
                <a:ea typeface="宋体" panose="02010600030101010101" pitchFamily="2" charset="-122"/>
                <a:cs typeface="幼圆" charset="0"/>
              </a:rPr>
              <a:t>(    )</a:t>
            </a:r>
            <a:r>
              <a:rPr lang="zh-CN" altLang="en-US" sz="2200" dirty="0">
                <a:solidFill>
                  <a:schemeClr val="dk1"/>
                </a:solidFill>
                <a:latin typeface="幼圆" charset="0"/>
                <a:ea typeface="宋体" panose="02010600030101010101" pitchFamily="2" charset="-122"/>
                <a:cs typeface="幼圆" charset="0"/>
              </a:rPr>
              <a:t>的星光</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200000"/>
              </a:lnSpc>
            </a:pPr>
            <a:r>
              <a:rPr lang="en-US" altLang="zh-CN" sz="2200" dirty="0">
                <a:solidFill>
                  <a:schemeClr val="dk1"/>
                </a:solidFill>
                <a:effectLst/>
                <a:latin typeface="幼圆" charset="0"/>
                <a:ea typeface="宋体" panose="02010600030101010101" pitchFamily="2" charset="-122"/>
                <a:cs typeface="幼圆" charset="0"/>
              </a:rPr>
              <a:t>(    )</a:t>
            </a:r>
            <a:r>
              <a:rPr lang="zh-CN" altLang="en-US" sz="2200" dirty="0">
                <a:solidFill>
                  <a:schemeClr val="dk1"/>
                </a:solidFill>
                <a:effectLst/>
                <a:latin typeface="幼圆" charset="0"/>
                <a:ea typeface="宋体" panose="02010600030101010101" pitchFamily="2" charset="-122"/>
                <a:cs typeface="幼圆" charset="0"/>
              </a:rPr>
              <a:t>的猎人	 </a:t>
            </a:r>
            <a:r>
              <a:rPr lang="en-US" altLang="zh-CN" sz="2200" dirty="0">
                <a:solidFill>
                  <a:schemeClr val="dk1"/>
                </a:solidFill>
                <a:effectLst/>
                <a:latin typeface="幼圆" charset="0"/>
                <a:ea typeface="宋体" panose="02010600030101010101" pitchFamily="2" charset="-122"/>
                <a:cs typeface="幼圆" charset="0"/>
              </a:rPr>
              <a:t>(        )</a:t>
            </a:r>
            <a:r>
              <a:rPr lang="zh-CN" altLang="en-US" sz="2200" dirty="0">
                <a:solidFill>
                  <a:schemeClr val="dk1"/>
                </a:solidFill>
                <a:effectLst/>
                <a:latin typeface="幼圆" charset="0"/>
                <a:ea typeface="宋体" panose="02010600030101010101" pitchFamily="2" charset="-122"/>
                <a:cs typeface="幼圆" charset="0"/>
              </a:rPr>
              <a:t>的巨响    </a:t>
            </a:r>
            <a:r>
              <a:rPr lang="en-US" altLang="zh-CN" sz="2200" dirty="0">
                <a:solidFill>
                  <a:schemeClr val="dk1"/>
                </a:solidFill>
                <a:latin typeface="幼圆" charset="0"/>
                <a:ea typeface="宋体" panose="02010600030101010101" pitchFamily="2" charset="-122"/>
                <a:cs typeface="幼圆" charset="0"/>
              </a:rPr>
              <a:t>(        )</a:t>
            </a:r>
            <a:r>
              <a:rPr lang="zh-CN" altLang="en-US" sz="2200" dirty="0">
                <a:solidFill>
                  <a:schemeClr val="dk1"/>
                </a:solidFill>
                <a:latin typeface="幼圆" charset="0"/>
                <a:ea typeface="宋体" panose="02010600030101010101" pitchFamily="2" charset="-122"/>
                <a:cs typeface="幼圆" charset="0"/>
              </a:rPr>
              <a:t>的波纹</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200000"/>
              </a:lnSpc>
            </a:pPr>
            <a:r>
              <a:rPr lang="en-US" altLang="zh-CN" sz="2200" dirty="0">
                <a:solidFill>
                  <a:schemeClr val="dk1"/>
                </a:solidFill>
                <a:effectLst/>
                <a:latin typeface="幼圆" charset="0"/>
                <a:ea typeface="宋体" panose="02010600030101010101" pitchFamily="2" charset="-122"/>
                <a:cs typeface="幼圆" charset="0"/>
              </a:rPr>
              <a:t>(    )</a:t>
            </a:r>
            <a:r>
              <a:rPr lang="zh-CN" altLang="en-US" sz="2200" dirty="0">
                <a:solidFill>
                  <a:schemeClr val="dk1"/>
                </a:solidFill>
                <a:effectLst/>
                <a:latin typeface="幼圆" charset="0"/>
                <a:ea typeface="宋体" panose="02010600030101010101" pitchFamily="2" charset="-122"/>
                <a:cs typeface="幼圆" charset="0"/>
              </a:rPr>
              <a:t>的眼神	 </a:t>
            </a:r>
            <a:r>
              <a:rPr lang="en-US" altLang="zh-CN" sz="2200" dirty="0">
                <a:solidFill>
                  <a:schemeClr val="dk1"/>
                </a:solidFill>
                <a:effectLst/>
                <a:latin typeface="幼圆" charset="0"/>
                <a:ea typeface="宋体" panose="02010600030101010101" pitchFamily="2" charset="-122"/>
                <a:cs typeface="幼圆" charset="0"/>
              </a:rPr>
              <a:t>(    )</a:t>
            </a:r>
            <a:r>
              <a:rPr lang="zh-CN" altLang="en-US" sz="2200" dirty="0">
                <a:solidFill>
                  <a:schemeClr val="dk1"/>
                </a:solidFill>
                <a:effectLst/>
                <a:latin typeface="幼圆" charset="0"/>
                <a:ea typeface="宋体" panose="02010600030101010101" pitchFamily="2" charset="-122"/>
                <a:cs typeface="幼圆" charset="0"/>
              </a:rPr>
              <a:t>的青草        </a:t>
            </a:r>
            <a:r>
              <a:rPr lang="en-US" altLang="zh-CN" sz="2200" dirty="0">
                <a:solidFill>
                  <a:schemeClr val="dk1"/>
                </a:solidFill>
                <a:latin typeface="幼圆" charset="0"/>
                <a:ea typeface="宋体" panose="02010600030101010101" pitchFamily="2" charset="-122"/>
                <a:cs typeface="幼圆" charset="0"/>
              </a:rPr>
              <a:t>(    )</a:t>
            </a:r>
            <a:r>
              <a:rPr lang="zh-CN" altLang="en-US" sz="2200" dirty="0">
                <a:solidFill>
                  <a:schemeClr val="dk1"/>
                </a:solidFill>
                <a:latin typeface="幼圆" charset="0"/>
                <a:ea typeface="宋体" panose="02010600030101010101" pitchFamily="2" charset="-122"/>
                <a:cs typeface="幼圆" charset="0"/>
              </a:rPr>
              <a:t>地说</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200000"/>
              </a:lnSpc>
            </a:pPr>
            <a:r>
              <a:rPr lang="en-US" altLang="zh-CN" sz="2200" dirty="0">
                <a:solidFill>
                  <a:schemeClr val="dk1"/>
                </a:solidFill>
                <a:effectLst/>
                <a:latin typeface="幼圆" charset="0"/>
                <a:ea typeface="宋体" panose="02010600030101010101" pitchFamily="2" charset="-122"/>
                <a:cs typeface="幼圆" charset="0"/>
              </a:rPr>
              <a:t>(    )</a:t>
            </a:r>
            <a:r>
              <a:rPr lang="zh-CN" altLang="en-US" sz="2200" dirty="0">
                <a:solidFill>
                  <a:schemeClr val="dk1"/>
                </a:solidFill>
                <a:effectLst/>
                <a:latin typeface="幼圆" charset="0"/>
                <a:ea typeface="宋体" panose="02010600030101010101" pitchFamily="2" charset="-122"/>
                <a:cs typeface="幼圆" charset="0"/>
              </a:rPr>
              <a:t>的水	 </a:t>
            </a:r>
            <a:r>
              <a:rPr lang="en-US" altLang="zh-CN" sz="2200" dirty="0">
                <a:solidFill>
                  <a:schemeClr val="dk1"/>
                </a:solidFill>
                <a:effectLst/>
                <a:latin typeface="幼圆" charset="0"/>
                <a:ea typeface="宋体" panose="02010600030101010101" pitchFamily="2" charset="-122"/>
                <a:cs typeface="幼圆" charset="0"/>
              </a:rPr>
              <a:t>(        )</a:t>
            </a:r>
            <a:r>
              <a:rPr lang="zh-CN" altLang="en-US" sz="2200" dirty="0">
                <a:solidFill>
                  <a:schemeClr val="dk1"/>
                </a:solidFill>
                <a:effectLst/>
                <a:latin typeface="幼圆" charset="0"/>
                <a:ea typeface="宋体" panose="02010600030101010101" pitchFamily="2" charset="-122"/>
                <a:cs typeface="幼圆" charset="0"/>
              </a:rPr>
              <a:t>的伴儿    </a:t>
            </a:r>
            <a:r>
              <a:rPr lang="en-US" altLang="zh-CN" sz="2200" dirty="0">
                <a:solidFill>
                  <a:schemeClr val="dk1"/>
                </a:solidFill>
                <a:latin typeface="幼圆" charset="0"/>
                <a:ea typeface="宋体" panose="02010600030101010101" pitchFamily="2" charset="-122"/>
                <a:cs typeface="幼圆" charset="0"/>
              </a:rPr>
              <a:t>(    )</a:t>
            </a:r>
            <a:r>
              <a:rPr lang="zh-CN" altLang="en-US" sz="2200" dirty="0">
                <a:solidFill>
                  <a:schemeClr val="dk1"/>
                </a:solidFill>
                <a:latin typeface="幼圆" charset="0"/>
                <a:ea typeface="宋体" panose="02010600030101010101" pitchFamily="2" charset="-122"/>
                <a:cs typeface="幼圆" charset="0"/>
              </a:rPr>
              <a:t>地催促</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200000"/>
              </a:lnSpc>
            </a:pPr>
            <a:r>
              <a:rPr lang="en-US" altLang="zh-CN" sz="2200" dirty="0">
                <a:solidFill>
                  <a:schemeClr val="dk1"/>
                </a:solidFill>
                <a:effectLst/>
                <a:latin typeface="幼圆" charset="0"/>
                <a:ea typeface="宋体" panose="02010600030101010101" pitchFamily="2" charset="-122"/>
                <a:cs typeface="幼圆" charset="0"/>
              </a:rPr>
              <a:t>(    )</a:t>
            </a:r>
            <a:r>
              <a:rPr lang="zh-CN" altLang="en-US" sz="2200" dirty="0">
                <a:solidFill>
                  <a:schemeClr val="dk1"/>
                </a:solidFill>
                <a:effectLst/>
                <a:latin typeface="幼圆" charset="0"/>
                <a:ea typeface="宋体" panose="02010600030101010101" pitchFamily="2" charset="-122"/>
                <a:cs typeface="幼圆" charset="0"/>
              </a:rPr>
              <a:t>的云霞	 </a:t>
            </a:r>
            <a:r>
              <a:rPr lang="en-US" altLang="zh-CN" sz="2200" dirty="0">
                <a:solidFill>
                  <a:schemeClr val="dk1"/>
                </a:solidFill>
                <a:effectLst/>
                <a:latin typeface="幼圆" charset="0"/>
                <a:ea typeface="宋体" panose="02010600030101010101" pitchFamily="2" charset="-122"/>
                <a:cs typeface="幼圆" charset="0"/>
              </a:rPr>
              <a:t>(    )</a:t>
            </a:r>
            <a:r>
              <a:rPr lang="zh-CN" altLang="en-US" sz="2200" dirty="0">
                <a:solidFill>
                  <a:schemeClr val="dk1"/>
                </a:solidFill>
                <a:effectLst/>
                <a:latin typeface="幼圆" charset="0"/>
                <a:ea typeface="宋体" panose="02010600030101010101" pitchFamily="2" charset="-122"/>
                <a:cs typeface="幼圆" charset="0"/>
              </a:rPr>
              <a:t>的伙伴	      </a:t>
            </a:r>
            <a:r>
              <a:rPr lang="en-US" altLang="zh-CN" sz="2200" dirty="0">
                <a:solidFill>
                  <a:schemeClr val="dk1"/>
                </a:solidFill>
                <a:latin typeface="幼圆" charset="0"/>
                <a:ea typeface="宋体" panose="02010600030101010101" pitchFamily="2" charset="-122"/>
                <a:cs typeface="幼圆" charset="0"/>
              </a:rPr>
              <a:t>(    )</a:t>
            </a:r>
            <a:r>
              <a:rPr lang="zh-CN" altLang="en-US" sz="2200" dirty="0">
                <a:solidFill>
                  <a:schemeClr val="dk1"/>
                </a:solidFill>
                <a:latin typeface="幼圆" charset="0"/>
                <a:ea typeface="宋体" panose="02010600030101010101" pitchFamily="2" charset="-122"/>
                <a:cs typeface="幼圆" charset="0"/>
              </a:rPr>
              <a:t>地流</a:t>
            </a:r>
            <a:r>
              <a:rPr lang="zh-CN" altLang="en-US" sz="2200" dirty="0">
                <a:solidFill>
                  <a:schemeClr val="dk1"/>
                </a:solidFill>
                <a:effectLst/>
                <a:latin typeface="幼圆" charset="0"/>
                <a:ea typeface="宋体" panose="02010600030101010101" pitchFamily="2" charset="-122"/>
                <a:cs typeface="幼圆" charset="0"/>
              </a:rPr>
              <a:t>	</a:t>
            </a:r>
            <a:endParaRPr lang="zh-CN" altLang="en-US" sz="2200" dirty="0">
              <a:solidFill>
                <a:schemeClr val="dk1"/>
              </a:solidFill>
              <a:effectLst/>
              <a:latin typeface="幼圆" charset="0"/>
              <a:ea typeface="宋体" panose="02010600030101010101" pitchFamily="2" charset="-122"/>
              <a:cs typeface="幼圆" charset="0"/>
            </a:endParaRPr>
          </a:p>
        </p:txBody>
      </p:sp>
      <p:sp>
        <p:nvSpPr>
          <p:cNvPr id="3" name="文本框 2"/>
          <p:cNvSpPr txBox="1"/>
          <p:nvPr>
            <p:custDataLst>
              <p:tags r:id="rId6"/>
            </p:custDataLst>
          </p:nvPr>
        </p:nvSpPr>
        <p:spPr>
          <a:xfrm>
            <a:off x="612950" y="1466126"/>
            <a:ext cx="741680" cy="429895"/>
          </a:xfrm>
          <a:prstGeom prst="rect">
            <a:avLst/>
          </a:prstGeom>
          <a:noFill/>
        </p:spPr>
        <p:txBody>
          <a:bodyPr wrap="none" rtlCol="0">
            <a:spAutoFit/>
          </a:bodyPr>
          <a:lstStyle/>
          <a:p>
            <a:r>
              <a:rPr lang="zh-CN" altLang="en-US" sz="2200" dirty="0">
                <a:solidFill>
                  <a:schemeClr val="dk1"/>
                </a:solidFill>
                <a:effectLst/>
                <a:latin typeface="幼圆" charset="0"/>
                <a:ea typeface="幼圆" charset="0"/>
                <a:cs typeface="?"/>
              </a:rPr>
              <a:t>动人</a:t>
            </a:r>
            <a:endParaRPr lang="zh-CN" altLang="en-US" sz="2200" dirty="0">
              <a:solidFill>
                <a:schemeClr val="dk1"/>
              </a:solidFill>
              <a:effectLst/>
              <a:latin typeface="幼圆" charset="0"/>
              <a:ea typeface="幼圆" charset="0"/>
              <a:cs typeface="?"/>
            </a:endParaRPr>
          </a:p>
        </p:txBody>
      </p:sp>
      <p:sp>
        <p:nvSpPr>
          <p:cNvPr id="5" name="文本框 4"/>
          <p:cNvSpPr txBox="1"/>
          <p:nvPr>
            <p:custDataLst>
              <p:tags r:id="rId7"/>
            </p:custDataLst>
          </p:nvPr>
        </p:nvSpPr>
        <p:spPr>
          <a:xfrm>
            <a:off x="2790091" y="1460280"/>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可怜</a:t>
            </a:r>
            <a:endParaRPr lang="zh-CN" altLang="en-US" sz="2200" dirty="0">
              <a:solidFill>
                <a:schemeClr val="dk1"/>
              </a:solidFill>
              <a:latin typeface="幼圆" charset="0"/>
              <a:ea typeface="幼圆" charset="0"/>
              <a:cs typeface="?"/>
            </a:endParaRPr>
          </a:p>
        </p:txBody>
      </p:sp>
      <p:sp>
        <p:nvSpPr>
          <p:cNvPr id="6" name="文本框 5"/>
          <p:cNvSpPr txBox="1"/>
          <p:nvPr>
            <p:custDataLst>
              <p:tags r:id="rId8"/>
            </p:custDataLst>
          </p:nvPr>
        </p:nvSpPr>
        <p:spPr>
          <a:xfrm>
            <a:off x="5599687" y="1460539"/>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微弱</a:t>
            </a:r>
            <a:endParaRPr lang="zh-CN" altLang="en-US" sz="2200" dirty="0">
              <a:solidFill>
                <a:schemeClr val="dk1"/>
              </a:solidFill>
              <a:latin typeface="幼圆" charset="0"/>
              <a:ea typeface="幼圆" charset="0"/>
              <a:cs typeface="?"/>
            </a:endParaRPr>
          </a:p>
        </p:txBody>
      </p:sp>
      <p:sp>
        <p:nvSpPr>
          <p:cNvPr id="7" name="文本框 6"/>
          <p:cNvSpPr txBox="1"/>
          <p:nvPr>
            <p:custDataLst>
              <p:tags r:id="rId9"/>
            </p:custDataLst>
          </p:nvPr>
        </p:nvSpPr>
        <p:spPr>
          <a:xfrm>
            <a:off x="611711" y="2139110"/>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敬爱</a:t>
            </a:r>
            <a:endParaRPr lang="zh-CN" altLang="en-US" sz="2200" dirty="0">
              <a:solidFill>
                <a:schemeClr val="dk1"/>
              </a:solidFill>
              <a:latin typeface="幼圆" charset="0"/>
              <a:ea typeface="幼圆" charset="0"/>
              <a:cs typeface="?"/>
            </a:endParaRPr>
          </a:p>
        </p:txBody>
      </p:sp>
      <p:sp>
        <p:nvSpPr>
          <p:cNvPr id="8" name="文本框 7"/>
          <p:cNvSpPr txBox="1"/>
          <p:nvPr>
            <p:custDataLst>
              <p:tags r:id="rId10"/>
            </p:custDataLst>
          </p:nvPr>
        </p:nvSpPr>
        <p:spPr>
          <a:xfrm>
            <a:off x="2790091" y="2125953"/>
            <a:ext cx="13004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震天动地</a:t>
            </a:r>
            <a:endParaRPr lang="zh-CN" altLang="en-US" sz="2200" dirty="0">
              <a:solidFill>
                <a:schemeClr val="dk1"/>
              </a:solidFill>
              <a:latin typeface="幼圆" charset="0"/>
              <a:ea typeface="幼圆" charset="0"/>
              <a:cs typeface="?"/>
            </a:endParaRPr>
          </a:p>
        </p:txBody>
      </p:sp>
      <p:sp>
        <p:nvSpPr>
          <p:cNvPr id="9" name="文本框 8"/>
          <p:cNvSpPr txBox="1"/>
          <p:nvPr>
            <p:custDataLst>
              <p:tags r:id="rId11"/>
            </p:custDataLst>
          </p:nvPr>
        </p:nvSpPr>
        <p:spPr>
          <a:xfrm>
            <a:off x="5599687" y="2139110"/>
            <a:ext cx="13004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晃晃荡荡</a:t>
            </a:r>
            <a:endParaRPr lang="zh-CN" altLang="en-US" sz="2200" dirty="0">
              <a:solidFill>
                <a:schemeClr val="dk1"/>
              </a:solidFill>
              <a:latin typeface="幼圆" charset="0"/>
              <a:ea typeface="幼圆" charset="0"/>
              <a:cs typeface="?"/>
            </a:endParaRPr>
          </a:p>
        </p:txBody>
      </p:sp>
      <p:sp>
        <p:nvSpPr>
          <p:cNvPr id="10" name="文本框 9"/>
          <p:cNvSpPr txBox="1"/>
          <p:nvPr>
            <p:custDataLst>
              <p:tags r:id="rId12"/>
            </p:custDataLst>
          </p:nvPr>
        </p:nvSpPr>
        <p:spPr>
          <a:xfrm>
            <a:off x="611710" y="2811831"/>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温和</a:t>
            </a:r>
            <a:endParaRPr lang="zh-CN" altLang="en-US" sz="2200" dirty="0">
              <a:solidFill>
                <a:schemeClr val="dk1"/>
              </a:solidFill>
              <a:latin typeface="幼圆" charset="0"/>
              <a:ea typeface="幼圆" charset="0"/>
              <a:cs typeface="?"/>
            </a:endParaRPr>
          </a:p>
        </p:txBody>
      </p:sp>
      <p:sp>
        <p:nvSpPr>
          <p:cNvPr id="11" name="文本框 10"/>
          <p:cNvSpPr txBox="1"/>
          <p:nvPr>
            <p:custDataLst>
              <p:tags r:id="rId13"/>
            </p:custDataLst>
          </p:nvPr>
        </p:nvSpPr>
        <p:spPr>
          <a:xfrm>
            <a:off x="2790091" y="2793326"/>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嫩嫩</a:t>
            </a:r>
            <a:endParaRPr lang="zh-CN" altLang="en-US" sz="2200" dirty="0">
              <a:solidFill>
                <a:schemeClr val="dk1"/>
              </a:solidFill>
              <a:latin typeface="幼圆" charset="0"/>
              <a:ea typeface="幼圆" charset="0"/>
              <a:cs typeface="?"/>
            </a:endParaRPr>
          </a:p>
        </p:txBody>
      </p:sp>
      <p:sp>
        <p:nvSpPr>
          <p:cNvPr id="12" name="文本框 11"/>
          <p:cNvSpPr txBox="1"/>
          <p:nvPr>
            <p:custDataLst>
              <p:tags r:id="rId14"/>
            </p:custDataLst>
          </p:nvPr>
        </p:nvSpPr>
        <p:spPr>
          <a:xfrm>
            <a:off x="5601396" y="2807324"/>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镇定</a:t>
            </a:r>
            <a:endParaRPr lang="zh-CN" altLang="en-US" sz="2200" dirty="0">
              <a:solidFill>
                <a:schemeClr val="dk1"/>
              </a:solidFill>
              <a:latin typeface="幼圆" charset="0"/>
              <a:ea typeface="幼圆" charset="0"/>
              <a:cs typeface="?"/>
            </a:endParaRPr>
          </a:p>
        </p:txBody>
      </p:sp>
      <p:sp>
        <p:nvSpPr>
          <p:cNvPr id="13" name="文本框 12"/>
          <p:cNvSpPr txBox="1"/>
          <p:nvPr>
            <p:custDataLst>
              <p:tags r:id="rId15"/>
            </p:custDataLst>
          </p:nvPr>
        </p:nvSpPr>
        <p:spPr>
          <a:xfrm>
            <a:off x="625143" y="3484683"/>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干净</a:t>
            </a:r>
            <a:endParaRPr lang="zh-CN" altLang="en-US" sz="2200" dirty="0">
              <a:solidFill>
                <a:schemeClr val="dk1"/>
              </a:solidFill>
              <a:latin typeface="幼圆" charset="0"/>
              <a:ea typeface="幼圆" charset="0"/>
              <a:cs typeface="?"/>
            </a:endParaRPr>
          </a:p>
        </p:txBody>
      </p:sp>
      <p:sp>
        <p:nvSpPr>
          <p:cNvPr id="14" name="文本框 13"/>
          <p:cNvSpPr txBox="1"/>
          <p:nvPr>
            <p:custDataLst>
              <p:tags r:id="rId16"/>
            </p:custDataLst>
          </p:nvPr>
        </p:nvSpPr>
        <p:spPr>
          <a:xfrm>
            <a:off x="2790091" y="3484682"/>
            <a:ext cx="13004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相依为命</a:t>
            </a:r>
            <a:endParaRPr lang="zh-CN" altLang="en-US" sz="2200" dirty="0">
              <a:solidFill>
                <a:schemeClr val="dk1"/>
              </a:solidFill>
              <a:latin typeface="幼圆" charset="0"/>
              <a:ea typeface="幼圆" charset="0"/>
              <a:cs typeface="?"/>
            </a:endParaRPr>
          </a:p>
        </p:txBody>
      </p:sp>
      <p:sp>
        <p:nvSpPr>
          <p:cNvPr id="15" name="文本框 14"/>
          <p:cNvSpPr txBox="1"/>
          <p:nvPr>
            <p:custDataLst>
              <p:tags r:id="rId17"/>
            </p:custDataLst>
          </p:nvPr>
        </p:nvSpPr>
        <p:spPr>
          <a:xfrm>
            <a:off x="5599686" y="3475460"/>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焦急</a:t>
            </a:r>
            <a:endParaRPr lang="zh-CN" altLang="en-US" sz="2200" dirty="0">
              <a:solidFill>
                <a:schemeClr val="dk1"/>
              </a:solidFill>
              <a:latin typeface="幼圆" charset="0"/>
              <a:ea typeface="幼圆" charset="0"/>
              <a:cs typeface="?"/>
            </a:endParaRPr>
          </a:p>
        </p:txBody>
      </p:sp>
      <p:sp>
        <p:nvSpPr>
          <p:cNvPr id="16" name="文本框 15"/>
          <p:cNvSpPr txBox="1"/>
          <p:nvPr>
            <p:custDataLst>
              <p:tags r:id="rId18"/>
            </p:custDataLst>
          </p:nvPr>
        </p:nvSpPr>
        <p:spPr>
          <a:xfrm>
            <a:off x="604528" y="4153207"/>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灿烂</a:t>
            </a:r>
            <a:endParaRPr lang="zh-CN" altLang="en-US" sz="2200" dirty="0">
              <a:solidFill>
                <a:schemeClr val="dk1"/>
              </a:solidFill>
              <a:latin typeface="幼圆" charset="0"/>
              <a:ea typeface="幼圆" charset="0"/>
              <a:cs typeface="?"/>
            </a:endParaRPr>
          </a:p>
        </p:txBody>
      </p:sp>
      <p:sp>
        <p:nvSpPr>
          <p:cNvPr id="17" name="文本框 16"/>
          <p:cNvSpPr txBox="1"/>
          <p:nvPr>
            <p:custDataLst>
              <p:tags r:id="rId19"/>
            </p:custDataLst>
          </p:nvPr>
        </p:nvSpPr>
        <p:spPr>
          <a:xfrm>
            <a:off x="2790091" y="4131285"/>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亲密</a:t>
            </a:r>
            <a:endParaRPr lang="zh-CN" altLang="en-US" sz="2200" dirty="0">
              <a:solidFill>
                <a:schemeClr val="dk1"/>
              </a:solidFill>
              <a:latin typeface="幼圆" charset="0"/>
              <a:ea typeface="幼圆" charset="0"/>
              <a:cs typeface="?"/>
            </a:endParaRPr>
          </a:p>
        </p:txBody>
      </p:sp>
      <p:sp>
        <p:nvSpPr>
          <p:cNvPr id="18" name="文本框 17"/>
          <p:cNvSpPr txBox="1"/>
          <p:nvPr>
            <p:custDataLst>
              <p:tags r:id="rId20"/>
            </p:custDataLst>
          </p:nvPr>
        </p:nvSpPr>
        <p:spPr>
          <a:xfrm>
            <a:off x="5599685" y="4131285"/>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活泼</a:t>
            </a:r>
            <a:endParaRPr lang="zh-CN" altLang="en-US" sz="2200" dirty="0">
              <a:solidFill>
                <a:schemeClr val="dk1"/>
              </a:solidFill>
              <a:latin typeface="幼圆" charset="0"/>
              <a:ea typeface="幼圆" charset="0"/>
              <a:cs typeface="?"/>
            </a:endParaRPr>
          </a:p>
        </p:txBody>
      </p:sp>
    </p:spTree>
    <p:custDataLst>
      <p:tags r:id="rId2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ppt_x"/>
                                          </p:val>
                                        </p:tav>
                                        <p:tav tm="100000">
                                          <p:val>
                                            <p:strVal val="#ppt_x"/>
                                          </p:val>
                                        </p:tav>
                                      </p:tavLst>
                                    </p:anim>
                                    <p:anim calcmode="lin" valueType="num">
                                      <p:cBhvr additive="base">
                                        <p:cTn id="2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ppt_x"/>
                                          </p:val>
                                        </p:tav>
                                        <p:tav tm="100000">
                                          <p:val>
                                            <p:strVal val="#ppt_x"/>
                                          </p:val>
                                        </p:tav>
                                      </p:tavLst>
                                    </p:anim>
                                    <p:anim calcmode="lin" valueType="num">
                                      <p:cBhvr additive="base">
                                        <p:cTn id="3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500" fill="hold"/>
                                        <p:tgtEl>
                                          <p:spTgt spid="9"/>
                                        </p:tgtEl>
                                        <p:attrNameLst>
                                          <p:attrName>ppt_x</p:attrName>
                                        </p:attrNameLst>
                                      </p:cBhvr>
                                      <p:tavLst>
                                        <p:tav tm="0">
                                          <p:val>
                                            <p:strVal val="#ppt_x"/>
                                          </p:val>
                                        </p:tav>
                                        <p:tav tm="100000">
                                          <p:val>
                                            <p:strVal val="#ppt_x"/>
                                          </p:val>
                                        </p:tav>
                                      </p:tavLst>
                                    </p:anim>
                                    <p:anim calcmode="lin" valueType="num">
                                      <p:cBhvr additive="base">
                                        <p:cTn id="3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cBhvr additive="base">
                                        <p:cTn id="43" dur="500" fill="hold"/>
                                        <p:tgtEl>
                                          <p:spTgt spid="10"/>
                                        </p:tgtEl>
                                        <p:attrNameLst>
                                          <p:attrName>ppt_x</p:attrName>
                                        </p:attrNameLst>
                                      </p:cBhvr>
                                      <p:tavLst>
                                        <p:tav tm="0">
                                          <p:val>
                                            <p:strVal val="#ppt_x"/>
                                          </p:val>
                                        </p:tav>
                                        <p:tav tm="100000">
                                          <p:val>
                                            <p:strVal val="#ppt_x"/>
                                          </p:val>
                                        </p:tav>
                                      </p:tavLst>
                                    </p:anim>
                                    <p:anim calcmode="lin" valueType="num">
                                      <p:cBhvr additive="base">
                                        <p:cTn id="4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11"/>
                                        </p:tgtEl>
                                        <p:attrNameLst>
                                          <p:attrName>style.visibility</p:attrName>
                                        </p:attrNameLst>
                                      </p:cBhvr>
                                      <p:to>
                                        <p:strVal val="visible"/>
                                      </p:to>
                                    </p:set>
                                    <p:anim calcmode="lin" valueType="num">
                                      <p:cBhvr additive="base">
                                        <p:cTn id="49" dur="500" fill="hold"/>
                                        <p:tgtEl>
                                          <p:spTgt spid="11"/>
                                        </p:tgtEl>
                                        <p:attrNameLst>
                                          <p:attrName>ppt_x</p:attrName>
                                        </p:attrNameLst>
                                      </p:cBhvr>
                                      <p:tavLst>
                                        <p:tav tm="0">
                                          <p:val>
                                            <p:strVal val="#ppt_x"/>
                                          </p:val>
                                        </p:tav>
                                        <p:tav tm="100000">
                                          <p:val>
                                            <p:strVal val="#ppt_x"/>
                                          </p:val>
                                        </p:tav>
                                      </p:tavLst>
                                    </p:anim>
                                    <p:anim calcmode="lin" valueType="num">
                                      <p:cBhvr additive="base">
                                        <p:cTn id="50"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12"/>
                                        </p:tgtEl>
                                        <p:attrNameLst>
                                          <p:attrName>style.visibility</p:attrName>
                                        </p:attrNameLst>
                                      </p:cBhvr>
                                      <p:to>
                                        <p:strVal val="visible"/>
                                      </p:to>
                                    </p:set>
                                    <p:anim calcmode="lin" valueType="num">
                                      <p:cBhvr additive="base">
                                        <p:cTn id="55" dur="500" fill="hold"/>
                                        <p:tgtEl>
                                          <p:spTgt spid="12"/>
                                        </p:tgtEl>
                                        <p:attrNameLst>
                                          <p:attrName>ppt_x</p:attrName>
                                        </p:attrNameLst>
                                      </p:cBhvr>
                                      <p:tavLst>
                                        <p:tav tm="0">
                                          <p:val>
                                            <p:strVal val="#ppt_x"/>
                                          </p:val>
                                        </p:tav>
                                        <p:tav tm="100000">
                                          <p:val>
                                            <p:strVal val="#ppt_x"/>
                                          </p:val>
                                        </p:tav>
                                      </p:tavLst>
                                    </p:anim>
                                    <p:anim calcmode="lin" valueType="num">
                                      <p:cBhvr additive="base">
                                        <p:cTn id="56"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13"/>
                                        </p:tgtEl>
                                        <p:attrNameLst>
                                          <p:attrName>style.visibility</p:attrName>
                                        </p:attrNameLst>
                                      </p:cBhvr>
                                      <p:to>
                                        <p:strVal val="visible"/>
                                      </p:to>
                                    </p:set>
                                    <p:anim calcmode="lin" valueType="num">
                                      <p:cBhvr additive="base">
                                        <p:cTn id="61" dur="500" fill="hold"/>
                                        <p:tgtEl>
                                          <p:spTgt spid="13"/>
                                        </p:tgtEl>
                                        <p:attrNameLst>
                                          <p:attrName>ppt_x</p:attrName>
                                        </p:attrNameLst>
                                      </p:cBhvr>
                                      <p:tavLst>
                                        <p:tav tm="0">
                                          <p:val>
                                            <p:strVal val="#ppt_x"/>
                                          </p:val>
                                        </p:tav>
                                        <p:tav tm="100000">
                                          <p:val>
                                            <p:strVal val="#ppt_x"/>
                                          </p:val>
                                        </p:tav>
                                      </p:tavLst>
                                    </p:anim>
                                    <p:anim calcmode="lin" valueType="num">
                                      <p:cBhvr additive="base">
                                        <p:cTn id="62"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14"/>
                                        </p:tgtEl>
                                        <p:attrNameLst>
                                          <p:attrName>style.visibility</p:attrName>
                                        </p:attrNameLst>
                                      </p:cBhvr>
                                      <p:to>
                                        <p:strVal val="visible"/>
                                      </p:to>
                                    </p:set>
                                    <p:anim calcmode="lin" valueType="num">
                                      <p:cBhvr additive="base">
                                        <p:cTn id="67" dur="500" fill="hold"/>
                                        <p:tgtEl>
                                          <p:spTgt spid="14"/>
                                        </p:tgtEl>
                                        <p:attrNameLst>
                                          <p:attrName>ppt_x</p:attrName>
                                        </p:attrNameLst>
                                      </p:cBhvr>
                                      <p:tavLst>
                                        <p:tav tm="0">
                                          <p:val>
                                            <p:strVal val="#ppt_x"/>
                                          </p:val>
                                        </p:tav>
                                        <p:tav tm="100000">
                                          <p:val>
                                            <p:strVal val="#ppt_x"/>
                                          </p:val>
                                        </p:tav>
                                      </p:tavLst>
                                    </p:anim>
                                    <p:anim calcmode="lin" valueType="num">
                                      <p:cBhvr additive="base">
                                        <p:cTn id="68"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15"/>
                                        </p:tgtEl>
                                        <p:attrNameLst>
                                          <p:attrName>style.visibility</p:attrName>
                                        </p:attrNameLst>
                                      </p:cBhvr>
                                      <p:to>
                                        <p:strVal val="visible"/>
                                      </p:to>
                                    </p:set>
                                    <p:anim calcmode="lin" valueType="num">
                                      <p:cBhvr additive="base">
                                        <p:cTn id="73" dur="500" fill="hold"/>
                                        <p:tgtEl>
                                          <p:spTgt spid="15"/>
                                        </p:tgtEl>
                                        <p:attrNameLst>
                                          <p:attrName>ppt_x</p:attrName>
                                        </p:attrNameLst>
                                      </p:cBhvr>
                                      <p:tavLst>
                                        <p:tav tm="0">
                                          <p:val>
                                            <p:strVal val="#ppt_x"/>
                                          </p:val>
                                        </p:tav>
                                        <p:tav tm="100000">
                                          <p:val>
                                            <p:strVal val="#ppt_x"/>
                                          </p:val>
                                        </p:tav>
                                      </p:tavLst>
                                    </p:anim>
                                    <p:anim calcmode="lin" valueType="num">
                                      <p:cBhvr additive="base">
                                        <p:cTn id="74"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16"/>
                                        </p:tgtEl>
                                        <p:attrNameLst>
                                          <p:attrName>style.visibility</p:attrName>
                                        </p:attrNameLst>
                                      </p:cBhvr>
                                      <p:to>
                                        <p:strVal val="visible"/>
                                      </p:to>
                                    </p:set>
                                    <p:anim calcmode="lin" valueType="num">
                                      <p:cBhvr additive="base">
                                        <p:cTn id="79" dur="500" fill="hold"/>
                                        <p:tgtEl>
                                          <p:spTgt spid="16"/>
                                        </p:tgtEl>
                                        <p:attrNameLst>
                                          <p:attrName>ppt_x</p:attrName>
                                        </p:attrNameLst>
                                      </p:cBhvr>
                                      <p:tavLst>
                                        <p:tav tm="0">
                                          <p:val>
                                            <p:strVal val="#ppt_x"/>
                                          </p:val>
                                        </p:tav>
                                        <p:tav tm="100000">
                                          <p:val>
                                            <p:strVal val="#ppt_x"/>
                                          </p:val>
                                        </p:tav>
                                      </p:tavLst>
                                    </p:anim>
                                    <p:anim calcmode="lin" valueType="num">
                                      <p:cBhvr additive="base">
                                        <p:cTn id="80"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grpId="0" nodeType="clickEffect">
                                  <p:stCondLst>
                                    <p:cond delay="0"/>
                                  </p:stCondLst>
                                  <p:childTnLst>
                                    <p:set>
                                      <p:cBhvr>
                                        <p:cTn id="84" dur="1" fill="hold">
                                          <p:stCondLst>
                                            <p:cond delay="0"/>
                                          </p:stCondLst>
                                        </p:cTn>
                                        <p:tgtEl>
                                          <p:spTgt spid="17"/>
                                        </p:tgtEl>
                                        <p:attrNameLst>
                                          <p:attrName>style.visibility</p:attrName>
                                        </p:attrNameLst>
                                      </p:cBhvr>
                                      <p:to>
                                        <p:strVal val="visible"/>
                                      </p:to>
                                    </p:set>
                                    <p:anim calcmode="lin" valueType="num">
                                      <p:cBhvr additive="base">
                                        <p:cTn id="85" dur="500" fill="hold"/>
                                        <p:tgtEl>
                                          <p:spTgt spid="17"/>
                                        </p:tgtEl>
                                        <p:attrNameLst>
                                          <p:attrName>ppt_x</p:attrName>
                                        </p:attrNameLst>
                                      </p:cBhvr>
                                      <p:tavLst>
                                        <p:tav tm="0">
                                          <p:val>
                                            <p:strVal val="#ppt_x"/>
                                          </p:val>
                                        </p:tav>
                                        <p:tav tm="100000">
                                          <p:val>
                                            <p:strVal val="#ppt_x"/>
                                          </p:val>
                                        </p:tav>
                                      </p:tavLst>
                                    </p:anim>
                                    <p:anim calcmode="lin" valueType="num">
                                      <p:cBhvr additive="base">
                                        <p:cTn id="86"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4" fill="hold" grpId="0" nodeType="clickEffect">
                                  <p:stCondLst>
                                    <p:cond delay="0"/>
                                  </p:stCondLst>
                                  <p:childTnLst>
                                    <p:set>
                                      <p:cBhvr>
                                        <p:cTn id="90" dur="1" fill="hold">
                                          <p:stCondLst>
                                            <p:cond delay="0"/>
                                          </p:stCondLst>
                                        </p:cTn>
                                        <p:tgtEl>
                                          <p:spTgt spid="18"/>
                                        </p:tgtEl>
                                        <p:attrNameLst>
                                          <p:attrName>style.visibility</p:attrName>
                                        </p:attrNameLst>
                                      </p:cBhvr>
                                      <p:to>
                                        <p:strVal val="visible"/>
                                      </p:to>
                                    </p:set>
                                    <p:anim calcmode="lin" valueType="num">
                                      <p:cBhvr additive="base">
                                        <p:cTn id="91" dur="500" fill="hold"/>
                                        <p:tgtEl>
                                          <p:spTgt spid="18"/>
                                        </p:tgtEl>
                                        <p:attrNameLst>
                                          <p:attrName>ppt_x</p:attrName>
                                        </p:attrNameLst>
                                      </p:cBhvr>
                                      <p:tavLst>
                                        <p:tav tm="0">
                                          <p:val>
                                            <p:strVal val="#ppt_x"/>
                                          </p:val>
                                        </p:tav>
                                        <p:tav tm="100000">
                                          <p:val>
                                            <p:strVal val="#ppt_x"/>
                                          </p:val>
                                        </p:tav>
                                      </p:tavLst>
                                    </p:anim>
                                    <p:anim calcmode="lin" valueType="num">
                                      <p:cBhvr additive="base">
                                        <p:cTn id="92"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7" grpId="0"/>
      <p:bldP spid="8" grpId="0"/>
      <p:bldP spid="9" grpId="0"/>
      <p:bldP spid="10" grpId="0"/>
      <p:bldP spid="11" grpId="0"/>
      <p:bldP spid="12" grpId="0"/>
      <p:bldP spid="13" grpId="0"/>
      <p:bldP spid="14" grpId="0"/>
      <p:bldP spid="15" grpId="0"/>
      <p:bldP spid="16" grpId="0"/>
      <p:bldP spid="17" grpId="0"/>
      <p:bldP spid="18"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168" name="图片 167"/>
          <p:cNvPicPr>
            <a:picLocks noChangeAspect="1"/>
          </p:cNvPicPr>
          <p:nvPr>
            <p:custDataLst>
              <p:tags r:id="rId1"/>
            </p:custDataLst>
          </p:nvPr>
        </p:nvPicPr>
        <p:blipFill>
          <a:blip r:embed="rId2">
            <a:extLst>
              <a:ext uri="{28A0092B-C50C-407E-A947-70E740481C1C}">
                <a14:useLocalDpi xmlns:a14="http://schemas.microsoft.com/office/drawing/2010/main" val="0"/>
              </a:ext>
            </a:extLst>
          </a:blip>
          <a:stretch>
            <a:fillRect/>
          </a:stretch>
        </p:blipFill>
        <p:spPr>
          <a:xfrm>
            <a:off x="0" y="0"/>
            <a:ext cx="540068" cy="540068"/>
          </a:xfrm>
          <a:prstGeom prst="rect">
            <a:avLst/>
          </a:prstGeom>
        </p:spPr>
      </p:pic>
      <p:pic>
        <p:nvPicPr>
          <p:cNvPr id="47" name="图片 46"/>
          <p:cNvPicPr>
            <a:picLocks noChangeAspect="1"/>
          </p:cNvPicPr>
          <p:nvPr>
            <p:custDataLst>
              <p:tags r:id="rId3"/>
            </p:custDataLst>
          </p:nvPr>
        </p:nvPicPr>
        <p:blipFill>
          <a:blip r:embed="rId4"/>
          <a:stretch>
            <a:fillRect/>
          </a:stretch>
        </p:blipFill>
        <p:spPr>
          <a:xfrm>
            <a:off x="8603933" y="4603433"/>
            <a:ext cx="540068" cy="540068"/>
          </a:xfrm>
          <a:prstGeom prst="rect">
            <a:avLst/>
          </a:prstGeom>
        </p:spPr>
      </p:pic>
      <p:sp>
        <p:nvSpPr>
          <p:cNvPr id="4" name="文本框 3"/>
          <p:cNvSpPr txBox="1"/>
          <p:nvPr>
            <p:custDataLst>
              <p:tags r:id="rId5"/>
            </p:custDataLst>
          </p:nvPr>
        </p:nvSpPr>
        <p:spPr>
          <a:xfrm>
            <a:off x="464344" y="555076"/>
            <a:ext cx="8372475" cy="4831080"/>
          </a:xfrm>
          <a:prstGeom prst="rect">
            <a:avLst/>
          </a:prstGeom>
          <a:noFill/>
        </p:spPr>
        <p:txBody>
          <a:bodyPr wrap="square">
            <a:spAutoFit/>
          </a:bodyPr>
          <a:lstStyle/>
          <a:p>
            <a:pPr algn="just">
              <a:lnSpc>
                <a:spcPct val="200000"/>
              </a:lnSpc>
            </a:pPr>
            <a:r>
              <a:rPr lang="zh-CN" altLang="en-US" sz="2200" b="1" dirty="0">
                <a:solidFill>
                  <a:schemeClr val="dk1"/>
                </a:solidFill>
                <a:latin typeface="幼圆" charset="0"/>
                <a:ea typeface="宋体" panose="02010600030101010101" pitchFamily="2" charset="-122"/>
                <a:cs typeface="幼圆" charset="0"/>
              </a:rPr>
              <a:t>八</a:t>
            </a:r>
            <a:r>
              <a:rPr lang="zh-CN" altLang="en-US" sz="2200" b="1" dirty="0">
                <a:solidFill>
                  <a:schemeClr val="dk1"/>
                </a:solidFill>
                <a:effectLst/>
                <a:latin typeface="幼圆" charset="0"/>
                <a:ea typeface="宋体" panose="02010600030101010101" pitchFamily="2" charset="-122"/>
                <a:cs typeface="幼圆" charset="0"/>
              </a:rPr>
              <a:t>、词语搭配</a:t>
            </a:r>
            <a:endParaRPr lang="zh-CN" altLang="en-US" sz="2200" b="1" dirty="0">
              <a:solidFill>
                <a:schemeClr val="dk1"/>
              </a:solidFill>
              <a:effectLst/>
              <a:latin typeface="幼圆" charset="0"/>
              <a:ea typeface="宋体" panose="02010600030101010101" pitchFamily="2" charset="-122"/>
              <a:cs typeface="幼圆" charset="0"/>
            </a:endParaRPr>
          </a:p>
          <a:p>
            <a:pPr algn="just">
              <a:lnSpc>
                <a:spcPct val="200000"/>
              </a:lnSpc>
            </a:pPr>
            <a:r>
              <a:rPr lang="en-US" altLang="zh-CN" sz="2200" dirty="0">
                <a:solidFill>
                  <a:schemeClr val="dk1"/>
                </a:solidFill>
                <a:effectLst/>
                <a:latin typeface="幼圆" charset="0"/>
                <a:ea typeface="宋体" panose="02010600030101010101" pitchFamily="2" charset="-122"/>
                <a:cs typeface="幼圆" charset="0"/>
              </a:rPr>
              <a:t>(    )</a:t>
            </a:r>
            <a:r>
              <a:rPr lang="zh-CN" altLang="en-US" sz="2200" dirty="0">
                <a:solidFill>
                  <a:schemeClr val="dk1"/>
                </a:solidFill>
                <a:effectLst/>
                <a:latin typeface="幼圆" charset="0"/>
                <a:ea typeface="宋体" panose="02010600030101010101" pitchFamily="2" charset="-122"/>
                <a:cs typeface="幼圆" charset="0"/>
              </a:rPr>
              <a:t>地吹         </a:t>
            </a:r>
            <a:r>
              <a:rPr lang="en-US" altLang="zh-CN" sz="2200" dirty="0">
                <a:solidFill>
                  <a:schemeClr val="dk1"/>
                </a:solidFill>
                <a:effectLst/>
                <a:latin typeface="幼圆" charset="0"/>
                <a:ea typeface="宋体" panose="02010600030101010101" pitchFamily="2" charset="-122"/>
                <a:cs typeface="幼圆" charset="0"/>
              </a:rPr>
              <a:t>(        )</a:t>
            </a:r>
            <a:r>
              <a:rPr lang="zh-CN" altLang="en-US" sz="2200" dirty="0">
                <a:solidFill>
                  <a:schemeClr val="dk1"/>
                </a:solidFill>
                <a:effectLst/>
                <a:latin typeface="幼圆" charset="0"/>
                <a:ea typeface="宋体" panose="02010600030101010101" pitchFamily="2" charset="-122"/>
                <a:cs typeface="幼圆" charset="0"/>
              </a:rPr>
              <a:t>地拉    	  </a:t>
            </a:r>
            <a:r>
              <a:rPr lang="en-US" altLang="zh-CN" sz="2200" dirty="0">
                <a:solidFill>
                  <a:schemeClr val="dk1"/>
                </a:solidFill>
                <a:effectLst/>
                <a:latin typeface="幼圆" charset="0"/>
                <a:ea typeface="宋体" panose="02010600030101010101" pitchFamily="2" charset="-122"/>
                <a:cs typeface="幼圆" charset="0"/>
              </a:rPr>
              <a:t>(    )</a:t>
            </a:r>
            <a:r>
              <a:rPr lang="zh-CN" altLang="en-US" sz="2200" dirty="0">
                <a:solidFill>
                  <a:schemeClr val="dk1"/>
                </a:solidFill>
                <a:effectLst/>
                <a:latin typeface="幼圆" charset="0"/>
                <a:ea typeface="宋体" panose="02010600030101010101" pitchFamily="2" charset="-122"/>
                <a:cs typeface="幼圆" charset="0"/>
              </a:rPr>
              <a:t>地听</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200000"/>
              </a:lnSpc>
            </a:pPr>
            <a:r>
              <a:rPr lang="en-US" altLang="zh-CN" sz="2200" dirty="0">
                <a:solidFill>
                  <a:schemeClr val="dk1"/>
                </a:solidFill>
                <a:effectLst/>
                <a:latin typeface="幼圆" charset="0"/>
                <a:ea typeface="宋体" panose="02010600030101010101" pitchFamily="2" charset="-122"/>
                <a:cs typeface="幼圆" charset="0"/>
              </a:rPr>
              <a:t>(        )</a:t>
            </a:r>
            <a:r>
              <a:rPr lang="zh-CN" altLang="en-US" sz="2200" dirty="0">
                <a:solidFill>
                  <a:schemeClr val="dk1"/>
                </a:solidFill>
                <a:effectLst/>
                <a:latin typeface="幼圆" charset="0"/>
                <a:ea typeface="宋体" panose="02010600030101010101" pitchFamily="2" charset="-122"/>
                <a:cs typeface="幼圆" charset="0"/>
              </a:rPr>
              <a:t>地说	     </a:t>
            </a:r>
            <a:r>
              <a:rPr lang="en-US" altLang="zh-CN" sz="2200" dirty="0">
                <a:solidFill>
                  <a:schemeClr val="dk1"/>
                </a:solidFill>
                <a:effectLst/>
                <a:latin typeface="幼圆" charset="0"/>
                <a:ea typeface="宋体" panose="02010600030101010101" pitchFamily="2" charset="-122"/>
                <a:cs typeface="幼圆" charset="0"/>
              </a:rPr>
              <a:t>(        )</a:t>
            </a:r>
            <a:r>
              <a:rPr lang="zh-CN" altLang="en-US" sz="2200" dirty="0">
                <a:solidFill>
                  <a:schemeClr val="dk1"/>
                </a:solidFill>
                <a:effectLst/>
                <a:latin typeface="幼圆" charset="0"/>
                <a:ea typeface="宋体" panose="02010600030101010101" pitchFamily="2" charset="-122"/>
                <a:cs typeface="幼圆" charset="0"/>
              </a:rPr>
              <a:t>地看       </a:t>
            </a:r>
            <a:r>
              <a:rPr lang="en-US" altLang="zh-CN" sz="2200" dirty="0">
                <a:solidFill>
                  <a:schemeClr val="dk1"/>
                </a:solidFill>
                <a:latin typeface="幼圆" charset="0"/>
                <a:ea typeface="宋体" panose="02010600030101010101" pitchFamily="2" charset="-122"/>
                <a:cs typeface="幼圆" charset="0"/>
              </a:rPr>
              <a:t>(        )</a:t>
            </a:r>
            <a:r>
              <a:rPr lang="zh-CN" altLang="en-US" sz="2200" dirty="0">
                <a:solidFill>
                  <a:schemeClr val="dk1"/>
                </a:solidFill>
                <a:latin typeface="幼圆" charset="0"/>
                <a:ea typeface="宋体" panose="02010600030101010101" pitchFamily="2" charset="-122"/>
                <a:cs typeface="幼圆" charset="0"/>
              </a:rPr>
              <a:t>地说</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200000"/>
              </a:lnSpc>
            </a:pPr>
            <a:r>
              <a:rPr lang="en-US" altLang="zh-CN" sz="2200" dirty="0">
                <a:solidFill>
                  <a:schemeClr val="dk1"/>
                </a:solidFill>
                <a:effectLst/>
                <a:latin typeface="幼圆" charset="0"/>
                <a:ea typeface="宋体" panose="02010600030101010101" pitchFamily="2" charset="-122"/>
                <a:cs typeface="幼圆" charset="0"/>
              </a:rPr>
              <a:t>(        )</a:t>
            </a:r>
            <a:r>
              <a:rPr lang="zh-CN" altLang="en-US" sz="2200" dirty="0">
                <a:solidFill>
                  <a:schemeClr val="dk1"/>
                </a:solidFill>
                <a:effectLst/>
                <a:latin typeface="幼圆" charset="0"/>
                <a:ea typeface="宋体" panose="02010600030101010101" pitchFamily="2" charset="-122"/>
                <a:cs typeface="幼圆" charset="0"/>
              </a:rPr>
              <a:t>地干活	</a:t>
            </a:r>
            <a:r>
              <a:rPr lang="en-US" altLang="zh-CN" sz="2200" dirty="0">
                <a:solidFill>
                  <a:schemeClr val="dk1"/>
                </a:solidFill>
                <a:effectLst/>
                <a:latin typeface="幼圆" charset="0"/>
                <a:ea typeface="宋体" panose="02010600030101010101" pitchFamily="2" charset="-122"/>
                <a:cs typeface="幼圆" charset="0"/>
              </a:rPr>
              <a:t>(        )</a:t>
            </a:r>
            <a:r>
              <a:rPr lang="zh-CN" altLang="en-US" sz="2200" dirty="0">
                <a:solidFill>
                  <a:schemeClr val="dk1"/>
                </a:solidFill>
                <a:effectLst/>
                <a:latin typeface="幼圆" charset="0"/>
                <a:ea typeface="宋体" panose="02010600030101010101" pitchFamily="2" charset="-122"/>
                <a:cs typeface="幼圆" charset="0"/>
              </a:rPr>
              <a:t>地游泳	  </a:t>
            </a:r>
            <a:r>
              <a:rPr lang="en-US" altLang="zh-CN" sz="2200" dirty="0">
                <a:solidFill>
                  <a:schemeClr val="dk1"/>
                </a:solidFill>
                <a:effectLst/>
                <a:latin typeface="幼圆" charset="0"/>
                <a:ea typeface="宋体" panose="02010600030101010101" pitchFamily="2" charset="-122"/>
                <a:cs typeface="幼圆" charset="0"/>
              </a:rPr>
              <a:t>(    )</a:t>
            </a:r>
            <a:r>
              <a:rPr lang="zh-CN" altLang="en-US" sz="2200" dirty="0">
                <a:solidFill>
                  <a:schemeClr val="dk1"/>
                </a:solidFill>
                <a:effectLst/>
                <a:latin typeface="幼圆" charset="0"/>
                <a:ea typeface="宋体" panose="02010600030101010101" pitchFamily="2" charset="-122"/>
                <a:cs typeface="幼圆" charset="0"/>
              </a:rPr>
              <a:t>地回答</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200000"/>
              </a:lnSpc>
            </a:pPr>
            <a:r>
              <a:rPr lang="en-US" altLang="zh-CN" sz="2200" dirty="0">
                <a:solidFill>
                  <a:schemeClr val="dk1"/>
                </a:solidFill>
                <a:effectLst/>
                <a:latin typeface="幼圆" charset="0"/>
                <a:ea typeface="宋体" panose="02010600030101010101" pitchFamily="2" charset="-122"/>
                <a:cs typeface="幼圆" charset="0"/>
              </a:rPr>
              <a:t>(        )</a:t>
            </a:r>
            <a:r>
              <a:rPr lang="zh-CN" altLang="en-US" sz="2200" dirty="0">
                <a:solidFill>
                  <a:schemeClr val="dk1"/>
                </a:solidFill>
                <a:effectLst/>
                <a:latin typeface="幼圆" charset="0"/>
                <a:ea typeface="宋体" panose="02010600030101010101" pitchFamily="2" charset="-122"/>
                <a:cs typeface="幼圆" charset="0"/>
              </a:rPr>
              <a:t>地洗澡	清得</a:t>
            </a:r>
            <a:r>
              <a:rPr lang="en-US" altLang="zh-CN" sz="2200" dirty="0">
                <a:solidFill>
                  <a:schemeClr val="dk1"/>
                </a:solidFill>
                <a:effectLst/>
                <a:latin typeface="幼圆" charset="0"/>
                <a:ea typeface="宋体" panose="02010600030101010101" pitchFamily="2" charset="-122"/>
                <a:cs typeface="幼圆" charset="0"/>
              </a:rPr>
              <a:t>(    )            </a:t>
            </a:r>
            <a:r>
              <a:rPr lang="zh-CN" altLang="en-US" sz="2200" dirty="0">
                <a:solidFill>
                  <a:schemeClr val="dk1"/>
                </a:solidFill>
                <a:latin typeface="幼圆" charset="0"/>
                <a:ea typeface="宋体" panose="02010600030101010101" pitchFamily="2" charset="-122"/>
                <a:cs typeface="幼圆" charset="0"/>
              </a:rPr>
              <a:t>听得</a:t>
            </a:r>
            <a:r>
              <a:rPr lang="en-US" altLang="zh-CN" sz="2200" dirty="0">
                <a:solidFill>
                  <a:schemeClr val="dk1"/>
                </a:solidFill>
                <a:latin typeface="幼圆" charset="0"/>
                <a:ea typeface="宋体" panose="02010600030101010101" pitchFamily="2" charset="-122"/>
                <a:cs typeface="幼圆" charset="0"/>
              </a:rPr>
              <a:t>(      )</a:t>
            </a:r>
            <a:endParaRPr lang="en-US" altLang="zh-CN" sz="2200" dirty="0">
              <a:solidFill>
                <a:schemeClr val="dk1"/>
              </a:solidFill>
              <a:effectLst/>
              <a:latin typeface="幼圆" charset="0"/>
              <a:ea typeface="宋体" panose="02010600030101010101" pitchFamily="2" charset="-122"/>
              <a:cs typeface="幼圆" charset="0"/>
            </a:endParaRPr>
          </a:p>
          <a:p>
            <a:pPr algn="just">
              <a:lnSpc>
                <a:spcPct val="200000"/>
              </a:lnSpc>
            </a:pPr>
            <a:r>
              <a:rPr lang="zh-CN" altLang="en-US" sz="2200" dirty="0">
                <a:solidFill>
                  <a:schemeClr val="dk1"/>
                </a:solidFill>
                <a:effectLst/>
                <a:latin typeface="幼圆" charset="0"/>
                <a:ea typeface="宋体" panose="02010600030101010101" pitchFamily="2" charset="-122"/>
                <a:cs typeface="幼圆" charset="0"/>
              </a:rPr>
              <a:t>打扫得</a:t>
            </a:r>
            <a:r>
              <a:rPr lang="en-US" altLang="zh-CN" sz="2200" dirty="0">
                <a:solidFill>
                  <a:schemeClr val="dk1"/>
                </a:solidFill>
                <a:effectLst/>
                <a:latin typeface="幼圆" charset="0"/>
                <a:ea typeface="宋体" panose="02010600030101010101" pitchFamily="2" charset="-122"/>
                <a:cs typeface="幼圆" charset="0"/>
              </a:rPr>
              <a:t>(        )	</a:t>
            </a:r>
            <a:endParaRPr lang="en-US" altLang="zh-CN" sz="2200" dirty="0">
              <a:solidFill>
                <a:schemeClr val="dk1"/>
              </a:solidFill>
              <a:effectLst/>
              <a:latin typeface="幼圆" charset="0"/>
              <a:ea typeface="宋体" panose="02010600030101010101" pitchFamily="2" charset="-122"/>
              <a:cs typeface="幼圆" charset="0"/>
            </a:endParaRPr>
          </a:p>
        </p:txBody>
      </p:sp>
      <p:sp>
        <p:nvSpPr>
          <p:cNvPr id="2" name="文本框 1"/>
          <p:cNvSpPr txBox="1"/>
          <p:nvPr>
            <p:custDataLst>
              <p:tags r:id="rId6"/>
            </p:custDataLst>
          </p:nvPr>
        </p:nvSpPr>
        <p:spPr>
          <a:xfrm>
            <a:off x="590174" y="1460282"/>
            <a:ext cx="741680" cy="429895"/>
          </a:xfrm>
          <a:prstGeom prst="rect">
            <a:avLst/>
          </a:prstGeom>
          <a:noFill/>
        </p:spPr>
        <p:txBody>
          <a:bodyPr wrap="none" rtlCol="0">
            <a:spAutoFit/>
          </a:bodyPr>
          <a:lstStyle/>
          <a:p>
            <a:r>
              <a:rPr lang="zh-CN" altLang="en-US" sz="2200" dirty="0">
                <a:solidFill>
                  <a:schemeClr val="dk1"/>
                </a:solidFill>
                <a:effectLst/>
                <a:latin typeface="幼圆" charset="0"/>
                <a:ea typeface="幼圆" charset="0"/>
                <a:cs typeface="?"/>
              </a:rPr>
              <a:t>轻轻</a:t>
            </a:r>
            <a:endParaRPr lang="zh-CN" altLang="en-US" sz="2200" dirty="0">
              <a:solidFill>
                <a:schemeClr val="dk1"/>
              </a:solidFill>
              <a:effectLst/>
              <a:latin typeface="幼圆" charset="0"/>
              <a:ea typeface="幼圆" charset="0"/>
              <a:cs typeface="?"/>
            </a:endParaRPr>
          </a:p>
        </p:txBody>
      </p:sp>
      <p:sp>
        <p:nvSpPr>
          <p:cNvPr id="5" name="文本框 4"/>
          <p:cNvSpPr txBox="1"/>
          <p:nvPr>
            <p:custDataLst>
              <p:tags r:id="rId7"/>
            </p:custDataLst>
          </p:nvPr>
        </p:nvSpPr>
        <p:spPr>
          <a:xfrm>
            <a:off x="3258820" y="1460282"/>
            <a:ext cx="13004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怒气冲冲</a:t>
            </a:r>
            <a:endParaRPr lang="zh-CN" altLang="en-US" sz="2200" dirty="0">
              <a:solidFill>
                <a:schemeClr val="dk1"/>
              </a:solidFill>
              <a:latin typeface="幼圆" charset="0"/>
              <a:ea typeface="幼圆" charset="0"/>
              <a:cs typeface="?"/>
            </a:endParaRPr>
          </a:p>
        </p:txBody>
      </p:sp>
      <p:sp>
        <p:nvSpPr>
          <p:cNvPr id="6" name="文本框 5"/>
          <p:cNvSpPr txBox="1"/>
          <p:nvPr>
            <p:custDataLst>
              <p:tags r:id="rId8"/>
            </p:custDataLst>
          </p:nvPr>
        </p:nvSpPr>
        <p:spPr>
          <a:xfrm>
            <a:off x="6398003" y="1460281"/>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静静</a:t>
            </a:r>
            <a:endParaRPr lang="zh-CN" altLang="en-US" sz="2200" dirty="0">
              <a:solidFill>
                <a:schemeClr val="dk1"/>
              </a:solidFill>
              <a:latin typeface="幼圆" charset="0"/>
              <a:ea typeface="幼圆" charset="0"/>
              <a:cs typeface="?"/>
            </a:endParaRPr>
          </a:p>
        </p:txBody>
      </p:sp>
      <p:sp>
        <p:nvSpPr>
          <p:cNvPr id="7" name="文本框 6"/>
          <p:cNvSpPr txBox="1"/>
          <p:nvPr>
            <p:custDataLst>
              <p:tags r:id="rId9"/>
            </p:custDataLst>
          </p:nvPr>
        </p:nvSpPr>
        <p:spPr>
          <a:xfrm>
            <a:off x="590174" y="2140863"/>
            <a:ext cx="13004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亲亲密密</a:t>
            </a:r>
            <a:endParaRPr lang="zh-CN" altLang="en-US" sz="2200" dirty="0">
              <a:solidFill>
                <a:schemeClr val="dk1"/>
              </a:solidFill>
              <a:latin typeface="幼圆" charset="0"/>
              <a:ea typeface="幼圆" charset="0"/>
              <a:cs typeface="?"/>
            </a:endParaRPr>
          </a:p>
        </p:txBody>
      </p:sp>
      <p:sp>
        <p:nvSpPr>
          <p:cNvPr id="8" name="文本框 7"/>
          <p:cNvSpPr txBox="1"/>
          <p:nvPr>
            <p:custDataLst>
              <p:tags r:id="rId10"/>
            </p:custDataLst>
          </p:nvPr>
        </p:nvSpPr>
        <p:spPr>
          <a:xfrm>
            <a:off x="3358947" y="2113621"/>
            <a:ext cx="13004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眉开眼笑</a:t>
            </a:r>
            <a:endParaRPr lang="zh-CN" altLang="en-US" sz="2200" dirty="0">
              <a:solidFill>
                <a:schemeClr val="dk1"/>
              </a:solidFill>
              <a:latin typeface="幼圆" charset="0"/>
              <a:ea typeface="幼圆" charset="0"/>
              <a:cs typeface="?"/>
            </a:endParaRPr>
          </a:p>
        </p:txBody>
      </p:sp>
      <p:sp>
        <p:nvSpPr>
          <p:cNvPr id="9" name="文本框 8"/>
          <p:cNvSpPr txBox="1"/>
          <p:nvPr>
            <p:custDataLst>
              <p:tags r:id="rId11"/>
            </p:custDataLst>
          </p:nvPr>
        </p:nvSpPr>
        <p:spPr>
          <a:xfrm>
            <a:off x="6253550" y="2140863"/>
            <a:ext cx="13004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一五一十</a:t>
            </a:r>
            <a:endParaRPr lang="zh-CN" altLang="en-US" sz="2200" dirty="0">
              <a:solidFill>
                <a:schemeClr val="dk1"/>
              </a:solidFill>
              <a:latin typeface="幼圆" charset="0"/>
              <a:ea typeface="幼圆" charset="0"/>
              <a:cs typeface="?"/>
            </a:endParaRPr>
          </a:p>
        </p:txBody>
      </p:sp>
      <p:sp>
        <p:nvSpPr>
          <p:cNvPr id="10" name="文本框 9"/>
          <p:cNvSpPr txBox="1"/>
          <p:nvPr>
            <p:custDataLst>
              <p:tags r:id="rId12"/>
            </p:custDataLst>
          </p:nvPr>
        </p:nvSpPr>
        <p:spPr>
          <a:xfrm>
            <a:off x="590174" y="2796375"/>
            <a:ext cx="13004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勤勤恳恳</a:t>
            </a:r>
            <a:endParaRPr lang="zh-CN" altLang="en-US" sz="2200" dirty="0">
              <a:solidFill>
                <a:schemeClr val="dk1"/>
              </a:solidFill>
              <a:latin typeface="幼圆" charset="0"/>
              <a:ea typeface="幼圆" charset="0"/>
              <a:cs typeface="?"/>
            </a:endParaRPr>
          </a:p>
        </p:txBody>
      </p:sp>
      <p:sp>
        <p:nvSpPr>
          <p:cNvPr id="11" name="文本框 10"/>
          <p:cNvSpPr txBox="1"/>
          <p:nvPr>
            <p:custDataLst>
              <p:tags r:id="rId13"/>
            </p:custDataLst>
          </p:nvPr>
        </p:nvSpPr>
        <p:spPr>
          <a:xfrm>
            <a:off x="3316948" y="2796375"/>
            <a:ext cx="13004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无拘无束</a:t>
            </a:r>
            <a:endParaRPr lang="zh-CN" altLang="en-US" sz="2200" dirty="0">
              <a:solidFill>
                <a:schemeClr val="dk1"/>
              </a:solidFill>
              <a:latin typeface="幼圆" charset="0"/>
              <a:ea typeface="幼圆" charset="0"/>
              <a:cs typeface="?"/>
            </a:endParaRPr>
          </a:p>
        </p:txBody>
      </p:sp>
      <p:sp>
        <p:nvSpPr>
          <p:cNvPr id="12" name="文本框 11"/>
          <p:cNvSpPr txBox="1"/>
          <p:nvPr>
            <p:custDataLst>
              <p:tags r:id="rId14"/>
            </p:custDataLst>
          </p:nvPr>
        </p:nvSpPr>
        <p:spPr>
          <a:xfrm>
            <a:off x="6359012" y="2791999"/>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高兴</a:t>
            </a:r>
            <a:endParaRPr lang="zh-CN" altLang="en-US" sz="2200" dirty="0">
              <a:solidFill>
                <a:schemeClr val="dk1"/>
              </a:solidFill>
              <a:latin typeface="幼圆" charset="0"/>
              <a:ea typeface="幼圆" charset="0"/>
              <a:cs typeface="?"/>
            </a:endParaRPr>
          </a:p>
        </p:txBody>
      </p:sp>
      <p:sp>
        <p:nvSpPr>
          <p:cNvPr id="13" name="文本框 12"/>
          <p:cNvSpPr txBox="1"/>
          <p:nvPr>
            <p:custDataLst>
              <p:tags r:id="rId15"/>
            </p:custDataLst>
          </p:nvPr>
        </p:nvSpPr>
        <p:spPr>
          <a:xfrm>
            <a:off x="590174" y="3449188"/>
            <a:ext cx="13004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自由自在</a:t>
            </a:r>
            <a:endParaRPr lang="zh-CN" altLang="en-US" sz="2200" dirty="0">
              <a:solidFill>
                <a:schemeClr val="dk1"/>
              </a:solidFill>
              <a:latin typeface="幼圆" charset="0"/>
              <a:ea typeface="幼圆" charset="0"/>
              <a:cs typeface="?"/>
            </a:endParaRPr>
          </a:p>
        </p:txBody>
      </p:sp>
      <p:sp>
        <p:nvSpPr>
          <p:cNvPr id="14" name="文本框 13"/>
          <p:cNvSpPr txBox="1"/>
          <p:nvPr>
            <p:custDataLst>
              <p:tags r:id="rId16"/>
            </p:custDataLst>
          </p:nvPr>
        </p:nvSpPr>
        <p:spPr>
          <a:xfrm>
            <a:off x="3880820" y="3480653"/>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可爱</a:t>
            </a:r>
            <a:endParaRPr lang="zh-CN" altLang="en-US" sz="2200" dirty="0">
              <a:solidFill>
                <a:schemeClr val="dk1"/>
              </a:solidFill>
              <a:latin typeface="幼圆" charset="0"/>
              <a:ea typeface="幼圆" charset="0"/>
              <a:cs typeface="?"/>
            </a:endParaRPr>
          </a:p>
        </p:txBody>
      </p:sp>
      <p:sp>
        <p:nvSpPr>
          <p:cNvPr id="15" name="文本框 14"/>
          <p:cNvSpPr txBox="1"/>
          <p:nvPr>
            <p:custDataLst>
              <p:tags r:id="rId17"/>
            </p:custDataLst>
          </p:nvPr>
        </p:nvSpPr>
        <p:spPr>
          <a:xfrm>
            <a:off x="7015168" y="3474767"/>
            <a:ext cx="10210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出了神</a:t>
            </a:r>
            <a:endParaRPr lang="zh-CN" altLang="en-US" sz="2200" dirty="0">
              <a:solidFill>
                <a:schemeClr val="dk1"/>
              </a:solidFill>
              <a:latin typeface="幼圆" charset="0"/>
              <a:ea typeface="幼圆" charset="0"/>
              <a:cs typeface="?"/>
            </a:endParaRPr>
          </a:p>
        </p:txBody>
      </p:sp>
      <p:sp>
        <p:nvSpPr>
          <p:cNvPr id="16" name="文本框 15"/>
          <p:cNvSpPr txBox="1"/>
          <p:nvPr>
            <p:custDataLst>
              <p:tags r:id="rId18"/>
            </p:custDataLst>
          </p:nvPr>
        </p:nvSpPr>
        <p:spPr>
          <a:xfrm>
            <a:off x="1437235" y="4161075"/>
            <a:ext cx="13004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干干净净</a:t>
            </a:r>
            <a:endParaRPr lang="zh-CN" altLang="en-US" sz="2200" dirty="0">
              <a:solidFill>
                <a:schemeClr val="dk1"/>
              </a:solidFill>
              <a:latin typeface="幼圆" charset="0"/>
              <a:ea typeface="幼圆" charset="0"/>
              <a:cs typeface="?"/>
            </a:endParaRPr>
          </a:p>
        </p:txBody>
      </p:sp>
    </p:spTree>
    <p:custDataLst>
      <p:tags r:id="rId19"/>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ppt_x"/>
                                          </p:val>
                                        </p:tav>
                                        <p:tav tm="100000">
                                          <p:val>
                                            <p:strVal val="#ppt_x"/>
                                          </p:val>
                                        </p:tav>
                                      </p:tavLst>
                                    </p:anim>
                                    <p:anim calcmode="lin" valueType="num">
                                      <p:cBhvr additive="base">
                                        <p:cTn id="2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ppt_x"/>
                                          </p:val>
                                        </p:tav>
                                        <p:tav tm="100000">
                                          <p:val>
                                            <p:strVal val="#ppt_x"/>
                                          </p:val>
                                        </p:tav>
                                      </p:tavLst>
                                    </p:anim>
                                    <p:anim calcmode="lin" valueType="num">
                                      <p:cBhvr additive="base">
                                        <p:cTn id="3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500" fill="hold"/>
                                        <p:tgtEl>
                                          <p:spTgt spid="9"/>
                                        </p:tgtEl>
                                        <p:attrNameLst>
                                          <p:attrName>ppt_x</p:attrName>
                                        </p:attrNameLst>
                                      </p:cBhvr>
                                      <p:tavLst>
                                        <p:tav tm="0">
                                          <p:val>
                                            <p:strVal val="#ppt_x"/>
                                          </p:val>
                                        </p:tav>
                                        <p:tav tm="100000">
                                          <p:val>
                                            <p:strVal val="#ppt_x"/>
                                          </p:val>
                                        </p:tav>
                                      </p:tavLst>
                                    </p:anim>
                                    <p:anim calcmode="lin" valueType="num">
                                      <p:cBhvr additive="base">
                                        <p:cTn id="3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cBhvr additive="base">
                                        <p:cTn id="43" dur="500" fill="hold"/>
                                        <p:tgtEl>
                                          <p:spTgt spid="10"/>
                                        </p:tgtEl>
                                        <p:attrNameLst>
                                          <p:attrName>ppt_x</p:attrName>
                                        </p:attrNameLst>
                                      </p:cBhvr>
                                      <p:tavLst>
                                        <p:tav tm="0">
                                          <p:val>
                                            <p:strVal val="#ppt_x"/>
                                          </p:val>
                                        </p:tav>
                                        <p:tav tm="100000">
                                          <p:val>
                                            <p:strVal val="#ppt_x"/>
                                          </p:val>
                                        </p:tav>
                                      </p:tavLst>
                                    </p:anim>
                                    <p:anim calcmode="lin" valueType="num">
                                      <p:cBhvr additive="base">
                                        <p:cTn id="4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11"/>
                                        </p:tgtEl>
                                        <p:attrNameLst>
                                          <p:attrName>style.visibility</p:attrName>
                                        </p:attrNameLst>
                                      </p:cBhvr>
                                      <p:to>
                                        <p:strVal val="visible"/>
                                      </p:to>
                                    </p:set>
                                    <p:anim calcmode="lin" valueType="num">
                                      <p:cBhvr additive="base">
                                        <p:cTn id="49" dur="500" fill="hold"/>
                                        <p:tgtEl>
                                          <p:spTgt spid="11"/>
                                        </p:tgtEl>
                                        <p:attrNameLst>
                                          <p:attrName>ppt_x</p:attrName>
                                        </p:attrNameLst>
                                      </p:cBhvr>
                                      <p:tavLst>
                                        <p:tav tm="0">
                                          <p:val>
                                            <p:strVal val="#ppt_x"/>
                                          </p:val>
                                        </p:tav>
                                        <p:tav tm="100000">
                                          <p:val>
                                            <p:strVal val="#ppt_x"/>
                                          </p:val>
                                        </p:tav>
                                      </p:tavLst>
                                    </p:anim>
                                    <p:anim calcmode="lin" valueType="num">
                                      <p:cBhvr additive="base">
                                        <p:cTn id="50"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12"/>
                                        </p:tgtEl>
                                        <p:attrNameLst>
                                          <p:attrName>style.visibility</p:attrName>
                                        </p:attrNameLst>
                                      </p:cBhvr>
                                      <p:to>
                                        <p:strVal val="visible"/>
                                      </p:to>
                                    </p:set>
                                    <p:anim calcmode="lin" valueType="num">
                                      <p:cBhvr additive="base">
                                        <p:cTn id="55" dur="500" fill="hold"/>
                                        <p:tgtEl>
                                          <p:spTgt spid="12"/>
                                        </p:tgtEl>
                                        <p:attrNameLst>
                                          <p:attrName>ppt_x</p:attrName>
                                        </p:attrNameLst>
                                      </p:cBhvr>
                                      <p:tavLst>
                                        <p:tav tm="0">
                                          <p:val>
                                            <p:strVal val="#ppt_x"/>
                                          </p:val>
                                        </p:tav>
                                        <p:tav tm="100000">
                                          <p:val>
                                            <p:strVal val="#ppt_x"/>
                                          </p:val>
                                        </p:tav>
                                      </p:tavLst>
                                    </p:anim>
                                    <p:anim calcmode="lin" valueType="num">
                                      <p:cBhvr additive="base">
                                        <p:cTn id="56"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13"/>
                                        </p:tgtEl>
                                        <p:attrNameLst>
                                          <p:attrName>style.visibility</p:attrName>
                                        </p:attrNameLst>
                                      </p:cBhvr>
                                      <p:to>
                                        <p:strVal val="visible"/>
                                      </p:to>
                                    </p:set>
                                    <p:anim calcmode="lin" valueType="num">
                                      <p:cBhvr additive="base">
                                        <p:cTn id="61" dur="500" fill="hold"/>
                                        <p:tgtEl>
                                          <p:spTgt spid="13"/>
                                        </p:tgtEl>
                                        <p:attrNameLst>
                                          <p:attrName>ppt_x</p:attrName>
                                        </p:attrNameLst>
                                      </p:cBhvr>
                                      <p:tavLst>
                                        <p:tav tm="0">
                                          <p:val>
                                            <p:strVal val="#ppt_x"/>
                                          </p:val>
                                        </p:tav>
                                        <p:tav tm="100000">
                                          <p:val>
                                            <p:strVal val="#ppt_x"/>
                                          </p:val>
                                        </p:tav>
                                      </p:tavLst>
                                    </p:anim>
                                    <p:anim calcmode="lin" valueType="num">
                                      <p:cBhvr additive="base">
                                        <p:cTn id="62"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14"/>
                                        </p:tgtEl>
                                        <p:attrNameLst>
                                          <p:attrName>style.visibility</p:attrName>
                                        </p:attrNameLst>
                                      </p:cBhvr>
                                      <p:to>
                                        <p:strVal val="visible"/>
                                      </p:to>
                                    </p:set>
                                    <p:anim calcmode="lin" valueType="num">
                                      <p:cBhvr additive="base">
                                        <p:cTn id="67" dur="500" fill="hold"/>
                                        <p:tgtEl>
                                          <p:spTgt spid="14"/>
                                        </p:tgtEl>
                                        <p:attrNameLst>
                                          <p:attrName>ppt_x</p:attrName>
                                        </p:attrNameLst>
                                      </p:cBhvr>
                                      <p:tavLst>
                                        <p:tav tm="0">
                                          <p:val>
                                            <p:strVal val="#ppt_x"/>
                                          </p:val>
                                        </p:tav>
                                        <p:tav tm="100000">
                                          <p:val>
                                            <p:strVal val="#ppt_x"/>
                                          </p:val>
                                        </p:tav>
                                      </p:tavLst>
                                    </p:anim>
                                    <p:anim calcmode="lin" valueType="num">
                                      <p:cBhvr additive="base">
                                        <p:cTn id="68"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15"/>
                                        </p:tgtEl>
                                        <p:attrNameLst>
                                          <p:attrName>style.visibility</p:attrName>
                                        </p:attrNameLst>
                                      </p:cBhvr>
                                      <p:to>
                                        <p:strVal val="visible"/>
                                      </p:to>
                                    </p:set>
                                    <p:anim calcmode="lin" valueType="num">
                                      <p:cBhvr additive="base">
                                        <p:cTn id="73" dur="500" fill="hold"/>
                                        <p:tgtEl>
                                          <p:spTgt spid="15"/>
                                        </p:tgtEl>
                                        <p:attrNameLst>
                                          <p:attrName>ppt_x</p:attrName>
                                        </p:attrNameLst>
                                      </p:cBhvr>
                                      <p:tavLst>
                                        <p:tav tm="0">
                                          <p:val>
                                            <p:strVal val="#ppt_x"/>
                                          </p:val>
                                        </p:tav>
                                        <p:tav tm="100000">
                                          <p:val>
                                            <p:strVal val="#ppt_x"/>
                                          </p:val>
                                        </p:tav>
                                      </p:tavLst>
                                    </p:anim>
                                    <p:anim calcmode="lin" valueType="num">
                                      <p:cBhvr additive="base">
                                        <p:cTn id="74"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16"/>
                                        </p:tgtEl>
                                        <p:attrNameLst>
                                          <p:attrName>style.visibility</p:attrName>
                                        </p:attrNameLst>
                                      </p:cBhvr>
                                      <p:to>
                                        <p:strVal val="visible"/>
                                      </p:to>
                                    </p:set>
                                    <p:anim calcmode="lin" valueType="num">
                                      <p:cBhvr additive="base">
                                        <p:cTn id="79" dur="500" fill="hold"/>
                                        <p:tgtEl>
                                          <p:spTgt spid="16"/>
                                        </p:tgtEl>
                                        <p:attrNameLst>
                                          <p:attrName>ppt_x</p:attrName>
                                        </p:attrNameLst>
                                      </p:cBhvr>
                                      <p:tavLst>
                                        <p:tav tm="0">
                                          <p:val>
                                            <p:strVal val="#ppt_x"/>
                                          </p:val>
                                        </p:tav>
                                        <p:tav tm="100000">
                                          <p:val>
                                            <p:strVal val="#ppt_x"/>
                                          </p:val>
                                        </p:tav>
                                      </p:tavLst>
                                    </p:anim>
                                    <p:anim calcmode="lin" valueType="num">
                                      <p:cBhvr additive="base">
                                        <p:cTn id="80"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6" grpId="0"/>
      <p:bldP spid="7" grpId="0"/>
      <p:bldP spid="8" grpId="0"/>
      <p:bldP spid="9" grpId="0"/>
      <p:bldP spid="10" grpId="0"/>
      <p:bldP spid="11" grpId="0"/>
      <p:bldP spid="12" grpId="0"/>
      <p:bldP spid="13" grpId="0"/>
      <p:bldP spid="14" grpId="0"/>
      <p:bldP spid="15" grpId="0"/>
      <p:bldP spid="16"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168" name="图片 167"/>
          <p:cNvPicPr>
            <a:picLocks noChangeAspect="1"/>
          </p:cNvPicPr>
          <p:nvPr>
            <p:custDataLst>
              <p:tags r:id="rId1"/>
            </p:custDataLst>
          </p:nvPr>
        </p:nvPicPr>
        <p:blipFill>
          <a:blip r:embed="rId2">
            <a:extLst>
              <a:ext uri="{28A0092B-C50C-407E-A947-70E740481C1C}">
                <a14:useLocalDpi xmlns:a14="http://schemas.microsoft.com/office/drawing/2010/main" val="0"/>
              </a:ext>
            </a:extLst>
          </a:blip>
          <a:stretch>
            <a:fillRect/>
          </a:stretch>
        </p:blipFill>
        <p:spPr>
          <a:xfrm>
            <a:off x="0" y="0"/>
            <a:ext cx="540068" cy="540068"/>
          </a:xfrm>
          <a:prstGeom prst="rect">
            <a:avLst/>
          </a:prstGeom>
        </p:spPr>
      </p:pic>
      <p:pic>
        <p:nvPicPr>
          <p:cNvPr id="47" name="图片 46"/>
          <p:cNvPicPr>
            <a:picLocks noChangeAspect="1"/>
          </p:cNvPicPr>
          <p:nvPr>
            <p:custDataLst>
              <p:tags r:id="rId3"/>
            </p:custDataLst>
          </p:nvPr>
        </p:nvPicPr>
        <p:blipFill>
          <a:blip r:embed="rId4"/>
          <a:stretch>
            <a:fillRect/>
          </a:stretch>
        </p:blipFill>
        <p:spPr>
          <a:xfrm>
            <a:off x="8603933" y="4603433"/>
            <a:ext cx="540068" cy="540068"/>
          </a:xfrm>
          <a:prstGeom prst="rect">
            <a:avLst/>
          </a:prstGeom>
        </p:spPr>
      </p:pic>
      <p:sp>
        <p:nvSpPr>
          <p:cNvPr id="4" name="文本框 3"/>
          <p:cNvSpPr txBox="1"/>
          <p:nvPr>
            <p:custDataLst>
              <p:tags r:id="rId5"/>
            </p:custDataLst>
          </p:nvPr>
        </p:nvSpPr>
        <p:spPr>
          <a:xfrm>
            <a:off x="642937" y="374935"/>
            <a:ext cx="7758113" cy="4661535"/>
          </a:xfrm>
          <a:prstGeom prst="rect">
            <a:avLst/>
          </a:prstGeom>
          <a:noFill/>
        </p:spPr>
        <p:txBody>
          <a:bodyPr wrap="square">
            <a:spAutoFit/>
          </a:bodyPr>
          <a:lstStyle/>
          <a:p>
            <a:pPr algn="just">
              <a:lnSpc>
                <a:spcPct val="150000"/>
              </a:lnSpc>
            </a:pPr>
            <a:r>
              <a:rPr lang="zh-CN" altLang="en-US" sz="2200" b="1" dirty="0">
                <a:solidFill>
                  <a:schemeClr val="dk1"/>
                </a:solidFill>
                <a:effectLst/>
                <a:latin typeface="幼圆" charset="0"/>
                <a:ea typeface="宋体" panose="02010600030101010101" pitchFamily="2" charset="-122"/>
                <a:cs typeface="幼圆" charset="0"/>
              </a:rPr>
              <a:t>九、词语积累</a:t>
            </a:r>
            <a:endParaRPr lang="zh-CN" altLang="en-US" sz="2200" b="1" dirty="0">
              <a:solidFill>
                <a:schemeClr val="dk1"/>
              </a:solidFill>
              <a:effectLst/>
              <a:latin typeface="幼圆" charset="0"/>
              <a:ea typeface="宋体" panose="02010600030101010101" pitchFamily="2" charset="-122"/>
              <a:cs typeface="幼圆" charset="0"/>
            </a:endParaRPr>
          </a:p>
          <a:p>
            <a:pPr algn="just">
              <a:lnSpc>
                <a:spcPct val="150000"/>
              </a:lnSpc>
            </a:pPr>
            <a:r>
              <a:rPr lang="en-US" altLang="zh-CN" sz="2200" dirty="0">
                <a:solidFill>
                  <a:schemeClr val="dk1"/>
                </a:solidFill>
                <a:effectLst/>
                <a:latin typeface="幼圆" charset="0"/>
                <a:ea typeface="宋体" panose="02010600030101010101" pitchFamily="2" charset="-122"/>
                <a:cs typeface="幼圆" charset="0"/>
              </a:rPr>
              <a:t>1. </a:t>
            </a:r>
            <a:r>
              <a:rPr lang="zh-CN" altLang="en-US" sz="2200" dirty="0">
                <a:solidFill>
                  <a:schemeClr val="dk1"/>
                </a:solidFill>
                <a:effectLst/>
                <a:latin typeface="幼圆" charset="0"/>
                <a:ea typeface="宋体" panose="02010600030101010101" pitchFamily="2" charset="-122"/>
                <a:cs typeface="幼圆" charset="0"/>
              </a:rPr>
              <a:t>数量词语：</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一</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个</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猎人    一</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只</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老鹰    一</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条</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蛇    一</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颗</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宝石 </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一</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块</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石头    一</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群</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鸟      一</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声</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巨响</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r>
              <a:rPr lang="en-US" altLang="zh-CN" sz="2200" dirty="0">
                <a:solidFill>
                  <a:schemeClr val="dk1"/>
                </a:solidFill>
                <a:effectLst/>
                <a:latin typeface="幼圆" charset="0"/>
                <a:ea typeface="宋体" panose="02010600030101010101" pitchFamily="2" charset="-122"/>
                <a:cs typeface="幼圆" charset="0"/>
              </a:rPr>
              <a:t>2. </a:t>
            </a:r>
            <a:r>
              <a:rPr lang="zh-CN" altLang="en-US" sz="2200" dirty="0">
                <a:solidFill>
                  <a:schemeClr val="dk1"/>
                </a:solidFill>
                <a:effectLst/>
                <a:latin typeface="幼圆" charset="0"/>
                <a:ea typeface="宋体" panose="02010600030101010101" pitchFamily="2" charset="-122"/>
                <a:cs typeface="幼圆" charset="0"/>
              </a:rPr>
              <a:t>四字词语：</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乌云密布   狂风怒号   倾盆大雨   震天动地   飞禽走兽</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大吃一惊   千真万确   眉开眼笑   美中不足    一五一十</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成家立业   恋恋不舍   自由自在   相依为命    成天成夜</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无拘无束   富丽堂皇   怒气冲冲   日久天长</a:t>
            </a:r>
            <a:endParaRPr lang="zh-CN" altLang="en-US" sz="2200" dirty="0">
              <a:solidFill>
                <a:schemeClr val="dk1"/>
              </a:solidFill>
              <a:effectLst/>
              <a:latin typeface="幼圆" charset="0"/>
              <a:ea typeface="宋体" panose="02010600030101010101" pitchFamily="2" charset="-122"/>
              <a:cs typeface="幼圆" charset="0"/>
            </a:endParaRPr>
          </a:p>
        </p:txBody>
      </p:sp>
    </p:spTree>
    <p:custDataLst>
      <p:tags r:id="rId6"/>
    </p:custData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168" name="图片 167"/>
          <p:cNvPicPr>
            <a:picLocks noChangeAspect="1"/>
          </p:cNvPicPr>
          <p:nvPr>
            <p:custDataLst>
              <p:tags r:id="rId1"/>
            </p:custDataLst>
          </p:nvPr>
        </p:nvPicPr>
        <p:blipFill>
          <a:blip r:embed="rId2">
            <a:extLst>
              <a:ext uri="{28A0092B-C50C-407E-A947-70E740481C1C}">
                <a14:useLocalDpi xmlns:a14="http://schemas.microsoft.com/office/drawing/2010/main" val="0"/>
              </a:ext>
            </a:extLst>
          </a:blip>
          <a:stretch>
            <a:fillRect/>
          </a:stretch>
        </p:blipFill>
        <p:spPr>
          <a:xfrm>
            <a:off x="0" y="0"/>
            <a:ext cx="540068" cy="540068"/>
          </a:xfrm>
          <a:prstGeom prst="rect">
            <a:avLst/>
          </a:prstGeom>
        </p:spPr>
      </p:pic>
      <p:pic>
        <p:nvPicPr>
          <p:cNvPr id="47" name="图片 46"/>
          <p:cNvPicPr>
            <a:picLocks noChangeAspect="1"/>
          </p:cNvPicPr>
          <p:nvPr>
            <p:custDataLst>
              <p:tags r:id="rId3"/>
            </p:custDataLst>
          </p:nvPr>
        </p:nvPicPr>
        <p:blipFill>
          <a:blip r:embed="rId4"/>
          <a:stretch>
            <a:fillRect/>
          </a:stretch>
        </p:blipFill>
        <p:spPr>
          <a:xfrm>
            <a:off x="8603933" y="4603433"/>
            <a:ext cx="540068" cy="540068"/>
          </a:xfrm>
          <a:prstGeom prst="rect">
            <a:avLst/>
          </a:prstGeom>
        </p:spPr>
      </p:pic>
      <p:sp>
        <p:nvSpPr>
          <p:cNvPr id="4" name="文本框 3"/>
          <p:cNvSpPr txBox="1"/>
          <p:nvPr>
            <p:custDataLst>
              <p:tags r:id="rId5"/>
            </p:custDataLst>
          </p:nvPr>
        </p:nvSpPr>
        <p:spPr>
          <a:xfrm>
            <a:off x="728662" y="1094116"/>
            <a:ext cx="8051007" cy="3307715"/>
          </a:xfrm>
          <a:prstGeom prst="rect">
            <a:avLst/>
          </a:prstGeom>
          <a:noFill/>
        </p:spPr>
        <p:txBody>
          <a:bodyPr wrap="square">
            <a:spAutoFit/>
          </a:bodyPr>
          <a:lstStyle/>
          <a:p>
            <a:pPr algn="just">
              <a:lnSpc>
                <a:spcPct val="150000"/>
              </a:lnSpc>
            </a:pPr>
            <a:r>
              <a:rPr lang="zh-CN" altLang="en-US" sz="2200" b="1" dirty="0">
                <a:solidFill>
                  <a:schemeClr val="dk1"/>
                </a:solidFill>
                <a:effectLst/>
                <a:latin typeface="幼圆" charset="0"/>
                <a:ea typeface="宋体" panose="02010600030101010101" pitchFamily="2" charset="-122"/>
                <a:cs typeface="幼圆" charset="0"/>
              </a:rPr>
              <a:t>九、词语积累</a:t>
            </a:r>
            <a:endParaRPr lang="zh-CN" altLang="en-US" sz="2200" b="1" dirty="0">
              <a:solidFill>
                <a:schemeClr val="dk1"/>
              </a:solidFill>
              <a:effectLst/>
              <a:latin typeface="幼圆" charset="0"/>
              <a:ea typeface="宋体" panose="02010600030101010101" pitchFamily="2" charset="-122"/>
              <a:cs typeface="幼圆" charset="0"/>
            </a:endParaRPr>
          </a:p>
          <a:p>
            <a:pPr algn="just">
              <a:lnSpc>
                <a:spcPct val="200000"/>
              </a:lnSpc>
            </a:pPr>
            <a:r>
              <a:rPr lang="en-US" altLang="zh-CN" sz="2200" dirty="0">
                <a:solidFill>
                  <a:schemeClr val="dk1"/>
                </a:solidFill>
                <a:effectLst/>
                <a:latin typeface="幼圆" charset="0"/>
                <a:ea typeface="宋体" panose="02010600030101010101" pitchFamily="2" charset="-122"/>
                <a:cs typeface="幼圆" charset="0"/>
              </a:rPr>
              <a:t>3.AABB </a:t>
            </a:r>
            <a:r>
              <a:rPr lang="zh-CN" altLang="en-US" sz="2200" dirty="0">
                <a:solidFill>
                  <a:schemeClr val="dk1"/>
                </a:solidFill>
                <a:effectLst/>
                <a:latin typeface="幼圆" charset="0"/>
                <a:ea typeface="宋体" panose="02010600030101010101" pitchFamily="2" charset="-122"/>
                <a:cs typeface="幼圆" charset="0"/>
              </a:rPr>
              <a:t>式词语：</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200000"/>
              </a:lnSpc>
            </a:pPr>
            <a:r>
              <a:rPr lang="zh-CN" altLang="en-US" sz="2200" dirty="0">
                <a:solidFill>
                  <a:schemeClr val="dk1"/>
                </a:solidFill>
                <a:effectLst/>
                <a:latin typeface="幼圆" charset="0"/>
                <a:ea typeface="宋体" panose="02010600030101010101" pitchFamily="2" charset="-122"/>
                <a:cs typeface="幼圆" charset="0"/>
              </a:rPr>
              <a:t>原原本本   世世代代   老老小小   踏踏实实   本本分分</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200000"/>
              </a:lnSpc>
            </a:pPr>
            <a:r>
              <a:rPr lang="zh-CN" altLang="en-US" sz="2200" dirty="0">
                <a:solidFill>
                  <a:schemeClr val="dk1"/>
                </a:solidFill>
                <a:effectLst/>
                <a:latin typeface="幼圆" charset="0"/>
                <a:ea typeface="宋体" panose="02010600030101010101" pitchFamily="2" charset="-122"/>
                <a:cs typeface="幼圆" charset="0"/>
              </a:rPr>
              <a:t>勤勤恳恳   干干净净   晃晃荡荡   花花绿绿</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200000"/>
              </a:lnSpc>
            </a:pPr>
            <a:endParaRPr lang="zh-CN" altLang="en-US" sz="2200" dirty="0">
              <a:solidFill>
                <a:schemeClr val="dk1"/>
              </a:solidFill>
              <a:effectLst/>
              <a:latin typeface="幼圆" charset="0"/>
              <a:ea typeface="宋体" panose="02010600030101010101" pitchFamily="2" charset="-122"/>
              <a:cs typeface="幼圆" charset="0"/>
            </a:endParaRPr>
          </a:p>
        </p:txBody>
      </p:sp>
    </p:spTree>
    <p:custDataLst>
      <p:tags r:id="rId6"/>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168" name="图片 167"/>
          <p:cNvPicPr>
            <a:picLocks noChangeAspect="1"/>
          </p:cNvPicPr>
          <p:nvPr>
            <p:custDataLst>
              <p:tags r:id="rId1"/>
            </p:custDataLst>
          </p:nvPr>
        </p:nvPicPr>
        <p:blipFill>
          <a:blip r:embed="rId2">
            <a:extLst>
              <a:ext uri="{28A0092B-C50C-407E-A947-70E740481C1C}">
                <a14:useLocalDpi xmlns:a14="http://schemas.microsoft.com/office/drawing/2010/main" val="0"/>
              </a:ext>
            </a:extLst>
          </a:blip>
          <a:stretch>
            <a:fillRect/>
          </a:stretch>
        </p:blipFill>
        <p:spPr>
          <a:xfrm>
            <a:off x="0" y="0"/>
            <a:ext cx="540068" cy="540068"/>
          </a:xfrm>
          <a:prstGeom prst="rect">
            <a:avLst/>
          </a:prstGeom>
        </p:spPr>
      </p:pic>
      <p:pic>
        <p:nvPicPr>
          <p:cNvPr id="47" name="图片 46"/>
          <p:cNvPicPr>
            <a:picLocks noChangeAspect="1"/>
          </p:cNvPicPr>
          <p:nvPr>
            <p:custDataLst>
              <p:tags r:id="rId3"/>
            </p:custDataLst>
          </p:nvPr>
        </p:nvPicPr>
        <p:blipFill>
          <a:blip r:embed="rId4"/>
          <a:stretch>
            <a:fillRect/>
          </a:stretch>
        </p:blipFill>
        <p:spPr>
          <a:xfrm>
            <a:off x="8603933" y="4603433"/>
            <a:ext cx="540068" cy="540068"/>
          </a:xfrm>
          <a:prstGeom prst="rect">
            <a:avLst/>
          </a:prstGeom>
        </p:spPr>
      </p:pic>
      <p:sp>
        <p:nvSpPr>
          <p:cNvPr id="4" name="文本框 3"/>
          <p:cNvSpPr txBox="1"/>
          <p:nvPr/>
        </p:nvSpPr>
        <p:spPr>
          <a:xfrm>
            <a:off x="621507" y="1206406"/>
            <a:ext cx="7736680" cy="2676525"/>
          </a:xfrm>
          <a:prstGeom prst="rect">
            <a:avLst/>
          </a:prstGeom>
          <a:noFill/>
        </p:spPr>
        <p:txBody>
          <a:bodyPr wrap="square">
            <a:spAutoFit/>
          </a:bodyPr>
          <a:lstStyle/>
          <a:p>
            <a:pPr marL="279400" algn="just">
              <a:lnSpc>
                <a:spcPct val="150000"/>
              </a:lnSpc>
              <a:tabLst>
                <a:tab pos="2610485" algn="l"/>
              </a:tabLst>
            </a:pPr>
            <a:r>
              <a:rPr lang="zh-CN" altLang="en-US" sz="2800" dirty="0">
                <a:solidFill>
                  <a:srgbClr val="000000"/>
                </a:solidFill>
                <a:effectLst/>
                <a:latin typeface="幼圆" charset="0"/>
                <a:ea typeface="宋体" panose="02010600030101010101" pitchFamily="2" charset="-122"/>
                <a:cs typeface="幼圆" charset="0"/>
              </a:rPr>
              <a:t>本单元课文主要是围绕“民间故事”这个专题进行编排的。主要由</a:t>
            </a:r>
            <a:r>
              <a:rPr lang="en-US" altLang="zh-CN" sz="2800" dirty="0">
                <a:solidFill>
                  <a:srgbClr val="000000"/>
                </a:solidFill>
                <a:effectLst/>
                <a:latin typeface="幼圆" charset="0"/>
                <a:ea typeface="宋体" panose="02010600030101010101" pitchFamily="2" charset="-122"/>
                <a:cs typeface="幼圆" charset="0"/>
              </a:rPr>
              <a:t>《</a:t>
            </a:r>
            <a:r>
              <a:rPr lang="zh-CN" altLang="en-US" sz="2800" dirty="0">
                <a:solidFill>
                  <a:srgbClr val="000000"/>
                </a:solidFill>
                <a:effectLst/>
                <a:latin typeface="幼圆" charset="0"/>
                <a:ea typeface="宋体" panose="02010600030101010101" pitchFamily="2" charset="-122"/>
                <a:cs typeface="幼圆" charset="0"/>
              </a:rPr>
              <a:t>猎人海力布</a:t>
            </a:r>
            <a:r>
              <a:rPr lang="en-US" altLang="zh-CN" sz="2800" dirty="0">
                <a:solidFill>
                  <a:srgbClr val="000000"/>
                </a:solidFill>
                <a:effectLst/>
                <a:latin typeface="幼圆" charset="0"/>
                <a:ea typeface="宋体" panose="02010600030101010101" pitchFamily="2" charset="-122"/>
                <a:cs typeface="幼圆" charset="0"/>
              </a:rPr>
              <a:t>》</a:t>
            </a:r>
            <a:r>
              <a:rPr lang="zh-CN" altLang="en-US" sz="2800" dirty="0">
                <a:solidFill>
                  <a:srgbClr val="000000"/>
                </a:solidFill>
                <a:effectLst/>
                <a:latin typeface="幼圆" charset="0"/>
                <a:ea typeface="宋体" panose="02010600030101010101" pitchFamily="2" charset="-122"/>
                <a:cs typeface="幼圆" charset="0"/>
              </a:rPr>
              <a:t>、</a:t>
            </a:r>
            <a:r>
              <a:rPr lang="en-US" altLang="zh-CN" sz="2800" dirty="0">
                <a:solidFill>
                  <a:srgbClr val="000000"/>
                </a:solidFill>
                <a:effectLst/>
                <a:latin typeface="幼圆" charset="0"/>
                <a:ea typeface="宋体" panose="02010600030101010101" pitchFamily="2" charset="-122"/>
                <a:cs typeface="幼圆" charset="0"/>
              </a:rPr>
              <a:t>《</a:t>
            </a:r>
            <a:r>
              <a:rPr lang="zh-CN" altLang="en-US" sz="2800" dirty="0">
                <a:solidFill>
                  <a:srgbClr val="000000"/>
                </a:solidFill>
                <a:effectLst/>
                <a:latin typeface="幼圆" charset="0"/>
                <a:ea typeface="宋体" panose="02010600030101010101" pitchFamily="2" charset="-122"/>
                <a:cs typeface="幼圆" charset="0"/>
              </a:rPr>
              <a:t>牛郎织女（一）</a:t>
            </a:r>
            <a:r>
              <a:rPr lang="en-US" altLang="zh-CN" sz="2800" dirty="0">
                <a:solidFill>
                  <a:srgbClr val="000000"/>
                </a:solidFill>
                <a:effectLst/>
                <a:latin typeface="幼圆" charset="0"/>
                <a:ea typeface="宋体" panose="02010600030101010101" pitchFamily="2" charset="-122"/>
                <a:cs typeface="幼圆" charset="0"/>
              </a:rPr>
              <a:t>》</a:t>
            </a:r>
            <a:r>
              <a:rPr lang="zh-CN" altLang="en-US" sz="2800" dirty="0">
                <a:solidFill>
                  <a:srgbClr val="000000"/>
                </a:solidFill>
                <a:effectLst/>
                <a:latin typeface="幼圆" charset="0"/>
                <a:ea typeface="宋体" panose="02010600030101010101" pitchFamily="2" charset="-122"/>
                <a:cs typeface="幼圆" charset="0"/>
              </a:rPr>
              <a:t>两篇精读课文和</a:t>
            </a:r>
            <a:r>
              <a:rPr lang="en-US" altLang="zh-CN" sz="2800" dirty="0">
                <a:solidFill>
                  <a:srgbClr val="000000"/>
                </a:solidFill>
                <a:effectLst/>
                <a:latin typeface="幼圆" charset="0"/>
                <a:ea typeface="宋体" panose="02010600030101010101" pitchFamily="2" charset="-122"/>
                <a:cs typeface="幼圆" charset="0"/>
              </a:rPr>
              <a:t>《</a:t>
            </a:r>
            <a:r>
              <a:rPr lang="zh-CN" altLang="en-US" sz="2800" dirty="0">
                <a:solidFill>
                  <a:srgbClr val="000000"/>
                </a:solidFill>
                <a:effectLst/>
                <a:latin typeface="幼圆" charset="0"/>
                <a:ea typeface="宋体" panose="02010600030101010101" pitchFamily="2" charset="-122"/>
                <a:cs typeface="幼圆" charset="0"/>
              </a:rPr>
              <a:t>牛郎织女（二）</a:t>
            </a:r>
            <a:r>
              <a:rPr lang="en-US" altLang="zh-CN" sz="2800" dirty="0">
                <a:solidFill>
                  <a:srgbClr val="000000"/>
                </a:solidFill>
                <a:effectLst/>
                <a:latin typeface="幼圆" charset="0"/>
                <a:ea typeface="宋体" panose="02010600030101010101" pitchFamily="2" charset="-122"/>
                <a:cs typeface="幼圆" charset="0"/>
              </a:rPr>
              <a:t>》</a:t>
            </a:r>
            <a:r>
              <a:rPr lang="zh-CN" altLang="en-US" sz="2800" dirty="0">
                <a:solidFill>
                  <a:srgbClr val="000000"/>
                </a:solidFill>
                <a:effectLst/>
                <a:latin typeface="幼圆" charset="0"/>
                <a:ea typeface="宋体" panose="02010600030101010101" pitchFamily="2" charset="-122"/>
                <a:cs typeface="幼圆" charset="0"/>
              </a:rPr>
              <a:t>两篇略读课文组成。</a:t>
            </a:r>
            <a:endParaRPr lang="zh-CN" altLang="en-US" sz="2800" dirty="0">
              <a:solidFill>
                <a:srgbClr val="000000"/>
              </a:solidFill>
              <a:effectLst/>
              <a:latin typeface="幼圆" charset="0"/>
              <a:ea typeface="宋体" panose="02010600030101010101" pitchFamily="2" charset="-122"/>
              <a:cs typeface="幼圆" charset="0"/>
            </a:endParaRPr>
          </a:p>
        </p:txBody>
      </p:sp>
    </p:spTree>
    <p:custDataLst>
      <p:tags r:id="rId5"/>
    </p:custData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168" name="图片 167"/>
          <p:cNvPicPr>
            <a:picLocks noChangeAspect="1"/>
          </p:cNvPicPr>
          <p:nvPr>
            <p:custDataLst>
              <p:tags r:id="rId1"/>
            </p:custDataLst>
          </p:nvPr>
        </p:nvPicPr>
        <p:blipFill>
          <a:blip r:embed="rId2">
            <a:extLst>
              <a:ext uri="{28A0092B-C50C-407E-A947-70E740481C1C}">
                <a14:useLocalDpi xmlns:a14="http://schemas.microsoft.com/office/drawing/2010/main" val="0"/>
              </a:ext>
            </a:extLst>
          </a:blip>
          <a:stretch>
            <a:fillRect/>
          </a:stretch>
        </p:blipFill>
        <p:spPr>
          <a:xfrm>
            <a:off x="0" y="0"/>
            <a:ext cx="540068" cy="540068"/>
          </a:xfrm>
          <a:prstGeom prst="rect">
            <a:avLst/>
          </a:prstGeom>
        </p:spPr>
      </p:pic>
      <p:pic>
        <p:nvPicPr>
          <p:cNvPr id="47" name="图片 46"/>
          <p:cNvPicPr>
            <a:picLocks noChangeAspect="1"/>
          </p:cNvPicPr>
          <p:nvPr>
            <p:custDataLst>
              <p:tags r:id="rId3"/>
            </p:custDataLst>
          </p:nvPr>
        </p:nvPicPr>
        <p:blipFill>
          <a:blip r:embed="rId4"/>
          <a:stretch>
            <a:fillRect/>
          </a:stretch>
        </p:blipFill>
        <p:spPr>
          <a:xfrm>
            <a:off x="8603933" y="4603433"/>
            <a:ext cx="540068" cy="540068"/>
          </a:xfrm>
          <a:prstGeom prst="rect">
            <a:avLst/>
          </a:prstGeom>
        </p:spPr>
      </p:pic>
      <p:sp>
        <p:nvSpPr>
          <p:cNvPr id="4" name="文本框 3"/>
          <p:cNvSpPr txBox="1"/>
          <p:nvPr>
            <p:custDataLst>
              <p:tags r:id="rId5"/>
            </p:custDataLst>
          </p:nvPr>
        </p:nvSpPr>
        <p:spPr>
          <a:xfrm>
            <a:off x="417909" y="1093655"/>
            <a:ext cx="8083153" cy="2799715"/>
          </a:xfrm>
          <a:prstGeom prst="rect">
            <a:avLst/>
          </a:prstGeom>
          <a:noFill/>
        </p:spPr>
        <p:txBody>
          <a:bodyPr wrap="square">
            <a:spAutoFit/>
          </a:bodyPr>
          <a:lstStyle/>
          <a:p>
            <a:pPr algn="just">
              <a:lnSpc>
                <a:spcPct val="200000"/>
              </a:lnSpc>
            </a:pPr>
            <a:r>
              <a:rPr lang="zh-CN" altLang="en-US" sz="2200" b="1" dirty="0">
                <a:solidFill>
                  <a:schemeClr val="dk1"/>
                </a:solidFill>
                <a:effectLst/>
                <a:latin typeface="幼圆" charset="0"/>
                <a:ea typeface="宋体" panose="02010600030101010101" pitchFamily="2" charset="-122"/>
                <a:cs typeface="幼圆" charset="0"/>
              </a:rPr>
              <a:t>十、佳句积累</a:t>
            </a:r>
            <a:endParaRPr lang="en-US" altLang="zh-CN" sz="2200" b="1" dirty="0">
              <a:solidFill>
                <a:schemeClr val="dk1"/>
              </a:solidFill>
              <a:effectLst/>
              <a:latin typeface="幼圆" charset="0"/>
              <a:ea typeface="宋体" panose="02010600030101010101" pitchFamily="2" charset="-122"/>
              <a:cs typeface="幼圆" charset="0"/>
            </a:endParaRPr>
          </a:p>
          <a:p>
            <a:pPr algn="just">
              <a:lnSpc>
                <a:spcPct val="200000"/>
              </a:lnSpc>
            </a:pPr>
            <a:r>
              <a:rPr lang="en-US" altLang="zh-CN" sz="2200" dirty="0">
                <a:solidFill>
                  <a:schemeClr val="dk1"/>
                </a:solidFill>
                <a:effectLst/>
                <a:latin typeface="幼圆" charset="0"/>
                <a:ea typeface="宋体" panose="02010600030101010101" pitchFamily="2" charset="-122"/>
                <a:cs typeface="幼圆" charset="0"/>
              </a:rPr>
              <a:t>1. </a:t>
            </a:r>
            <a:r>
              <a:rPr lang="zh-CN" altLang="en-US" sz="2200" dirty="0">
                <a:solidFill>
                  <a:schemeClr val="dk1"/>
                </a:solidFill>
                <a:effectLst/>
                <a:latin typeface="幼圆" charset="0"/>
                <a:ea typeface="宋体" panose="02010600030101010101" pitchFamily="2" charset="-122"/>
                <a:cs typeface="幼圆" charset="0"/>
              </a:rPr>
              <a:t>设问句：愁什么呢？她没告诉牛郎。她是怕外祖母知道她在这儿会来找她。</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200000"/>
              </a:lnSpc>
            </a:pPr>
            <a:r>
              <a:rPr lang="en-US" altLang="zh-CN" sz="2200" dirty="0">
                <a:solidFill>
                  <a:schemeClr val="dk1"/>
                </a:solidFill>
                <a:effectLst/>
                <a:latin typeface="幼圆" charset="0"/>
                <a:ea typeface="宋体" panose="02010600030101010101" pitchFamily="2" charset="-122"/>
                <a:cs typeface="幼圆" charset="0"/>
              </a:rPr>
              <a:t>2. </a:t>
            </a:r>
            <a:r>
              <a:rPr lang="zh-CN" altLang="en-US" sz="2200" dirty="0">
                <a:solidFill>
                  <a:schemeClr val="dk1"/>
                </a:solidFill>
                <a:effectLst/>
                <a:latin typeface="幼圆" charset="0"/>
                <a:ea typeface="宋体" panose="02010600030101010101" pitchFamily="2" charset="-122"/>
                <a:cs typeface="幼圆" charset="0"/>
              </a:rPr>
              <a:t>反问句：他忽然想起老牛临死前说的话，这不正是紧急事吗？</a:t>
            </a:r>
            <a:endParaRPr lang="zh-CN" altLang="en-US" sz="2200" dirty="0">
              <a:solidFill>
                <a:schemeClr val="dk1"/>
              </a:solidFill>
              <a:effectLst/>
              <a:latin typeface="幼圆" charset="0"/>
              <a:ea typeface="宋体" panose="02010600030101010101" pitchFamily="2" charset="-122"/>
              <a:cs typeface="幼圆" charset="0"/>
            </a:endParaRPr>
          </a:p>
        </p:txBody>
      </p:sp>
    </p:spTree>
    <p:custDataLst>
      <p:tags r:id="rId6"/>
    </p:custData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168" name="图片 167"/>
          <p:cNvPicPr>
            <a:picLocks noChangeAspect="1"/>
          </p:cNvPicPr>
          <p:nvPr>
            <p:custDataLst>
              <p:tags r:id="rId1"/>
            </p:custDataLst>
          </p:nvPr>
        </p:nvPicPr>
        <p:blipFill>
          <a:blip r:embed="rId2">
            <a:extLst>
              <a:ext uri="{28A0092B-C50C-407E-A947-70E740481C1C}">
                <a14:useLocalDpi xmlns:a14="http://schemas.microsoft.com/office/drawing/2010/main" val="0"/>
              </a:ext>
            </a:extLst>
          </a:blip>
          <a:stretch>
            <a:fillRect/>
          </a:stretch>
        </p:blipFill>
        <p:spPr>
          <a:xfrm>
            <a:off x="0" y="0"/>
            <a:ext cx="540068" cy="540068"/>
          </a:xfrm>
          <a:prstGeom prst="rect">
            <a:avLst/>
          </a:prstGeom>
        </p:spPr>
      </p:pic>
      <p:pic>
        <p:nvPicPr>
          <p:cNvPr id="47" name="图片 46"/>
          <p:cNvPicPr>
            <a:picLocks noChangeAspect="1"/>
          </p:cNvPicPr>
          <p:nvPr>
            <p:custDataLst>
              <p:tags r:id="rId3"/>
            </p:custDataLst>
          </p:nvPr>
        </p:nvPicPr>
        <p:blipFill>
          <a:blip r:embed="rId4"/>
          <a:stretch>
            <a:fillRect/>
          </a:stretch>
        </p:blipFill>
        <p:spPr>
          <a:xfrm>
            <a:off x="8603933" y="4603433"/>
            <a:ext cx="540068" cy="540068"/>
          </a:xfrm>
          <a:prstGeom prst="rect">
            <a:avLst/>
          </a:prstGeom>
        </p:spPr>
      </p:pic>
      <p:sp>
        <p:nvSpPr>
          <p:cNvPr id="4" name="文本框 3"/>
          <p:cNvSpPr txBox="1"/>
          <p:nvPr>
            <p:custDataLst>
              <p:tags r:id="rId5"/>
            </p:custDataLst>
          </p:nvPr>
        </p:nvSpPr>
        <p:spPr>
          <a:xfrm>
            <a:off x="446484" y="280000"/>
            <a:ext cx="8083153" cy="4661535"/>
          </a:xfrm>
          <a:prstGeom prst="rect">
            <a:avLst/>
          </a:prstGeom>
          <a:noFill/>
        </p:spPr>
        <p:txBody>
          <a:bodyPr wrap="square">
            <a:spAutoFit/>
          </a:bodyPr>
          <a:lstStyle/>
          <a:p>
            <a:pPr algn="just">
              <a:lnSpc>
                <a:spcPct val="150000"/>
              </a:lnSpc>
            </a:pPr>
            <a:r>
              <a:rPr lang="zh-CN" altLang="en-US" sz="2200" b="1" dirty="0">
                <a:solidFill>
                  <a:schemeClr val="dk1"/>
                </a:solidFill>
                <a:effectLst/>
                <a:latin typeface="幼圆" charset="0"/>
                <a:ea typeface="宋体" panose="02010600030101010101" pitchFamily="2" charset="-122"/>
                <a:cs typeface="幼圆" charset="0"/>
              </a:rPr>
              <a:t>十、佳句积累</a:t>
            </a:r>
            <a:endParaRPr lang="en-US" altLang="zh-CN" sz="2200" b="1" dirty="0">
              <a:solidFill>
                <a:schemeClr val="dk1"/>
              </a:solidFill>
              <a:effectLst/>
              <a:latin typeface="幼圆" charset="0"/>
              <a:ea typeface="宋体" panose="02010600030101010101" pitchFamily="2" charset="-122"/>
              <a:cs typeface="幼圆" charset="0"/>
            </a:endParaRPr>
          </a:p>
          <a:p>
            <a:pPr algn="just">
              <a:lnSpc>
                <a:spcPct val="150000"/>
              </a:lnSpc>
            </a:pPr>
            <a:r>
              <a:rPr lang="en-US" altLang="zh-CN" sz="2200" dirty="0">
                <a:solidFill>
                  <a:schemeClr val="dk1"/>
                </a:solidFill>
                <a:effectLst/>
                <a:latin typeface="幼圆" charset="0"/>
                <a:ea typeface="宋体" panose="02010600030101010101" pitchFamily="2" charset="-122"/>
                <a:cs typeface="幼圆" charset="0"/>
              </a:rPr>
              <a:t>3. </a:t>
            </a:r>
            <a:r>
              <a:rPr lang="zh-CN" altLang="en-US" sz="2200" dirty="0">
                <a:solidFill>
                  <a:schemeClr val="dk1"/>
                </a:solidFill>
                <a:effectLst/>
                <a:latin typeface="幼圆" charset="0"/>
                <a:ea typeface="宋体" panose="02010600030101010101" pitchFamily="2" charset="-122"/>
                <a:cs typeface="幼圆" charset="0"/>
              </a:rPr>
              <a:t>含有关联词的句子：</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r>
              <a:rPr lang="en-US" altLang="zh-CN" sz="2200" dirty="0">
                <a:solidFill>
                  <a:schemeClr val="dk1"/>
                </a:solidFill>
                <a:effectLst/>
                <a:latin typeface="幼圆" charset="0"/>
                <a:ea typeface="宋体" panose="02010600030101010101" pitchFamily="2" charset="-122"/>
                <a:cs typeface="幼圆" charset="0"/>
              </a:rPr>
              <a:t>(1)</a:t>
            </a:r>
            <a:r>
              <a:rPr lang="zh-CN" altLang="en-US" sz="2200" dirty="0">
                <a:solidFill>
                  <a:schemeClr val="dk1"/>
                </a:solidFill>
                <a:effectLst/>
                <a:latin typeface="幼圆" charset="0"/>
                <a:ea typeface="宋体" panose="02010600030101010101" pitchFamily="2" charset="-122"/>
                <a:cs typeface="幼圆" charset="0"/>
              </a:rPr>
              <a:t>假设关系：</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如果</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您都不喜欢，可以要我爸爸含在嘴里的那颗宝石。</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r>
              <a:rPr lang="en-US" altLang="zh-CN" sz="2200" dirty="0">
                <a:solidFill>
                  <a:schemeClr val="dk1"/>
                </a:solidFill>
                <a:effectLst/>
                <a:latin typeface="幼圆" charset="0"/>
                <a:ea typeface="宋体" panose="02010600030101010101" pitchFamily="2" charset="-122"/>
                <a:cs typeface="幼圆" charset="0"/>
              </a:rPr>
              <a:t>(2)</a:t>
            </a:r>
            <a:r>
              <a:rPr lang="zh-CN" altLang="en-US" sz="2200" dirty="0">
                <a:solidFill>
                  <a:schemeClr val="dk1"/>
                </a:solidFill>
                <a:effectLst/>
                <a:latin typeface="幼圆" charset="0"/>
                <a:ea typeface="宋体" panose="02010600030101010101" pitchFamily="2" charset="-122"/>
                <a:cs typeface="幼圆" charset="0"/>
              </a:rPr>
              <a:t>条件关系：</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只要</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嘴里含着那颗宝石，</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就</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能听懂各种动物说的话。</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r>
              <a:rPr lang="en-US" altLang="zh-CN" sz="2200" dirty="0">
                <a:solidFill>
                  <a:schemeClr val="dk1"/>
                </a:solidFill>
                <a:effectLst/>
                <a:latin typeface="幼圆" charset="0"/>
                <a:ea typeface="宋体" panose="02010600030101010101" pitchFamily="2" charset="-122"/>
                <a:cs typeface="幼圆" charset="0"/>
              </a:rPr>
              <a:t>(3)</a:t>
            </a:r>
            <a:r>
              <a:rPr lang="zh-CN" altLang="en-US" sz="2200" dirty="0">
                <a:solidFill>
                  <a:schemeClr val="dk1"/>
                </a:solidFill>
                <a:effectLst/>
                <a:latin typeface="幼圆" charset="0"/>
                <a:ea typeface="宋体" panose="02010600030101010101" pitchFamily="2" charset="-122"/>
                <a:cs typeface="幼圆" charset="0"/>
              </a:rPr>
              <a:t>转折关系：</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可是</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今天你让我们搬家，你总得说清楚哇。</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r>
              <a:rPr lang="en-US" altLang="zh-CN" sz="2200" dirty="0">
                <a:solidFill>
                  <a:schemeClr val="dk1"/>
                </a:solidFill>
                <a:effectLst/>
                <a:latin typeface="幼圆" charset="0"/>
                <a:ea typeface="宋体" panose="02010600030101010101" pitchFamily="2" charset="-122"/>
                <a:cs typeface="幼圆" charset="0"/>
              </a:rPr>
              <a:t>(4)</a:t>
            </a:r>
            <a:r>
              <a:rPr lang="zh-CN" altLang="en-US" sz="2200" dirty="0">
                <a:solidFill>
                  <a:schemeClr val="dk1"/>
                </a:solidFill>
                <a:effectLst/>
                <a:latin typeface="幼圆" charset="0"/>
                <a:ea typeface="宋体" panose="02010600030101010101" pitchFamily="2" charset="-122"/>
                <a:cs typeface="幼圆" charset="0"/>
              </a:rPr>
              <a:t>因果关系：就</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因为</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这件事，每逢那一天，人们很少看见喜鹊，它们都往天河那儿搭桥去了。</a:t>
            </a:r>
            <a:endParaRPr lang="zh-CN" altLang="en-US" sz="2200" dirty="0">
              <a:solidFill>
                <a:schemeClr val="dk1"/>
              </a:solidFill>
              <a:effectLst/>
              <a:latin typeface="幼圆" charset="0"/>
              <a:ea typeface="宋体" panose="02010600030101010101" pitchFamily="2" charset="-122"/>
              <a:cs typeface="幼圆" charset="0"/>
            </a:endParaRPr>
          </a:p>
        </p:txBody>
      </p:sp>
    </p:spTree>
    <p:custDataLst>
      <p:tags r:id="rId6"/>
    </p:custData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168" name="图片 167"/>
          <p:cNvPicPr>
            <a:picLocks noChangeAspect="1"/>
          </p:cNvPicPr>
          <p:nvPr>
            <p:custDataLst>
              <p:tags r:id="rId1"/>
            </p:custDataLst>
          </p:nvPr>
        </p:nvPicPr>
        <p:blipFill>
          <a:blip r:embed="rId2">
            <a:extLst>
              <a:ext uri="{28A0092B-C50C-407E-A947-70E740481C1C}">
                <a14:useLocalDpi xmlns:a14="http://schemas.microsoft.com/office/drawing/2010/main" val="0"/>
              </a:ext>
            </a:extLst>
          </a:blip>
          <a:stretch>
            <a:fillRect/>
          </a:stretch>
        </p:blipFill>
        <p:spPr>
          <a:xfrm>
            <a:off x="0" y="0"/>
            <a:ext cx="540068" cy="540068"/>
          </a:xfrm>
          <a:prstGeom prst="rect">
            <a:avLst/>
          </a:prstGeom>
        </p:spPr>
      </p:pic>
      <p:pic>
        <p:nvPicPr>
          <p:cNvPr id="47" name="图片 46"/>
          <p:cNvPicPr>
            <a:picLocks noChangeAspect="1"/>
          </p:cNvPicPr>
          <p:nvPr>
            <p:custDataLst>
              <p:tags r:id="rId3"/>
            </p:custDataLst>
          </p:nvPr>
        </p:nvPicPr>
        <p:blipFill>
          <a:blip r:embed="rId4"/>
          <a:stretch>
            <a:fillRect/>
          </a:stretch>
        </p:blipFill>
        <p:spPr>
          <a:xfrm>
            <a:off x="8603933" y="4603433"/>
            <a:ext cx="540068" cy="540068"/>
          </a:xfrm>
          <a:prstGeom prst="rect">
            <a:avLst/>
          </a:prstGeom>
        </p:spPr>
      </p:pic>
      <p:sp>
        <p:nvSpPr>
          <p:cNvPr id="4" name="文本框 3"/>
          <p:cNvSpPr txBox="1"/>
          <p:nvPr>
            <p:custDataLst>
              <p:tags r:id="rId5"/>
            </p:custDataLst>
          </p:nvPr>
        </p:nvSpPr>
        <p:spPr>
          <a:xfrm>
            <a:off x="582216" y="603534"/>
            <a:ext cx="7793830" cy="4154170"/>
          </a:xfrm>
          <a:prstGeom prst="rect">
            <a:avLst/>
          </a:prstGeom>
          <a:noFill/>
        </p:spPr>
        <p:txBody>
          <a:bodyPr wrap="square">
            <a:spAutoFit/>
          </a:bodyPr>
          <a:lstStyle/>
          <a:p>
            <a:pPr algn="just">
              <a:lnSpc>
                <a:spcPct val="150000"/>
              </a:lnSpc>
            </a:pPr>
            <a:r>
              <a:rPr lang="zh-CN" altLang="en-US" sz="2200" b="1" dirty="0">
                <a:solidFill>
                  <a:schemeClr val="dk1"/>
                </a:solidFill>
                <a:effectLst/>
                <a:latin typeface="幼圆" charset="0"/>
                <a:ea typeface="宋体" panose="02010600030101010101" pitchFamily="2" charset="-122"/>
                <a:cs typeface="幼圆" charset="0"/>
              </a:rPr>
              <a:t>十一、考点提示</a:t>
            </a:r>
            <a:endParaRPr lang="en-US" altLang="zh-CN" sz="2200" b="1" dirty="0">
              <a:solidFill>
                <a:schemeClr val="dk1"/>
              </a:solidFill>
              <a:effectLst/>
              <a:latin typeface="幼圆" charset="0"/>
              <a:ea typeface="宋体" panose="02010600030101010101" pitchFamily="2" charset="-122"/>
              <a:cs typeface="幼圆" charset="0"/>
            </a:endParaRPr>
          </a:p>
          <a:p>
            <a:pPr algn="just">
              <a:lnSpc>
                <a:spcPct val="150000"/>
              </a:lnSpc>
            </a:pPr>
            <a:r>
              <a:rPr lang="en-US" altLang="zh-CN" sz="2200" dirty="0">
                <a:solidFill>
                  <a:schemeClr val="dk1"/>
                </a:solidFill>
                <a:effectLst/>
                <a:latin typeface="幼圆" charset="0"/>
                <a:ea typeface="宋体" panose="02010600030101010101" pitchFamily="2" charset="-122"/>
                <a:cs typeface="幼圆" charset="0"/>
              </a:rPr>
              <a:t>1. </a:t>
            </a:r>
            <a:r>
              <a:rPr lang="zh-CN" altLang="en-US" sz="2200" dirty="0">
                <a:solidFill>
                  <a:schemeClr val="dk1"/>
                </a:solidFill>
                <a:effectLst/>
                <a:latin typeface="幼圆" charset="0"/>
                <a:ea typeface="宋体" panose="02010600030101010101" pitchFamily="2" charset="-122"/>
                <a:cs typeface="幼圆" charset="0"/>
              </a:rPr>
              <a:t>背诵：</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乞巧</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r>
              <a:rPr lang="en-US" altLang="zh-CN" sz="2200" dirty="0">
                <a:solidFill>
                  <a:schemeClr val="dk1"/>
                </a:solidFill>
                <a:effectLst/>
                <a:latin typeface="幼圆" charset="0"/>
                <a:ea typeface="宋体" panose="02010600030101010101" pitchFamily="2" charset="-122"/>
                <a:cs typeface="幼圆" charset="0"/>
              </a:rPr>
              <a:t>2. </a:t>
            </a:r>
            <a:r>
              <a:rPr lang="zh-CN" altLang="en-US" sz="2200" dirty="0">
                <a:solidFill>
                  <a:schemeClr val="dk1"/>
                </a:solidFill>
                <a:effectLst/>
                <a:latin typeface="幼圆" charset="0"/>
                <a:ea typeface="宋体" panose="02010600030101010101" pitchFamily="2" charset="-122"/>
                <a:cs typeface="幼圆" charset="0"/>
              </a:rPr>
              <a:t>能用自己的话，配上动作、表情等讲述、表演民间故事。</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猎人海力布</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牛郎织女</a:t>
            </a:r>
            <a:r>
              <a:rPr lang="en-US" altLang="zh-CN" sz="2200" dirty="0">
                <a:solidFill>
                  <a:schemeClr val="dk1"/>
                </a:solidFill>
                <a:effectLst/>
                <a:latin typeface="幼圆" charset="0"/>
                <a:ea typeface="宋体" panose="02010600030101010101" pitchFamily="2" charset="-122"/>
                <a:cs typeface="幼圆" charset="0"/>
              </a:rPr>
              <a:t>》)</a:t>
            </a:r>
            <a:endParaRPr lang="en-US" altLang="zh-CN" sz="2200" dirty="0">
              <a:solidFill>
                <a:schemeClr val="dk1"/>
              </a:solidFill>
              <a:effectLst/>
              <a:latin typeface="幼圆" charset="0"/>
              <a:ea typeface="宋体" panose="02010600030101010101" pitchFamily="2" charset="-122"/>
              <a:cs typeface="幼圆" charset="0"/>
            </a:endParaRPr>
          </a:p>
          <a:p>
            <a:pPr algn="just">
              <a:lnSpc>
                <a:spcPct val="150000"/>
              </a:lnSpc>
            </a:pPr>
            <a:r>
              <a:rPr lang="en-US" altLang="zh-CN" sz="2200" dirty="0">
                <a:solidFill>
                  <a:schemeClr val="dk1"/>
                </a:solidFill>
                <a:effectLst/>
                <a:latin typeface="幼圆" charset="0"/>
                <a:ea typeface="宋体" panose="02010600030101010101" pitchFamily="2" charset="-122"/>
                <a:cs typeface="幼圆" charset="0"/>
              </a:rPr>
              <a:t>3. </a:t>
            </a:r>
            <a:r>
              <a:rPr lang="zh-CN" altLang="en-US" sz="2200" dirty="0">
                <a:solidFill>
                  <a:schemeClr val="dk1"/>
                </a:solidFill>
                <a:effectLst/>
                <a:latin typeface="幼圆" charset="0"/>
                <a:ea typeface="宋体" panose="02010600030101010101" pitchFamily="2" charset="-122"/>
                <a:cs typeface="幼圆" charset="0"/>
              </a:rPr>
              <a:t>能运用“摘录、删减”“ 概括、改写”等方法缩写课文。</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r>
              <a:rPr lang="en-US" altLang="zh-CN" sz="2200" dirty="0">
                <a:solidFill>
                  <a:schemeClr val="dk1"/>
                </a:solidFill>
                <a:effectLst/>
                <a:latin typeface="幼圆" charset="0"/>
                <a:ea typeface="宋体" panose="02010600030101010101" pitchFamily="2" charset="-122"/>
                <a:cs typeface="幼圆" charset="0"/>
              </a:rPr>
              <a:t>4. </a:t>
            </a:r>
            <a:r>
              <a:rPr lang="zh-CN" altLang="en-US" sz="2200" dirty="0">
                <a:solidFill>
                  <a:schemeClr val="dk1"/>
                </a:solidFill>
                <a:effectLst/>
                <a:latin typeface="幼圆" charset="0"/>
                <a:ea typeface="宋体" panose="02010600030101010101" pitchFamily="2" charset="-122"/>
                <a:cs typeface="幼圆" charset="0"/>
              </a:rPr>
              <a:t>体会民间故事口头语言运用的精妙。</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r>
              <a:rPr lang="en-US" altLang="zh-CN" sz="2200" dirty="0">
                <a:solidFill>
                  <a:schemeClr val="dk1"/>
                </a:solidFill>
                <a:effectLst/>
                <a:latin typeface="幼圆" charset="0"/>
                <a:ea typeface="宋体" panose="02010600030101010101" pitchFamily="2" charset="-122"/>
                <a:cs typeface="幼圆" charset="0"/>
              </a:rPr>
              <a:t>5. </a:t>
            </a:r>
            <a:r>
              <a:rPr lang="zh-CN" altLang="en-US" sz="2200" dirty="0">
                <a:solidFill>
                  <a:schemeClr val="dk1"/>
                </a:solidFill>
                <a:effectLst/>
                <a:latin typeface="幼圆" charset="0"/>
                <a:ea typeface="宋体" panose="02010600030101010101" pitchFamily="2" charset="-122"/>
                <a:cs typeface="幼圆" charset="0"/>
              </a:rPr>
              <a:t>能根据主要信息将故事的细节写得更具体。</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r>
              <a:rPr lang="en-US" altLang="zh-CN" sz="2200" dirty="0">
                <a:solidFill>
                  <a:schemeClr val="dk1"/>
                </a:solidFill>
                <a:effectLst/>
                <a:latin typeface="幼圆" charset="0"/>
                <a:ea typeface="宋体" panose="02010600030101010101" pitchFamily="2" charset="-122"/>
                <a:cs typeface="幼圆" charset="0"/>
              </a:rPr>
              <a:t>6. </a:t>
            </a:r>
            <a:r>
              <a:rPr lang="zh-CN" altLang="en-US" sz="2200" dirty="0">
                <a:solidFill>
                  <a:schemeClr val="dk1"/>
                </a:solidFill>
                <a:effectLst/>
                <a:latin typeface="幼圆" charset="0"/>
                <a:ea typeface="宋体" panose="02010600030101010101" pitchFamily="2" charset="-122"/>
                <a:cs typeface="幼圆" charset="0"/>
              </a:rPr>
              <a:t>阅读各国优秀民间故事，知道民间故事的特点和阅读方法。</a:t>
            </a:r>
            <a:endParaRPr lang="zh-CN" altLang="en-US" sz="2200" dirty="0">
              <a:solidFill>
                <a:schemeClr val="dk1"/>
              </a:solidFill>
              <a:effectLst/>
              <a:latin typeface="幼圆" charset="0"/>
              <a:ea typeface="宋体" panose="02010600030101010101" pitchFamily="2" charset="-122"/>
              <a:cs typeface="幼圆" charset="0"/>
            </a:endParaRPr>
          </a:p>
        </p:txBody>
      </p:sp>
    </p:spTree>
    <p:custDataLst>
      <p:tags r:id="rId6"/>
    </p:custData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5" name="Freeform 11"/>
          <p:cNvSpPr/>
          <p:nvPr>
            <p:custDataLst>
              <p:tags r:id="rId1"/>
            </p:custDataLst>
          </p:nvPr>
        </p:nvSpPr>
        <p:spPr>
          <a:xfrm>
            <a:off x="8362260" y="3441960"/>
            <a:ext cx="167405" cy="167408"/>
          </a:xfrm>
          <a:custGeom>
            <a:avLst/>
            <a:gdLst>
              <a:gd name="connsiteX0" fmla="*/ 177485 w 223206"/>
              <a:gd name="connsiteY0" fmla="*/ 0 h 223210"/>
              <a:gd name="connsiteX1" fmla="*/ 223206 w 223206"/>
              <a:gd name="connsiteY1" fmla="*/ 2 h 223210"/>
              <a:gd name="connsiteX2" fmla="*/ 223203 w 223206"/>
              <a:gd name="connsiteY2" fmla="*/ 222887 h 223210"/>
              <a:gd name="connsiteX3" fmla="*/ 222885 w 223206"/>
              <a:gd name="connsiteY3" fmla="*/ 222886 h 223210"/>
              <a:gd name="connsiteX4" fmla="*/ 222885 w 223206"/>
              <a:gd name="connsiteY4" fmla="*/ 223210 h 223210"/>
              <a:gd name="connsiteX5" fmla="*/ 0 w 223206"/>
              <a:gd name="connsiteY5" fmla="*/ 223203 h 223210"/>
              <a:gd name="connsiteX6" fmla="*/ 1 w 223206"/>
              <a:gd name="connsiteY6" fmla="*/ 177486 h 223210"/>
              <a:gd name="connsiteX7" fmla="*/ 177482 w 223206"/>
              <a:gd name="connsiteY7" fmla="*/ 177482 h 223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206" h="223210">
                <a:moveTo>
                  <a:pt x="177485" y="0"/>
                </a:moveTo>
                <a:lnTo>
                  <a:pt x="223206" y="2"/>
                </a:lnTo>
                <a:lnTo>
                  <a:pt x="223203" y="222887"/>
                </a:lnTo>
                <a:lnTo>
                  <a:pt x="222885" y="222886"/>
                </a:lnTo>
                <a:lnTo>
                  <a:pt x="222885" y="223210"/>
                </a:lnTo>
                <a:lnTo>
                  <a:pt x="0" y="223203"/>
                </a:lnTo>
                <a:lnTo>
                  <a:pt x="1" y="177486"/>
                </a:lnTo>
                <a:lnTo>
                  <a:pt x="177482" y="177482"/>
                </a:lnTo>
                <a:close/>
              </a:path>
            </a:pathLst>
          </a:custGeom>
          <a:solidFill>
            <a:schemeClr val="dk1">
              <a:lumMod val="75000"/>
              <a:lumOff val="25000"/>
            </a:schemeClr>
          </a:solidFill>
          <a:ln>
            <a:solidFill>
              <a:schemeClr val="dk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rmAutofit fontScale="40000"/>
          </a:bodyPr>
          <a:p>
            <a:pPr algn="ctr"/>
            <a:endParaRPr lang="zh-CN" altLang="en-US" sz="1350">
              <a:solidFill>
                <a:schemeClr val="lt1"/>
              </a:solidFill>
              <a:latin typeface="Arial" panose="020B0604020202020204" pitchFamily="34" charset="0"/>
              <a:ea typeface="幼圆" charset="0"/>
              <a:cs typeface="幼圆" charset="0"/>
            </a:endParaRPr>
          </a:p>
        </p:txBody>
      </p:sp>
      <p:sp>
        <p:nvSpPr>
          <p:cNvPr id="173" name="Freeform 8"/>
          <p:cNvSpPr/>
          <p:nvPr>
            <p:custDataLst>
              <p:tags r:id="rId2"/>
            </p:custDataLst>
          </p:nvPr>
        </p:nvSpPr>
        <p:spPr>
          <a:xfrm>
            <a:off x="3395690" y="1534131"/>
            <a:ext cx="167402" cy="167165"/>
          </a:xfrm>
          <a:custGeom>
            <a:avLst/>
            <a:gdLst>
              <a:gd name="connsiteX0" fmla="*/ 1 w 223203"/>
              <a:gd name="connsiteY0" fmla="*/ 0 h 222886"/>
              <a:gd name="connsiteX1" fmla="*/ 45721 w 223203"/>
              <a:gd name="connsiteY1" fmla="*/ 2 h 222886"/>
              <a:gd name="connsiteX2" fmla="*/ 45722 w 223203"/>
              <a:gd name="connsiteY2" fmla="*/ 318 h 222886"/>
              <a:gd name="connsiteX3" fmla="*/ 223203 w 223203"/>
              <a:gd name="connsiteY3" fmla="*/ 318 h 222886"/>
              <a:gd name="connsiteX4" fmla="*/ 223203 w 223203"/>
              <a:gd name="connsiteY4" fmla="*/ 46040 h 222886"/>
              <a:gd name="connsiteX5" fmla="*/ 45718 w 223203"/>
              <a:gd name="connsiteY5" fmla="*/ 46037 h 222886"/>
              <a:gd name="connsiteX6" fmla="*/ 45722 w 223203"/>
              <a:gd name="connsiteY6" fmla="*/ 222886 h 222886"/>
              <a:gd name="connsiteX7" fmla="*/ 0 w 223203"/>
              <a:gd name="connsiteY7" fmla="*/ 222886 h 222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203" h="222886">
                <a:moveTo>
                  <a:pt x="1" y="0"/>
                </a:moveTo>
                <a:lnTo>
                  <a:pt x="45721" y="2"/>
                </a:lnTo>
                <a:lnTo>
                  <a:pt x="45722" y="318"/>
                </a:lnTo>
                <a:lnTo>
                  <a:pt x="223203" y="318"/>
                </a:lnTo>
                <a:lnTo>
                  <a:pt x="223203" y="46040"/>
                </a:lnTo>
                <a:lnTo>
                  <a:pt x="45718" y="46037"/>
                </a:lnTo>
                <a:lnTo>
                  <a:pt x="45722" y="222886"/>
                </a:lnTo>
                <a:lnTo>
                  <a:pt x="0" y="222886"/>
                </a:lnTo>
                <a:close/>
              </a:path>
            </a:pathLst>
          </a:custGeom>
          <a:solidFill>
            <a:schemeClr val="dk1">
              <a:lumMod val="75000"/>
              <a:lumOff val="25000"/>
            </a:schemeClr>
          </a:solidFill>
          <a:ln>
            <a:solidFill>
              <a:schemeClr val="dk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rmAutofit fontScale="40000"/>
          </a:bodyPr>
          <a:p>
            <a:pPr algn="r"/>
            <a:endParaRPr lang="zh-CN" altLang="en-US" sz="1350">
              <a:solidFill>
                <a:schemeClr val="lt1"/>
              </a:solidFill>
              <a:latin typeface="Arial" panose="020B0604020202020204" pitchFamily="34" charset="0"/>
              <a:ea typeface="幼圆" charset="0"/>
              <a:cs typeface="幼圆" charset="0"/>
            </a:endParaRPr>
          </a:p>
        </p:txBody>
      </p:sp>
      <p:sp>
        <p:nvSpPr>
          <p:cNvPr id="3" name="标题 1"/>
          <p:cNvSpPr/>
          <p:nvPr>
            <p:custDataLst>
              <p:tags r:id="rId3"/>
            </p:custDataLst>
          </p:nvPr>
        </p:nvSpPr>
        <p:spPr>
          <a:xfrm>
            <a:off x="3468966" y="1780093"/>
            <a:ext cx="4985089" cy="1620698"/>
          </a:xfrm>
          <a:prstGeom prst="rect">
            <a:avLst/>
          </a:prstGeom>
          <a:ln>
            <a:noFill/>
          </a:ln>
        </p:spPr>
        <p:txBody>
          <a:bodyPr vert="horz" wrap="square" lIns="0" tIns="0" rIns="0" bIns="0" rtlCol="0" anchor="b" anchorCtr="0">
            <a:normAutofit/>
          </a:bodyPr>
          <a:lstStyle>
            <a:lvl1pPr marL="0" marR="0" lvl="0" algn="l" defTabSz="914400" rtl="0" eaLnBrk="1" fontAlgn="auto" latinLnBrk="0" hangingPunct="1">
              <a:lnSpc>
                <a:spcPct val="100000"/>
              </a:lnSpc>
              <a:spcBef>
                <a:spcPct val="0"/>
              </a:spcBef>
              <a:spcAft>
                <a:spcPts val="0"/>
              </a:spcAft>
              <a:buClrTx/>
              <a:buSzTx/>
              <a:buFontTx/>
              <a:buNone/>
              <a:defRPr kumimoji="0" lang="zh-CN" altLang="en-US" sz="3000" b="1" i="0" u="none" strike="noStrike" kern="1200" cap="none" spc="600" normalizeH="0" baseline="0" noProof="0" dirty="0">
                <a:ln>
                  <a:noFill/>
                </a:ln>
                <a:solidFill>
                  <a:schemeClr val="dk1">
                    <a:lumMod val="85000"/>
                    <a:lumOff val="15000"/>
                  </a:schemeClr>
                </a:solidFill>
                <a:effectLst/>
                <a:uLnTx/>
                <a:uFillTx/>
                <a:latin typeface="Arial" panose="020B0604020202020204" pitchFamily="34" charset="0"/>
                <a:ea typeface="汉仪乐喵体W" panose="00020600040101010101" charset="-122"/>
                <a:cs typeface="+mj-cs"/>
                <a:sym typeface="+mn-ea"/>
              </a:defRPr>
            </a:lvl1pPr>
          </a:lstStyle>
          <a:p>
            <a:pPr marL="0" indent="0" algn="l">
              <a:lnSpc>
                <a:spcPct val="100000"/>
              </a:lnSpc>
              <a:spcBef>
                <a:spcPts val="0"/>
              </a:spcBef>
              <a:spcAft>
                <a:spcPts val="0"/>
              </a:spcAft>
              <a:buSzPct val="100000"/>
              <a:buNone/>
            </a:pPr>
            <a:r>
              <a:rPr lang="zh-CN" altLang="en-US" sz="3000" dirty="0">
                <a:solidFill>
                  <a:schemeClr val="accent1">
                    <a:lumMod val="50000"/>
                  </a:schemeClr>
                </a:solidFill>
              </a:rPr>
              <a:t>第三单元课文知识点</a:t>
            </a:r>
            <a:endParaRPr lang="zh-CN" altLang="en-US" sz="3000" dirty="0">
              <a:solidFill>
                <a:schemeClr val="accent1">
                  <a:lumMod val="50000"/>
                </a:schemeClr>
              </a:solidFill>
            </a:endParaRPr>
          </a:p>
        </p:txBody>
      </p:sp>
    </p:spTree>
    <p:custDataLst>
      <p:tags r:id="rId4"/>
    </p:custData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168" name="图片 167"/>
          <p:cNvPicPr>
            <a:picLocks noChangeAspect="1"/>
          </p:cNvPicPr>
          <p:nvPr>
            <p:custDataLst>
              <p:tags r:id="rId1"/>
            </p:custDataLst>
          </p:nvPr>
        </p:nvPicPr>
        <p:blipFill>
          <a:blip r:embed="rId2">
            <a:extLst>
              <a:ext uri="{28A0092B-C50C-407E-A947-70E740481C1C}">
                <a14:useLocalDpi xmlns:a14="http://schemas.microsoft.com/office/drawing/2010/main" val="0"/>
              </a:ext>
            </a:extLst>
          </a:blip>
          <a:stretch>
            <a:fillRect/>
          </a:stretch>
        </p:blipFill>
        <p:spPr>
          <a:xfrm>
            <a:off x="0" y="0"/>
            <a:ext cx="540068" cy="540068"/>
          </a:xfrm>
          <a:prstGeom prst="rect">
            <a:avLst/>
          </a:prstGeom>
        </p:spPr>
      </p:pic>
      <p:pic>
        <p:nvPicPr>
          <p:cNvPr id="47" name="图片 46"/>
          <p:cNvPicPr>
            <a:picLocks noChangeAspect="1"/>
          </p:cNvPicPr>
          <p:nvPr>
            <p:custDataLst>
              <p:tags r:id="rId3"/>
            </p:custDataLst>
          </p:nvPr>
        </p:nvPicPr>
        <p:blipFill>
          <a:blip r:embed="rId4"/>
          <a:stretch>
            <a:fillRect/>
          </a:stretch>
        </p:blipFill>
        <p:spPr>
          <a:xfrm>
            <a:off x="8603933" y="4603433"/>
            <a:ext cx="540068" cy="540068"/>
          </a:xfrm>
          <a:prstGeom prst="rect">
            <a:avLst/>
          </a:prstGeom>
        </p:spPr>
      </p:pic>
      <p:sp>
        <p:nvSpPr>
          <p:cNvPr id="32" name="文本框 54288"/>
          <p:cNvSpPr txBox="1"/>
          <p:nvPr>
            <p:custDataLst>
              <p:tags r:id="rId5"/>
            </p:custDataLst>
          </p:nvPr>
        </p:nvSpPr>
        <p:spPr>
          <a:xfrm>
            <a:off x="591169" y="1480716"/>
            <a:ext cx="7961662" cy="3115310"/>
          </a:xfrm>
          <a:prstGeom prst="rect">
            <a:avLst/>
          </a:prstGeom>
          <a:noFill/>
          <a:ln w="9525">
            <a:noFill/>
          </a:ln>
        </p:spPr>
        <p:txBody>
          <a:bodyPr wrap="square" lIns="68580" tIns="34290" rIns="68580" bIns="34290" anchor="t">
            <a:spAutoFit/>
          </a:bodyPr>
          <a:lstStyle/>
          <a:p>
            <a:pPr>
              <a:lnSpc>
                <a:spcPct val="150000"/>
              </a:lnSpc>
            </a:pPr>
            <a:r>
              <a:rPr lang="en-US" altLang="zh-CN" sz="3600" dirty="0">
                <a:solidFill>
                  <a:schemeClr val="dk1"/>
                </a:solidFill>
                <a:latin typeface="幼圆" charset="0"/>
                <a:ea typeface="宋体" panose="02010600030101010101" pitchFamily="2" charset="-122"/>
                <a:cs typeface="幼圆" charset="0"/>
              </a:rPr>
              <a:t>  </a:t>
            </a:r>
            <a:r>
              <a:rPr lang="en-US" altLang="zh-CN" sz="2400" dirty="0">
                <a:solidFill>
                  <a:schemeClr val="dk1"/>
                </a:solidFill>
                <a:latin typeface="幼圆" charset="0"/>
                <a:ea typeface="宋体" panose="02010600030101010101" pitchFamily="2" charset="-122"/>
                <a:cs typeface="幼圆" charset="0"/>
              </a:rPr>
              <a:t>《</a:t>
            </a:r>
            <a:r>
              <a:rPr lang="zh-CN" altLang="en-US" sz="2400" dirty="0">
                <a:solidFill>
                  <a:schemeClr val="dk1"/>
                </a:solidFill>
                <a:latin typeface="幼圆" charset="0"/>
                <a:ea typeface="宋体" panose="02010600030101010101" pitchFamily="2" charset="-122"/>
                <a:cs typeface="幼圆" charset="0"/>
              </a:rPr>
              <a:t>猎人海力布</a:t>
            </a:r>
            <a:r>
              <a:rPr lang="en-US" altLang="zh-CN" sz="2400" dirty="0">
                <a:solidFill>
                  <a:schemeClr val="dk1"/>
                </a:solidFill>
                <a:latin typeface="幼圆" charset="0"/>
                <a:ea typeface="宋体" panose="02010600030101010101" pitchFamily="2" charset="-122"/>
                <a:cs typeface="幼圆" charset="0"/>
              </a:rPr>
              <a:t>》</a:t>
            </a:r>
            <a:r>
              <a:rPr lang="zh-CN" altLang="en-US" sz="2400" dirty="0">
                <a:solidFill>
                  <a:schemeClr val="dk1"/>
                </a:solidFill>
                <a:latin typeface="幼圆" charset="0"/>
                <a:ea typeface="宋体" panose="02010600030101010101" pitchFamily="2" charset="-122"/>
                <a:cs typeface="幼圆" charset="0"/>
              </a:rPr>
              <a:t>讲的是猎人海力布打猎时救了龙王的女儿，得到一颗能让他听懂动物语言的宝石，他把从动物那里听来的可怕消息告诉了乡亲们，乡亲们得救了，而他自己却变成了石头的故事，赞美了海力布热心助人、舍己为人的高贵品质。</a:t>
            </a:r>
            <a:endParaRPr lang="zh-CN" altLang="en-US" sz="2400" dirty="0">
              <a:solidFill>
                <a:schemeClr val="dk1"/>
              </a:solidFill>
              <a:latin typeface="幼圆" charset="0"/>
              <a:ea typeface="宋体" panose="02010600030101010101" pitchFamily="2" charset="-122"/>
              <a:cs typeface="幼圆" charset="0"/>
            </a:endParaRPr>
          </a:p>
        </p:txBody>
      </p:sp>
      <p:pic>
        <p:nvPicPr>
          <p:cNvPr id="17" name="图片 16"/>
          <p:cNvPicPr>
            <a:picLocks noChangeAspect="1"/>
          </p:cNvPicPr>
          <p:nvPr/>
        </p:nvPicPr>
        <p:blipFill>
          <a:blip r:embed="rId6"/>
          <a:stretch>
            <a:fillRect/>
          </a:stretch>
        </p:blipFill>
        <p:spPr>
          <a:xfrm>
            <a:off x="313055" y="288925"/>
            <a:ext cx="2628900" cy="802005"/>
          </a:xfrm>
          <a:prstGeom prst="rect">
            <a:avLst/>
          </a:prstGeom>
        </p:spPr>
      </p:pic>
      <p:sp>
        <p:nvSpPr>
          <p:cNvPr id="18" name="矩形 17"/>
          <p:cNvSpPr/>
          <p:nvPr/>
        </p:nvSpPr>
        <p:spPr>
          <a:xfrm>
            <a:off x="464185" y="391795"/>
            <a:ext cx="2477770" cy="521970"/>
          </a:xfrm>
          <a:prstGeom prst="rect">
            <a:avLst/>
          </a:prstGeom>
        </p:spPr>
        <p:txBody>
          <a:bodyPr wrap="square">
            <a:spAutoFit/>
          </a:bodyPr>
          <a:lstStyle/>
          <a:p>
            <a:pPr algn="just"/>
            <a:r>
              <a:rPr lang="zh-CN" altLang="en-US" sz="2800" dirty="0">
                <a:solidFill>
                  <a:schemeClr val="dk1">
                    <a:lumMod val="85000"/>
                    <a:lumOff val="15000"/>
                  </a:schemeClr>
                </a:solidFill>
                <a:effectLst/>
                <a:latin typeface="幼圆" charset="0"/>
                <a:ea typeface="幼圆" charset="0"/>
              </a:rPr>
              <a:t>本单元知识点</a:t>
            </a:r>
            <a:endParaRPr lang="zh-CN" altLang="en-US" sz="2800" dirty="0">
              <a:solidFill>
                <a:schemeClr val="dk1">
                  <a:lumMod val="85000"/>
                  <a:lumOff val="15000"/>
                </a:schemeClr>
              </a:solidFill>
              <a:effectLst/>
              <a:latin typeface="幼圆" charset="0"/>
              <a:ea typeface="幼圆" charset="0"/>
            </a:endParaRPr>
          </a:p>
        </p:txBody>
      </p:sp>
    </p:spTree>
    <p:custDataLst>
      <p:tags r:id="rId7"/>
    </p:custData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168" name="图片 167"/>
          <p:cNvPicPr>
            <a:picLocks noChangeAspect="1"/>
          </p:cNvPicPr>
          <p:nvPr>
            <p:custDataLst>
              <p:tags r:id="rId1"/>
            </p:custDataLst>
          </p:nvPr>
        </p:nvPicPr>
        <p:blipFill>
          <a:blip r:embed="rId2">
            <a:extLst>
              <a:ext uri="{28A0092B-C50C-407E-A947-70E740481C1C}">
                <a14:useLocalDpi xmlns:a14="http://schemas.microsoft.com/office/drawing/2010/main" val="0"/>
              </a:ext>
            </a:extLst>
          </a:blip>
          <a:stretch>
            <a:fillRect/>
          </a:stretch>
        </p:blipFill>
        <p:spPr>
          <a:xfrm>
            <a:off x="0" y="0"/>
            <a:ext cx="540068" cy="540068"/>
          </a:xfrm>
          <a:prstGeom prst="rect">
            <a:avLst/>
          </a:prstGeom>
        </p:spPr>
      </p:pic>
      <p:pic>
        <p:nvPicPr>
          <p:cNvPr id="47" name="图片 46"/>
          <p:cNvPicPr>
            <a:picLocks noChangeAspect="1"/>
          </p:cNvPicPr>
          <p:nvPr>
            <p:custDataLst>
              <p:tags r:id="rId3"/>
            </p:custDataLst>
          </p:nvPr>
        </p:nvPicPr>
        <p:blipFill>
          <a:blip r:embed="rId4"/>
          <a:stretch>
            <a:fillRect/>
          </a:stretch>
        </p:blipFill>
        <p:spPr>
          <a:xfrm>
            <a:off x="8603933" y="4603433"/>
            <a:ext cx="540068" cy="540068"/>
          </a:xfrm>
          <a:prstGeom prst="rect">
            <a:avLst/>
          </a:prstGeom>
        </p:spPr>
      </p:pic>
      <p:sp>
        <p:nvSpPr>
          <p:cNvPr id="32" name="文本框 54288"/>
          <p:cNvSpPr txBox="1"/>
          <p:nvPr>
            <p:custDataLst>
              <p:tags r:id="rId5"/>
            </p:custDataLst>
          </p:nvPr>
        </p:nvSpPr>
        <p:spPr>
          <a:xfrm>
            <a:off x="464473" y="1634808"/>
            <a:ext cx="7961662" cy="2376805"/>
          </a:xfrm>
          <a:prstGeom prst="rect">
            <a:avLst/>
          </a:prstGeom>
          <a:noFill/>
          <a:ln w="9525">
            <a:noFill/>
          </a:ln>
        </p:spPr>
        <p:txBody>
          <a:bodyPr wrap="square" lIns="68580" tIns="34290" rIns="68580" bIns="34290" anchor="t">
            <a:spAutoFit/>
          </a:bodyPr>
          <a:lstStyle/>
          <a:p>
            <a:pPr>
              <a:lnSpc>
                <a:spcPct val="150000"/>
              </a:lnSpc>
            </a:pPr>
            <a:r>
              <a:rPr lang="en-US" altLang="zh-CN" sz="2800" dirty="0">
                <a:solidFill>
                  <a:schemeClr val="dk1"/>
                </a:solidFill>
                <a:latin typeface="幼圆" charset="0"/>
                <a:ea typeface="宋体" panose="02010600030101010101" pitchFamily="2" charset="-122"/>
                <a:cs typeface="幼圆" charset="0"/>
              </a:rPr>
              <a:t>   </a:t>
            </a:r>
            <a:r>
              <a:rPr lang="en-US" altLang="zh-CN" sz="2400" dirty="0">
                <a:solidFill>
                  <a:schemeClr val="dk1"/>
                </a:solidFill>
                <a:latin typeface="幼圆" charset="0"/>
                <a:ea typeface="宋体" panose="02010600030101010101" pitchFamily="2" charset="-122"/>
                <a:cs typeface="幼圆" charset="0"/>
              </a:rPr>
              <a:t>《</a:t>
            </a:r>
            <a:r>
              <a:rPr lang="zh-CN" altLang="en-US" sz="2400" dirty="0">
                <a:solidFill>
                  <a:schemeClr val="dk1"/>
                </a:solidFill>
                <a:latin typeface="幼圆" charset="0"/>
                <a:ea typeface="宋体" panose="02010600030101010101" pitchFamily="2" charset="-122"/>
                <a:cs typeface="幼圆" charset="0"/>
              </a:rPr>
              <a:t>牛郎织女（一）</a:t>
            </a:r>
            <a:r>
              <a:rPr lang="en-US" altLang="zh-CN" sz="2400" dirty="0">
                <a:solidFill>
                  <a:schemeClr val="dk1"/>
                </a:solidFill>
                <a:latin typeface="幼圆" charset="0"/>
                <a:ea typeface="宋体" panose="02010600030101010101" pitchFamily="2" charset="-122"/>
                <a:cs typeface="幼圆" charset="0"/>
              </a:rPr>
              <a:t>》</a:t>
            </a:r>
            <a:r>
              <a:rPr lang="zh-CN" altLang="en-US" sz="2400" dirty="0">
                <a:solidFill>
                  <a:schemeClr val="dk1"/>
                </a:solidFill>
                <a:latin typeface="幼圆" charset="0"/>
                <a:ea typeface="宋体" panose="02010600030101010101" pitchFamily="2" charset="-122"/>
                <a:cs typeface="幼圆" charset="0"/>
              </a:rPr>
              <a:t>叙述了牛郎与老牛相依为命及在老牛的帮助下与织女结成夫妻的故事，表现了牛郎和织女善良、勤劳的品格，表达了人们对美好幸福生活的向往和追求。</a:t>
            </a:r>
            <a:endParaRPr lang="zh-CN" altLang="en-US" sz="2400" dirty="0">
              <a:solidFill>
                <a:schemeClr val="dk1"/>
              </a:solidFill>
              <a:latin typeface="幼圆" charset="0"/>
              <a:ea typeface="宋体" panose="02010600030101010101" pitchFamily="2" charset="-122"/>
              <a:cs typeface="幼圆" charset="0"/>
            </a:endParaRPr>
          </a:p>
        </p:txBody>
      </p:sp>
      <p:pic>
        <p:nvPicPr>
          <p:cNvPr id="15" name="图片 14"/>
          <p:cNvPicPr>
            <a:picLocks noChangeAspect="1"/>
          </p:cNvPicPr>
          <p:nvPr/>
        </p:nvPicPr>
        <p:blipFill>
          <a:blip r:embed="rId6"/>
          <a:stretch>
            <a:fillRect/>
          </a:stretch>
        </p:blipFill>
        <p:spPr>
          <a:xfrm>
            <a:off x="313055" y="288925"/>
            <a:ext cx="2628900" cy="802005"/>
          </a:xfrm>
          <a:prstGeom prst="rect">
            <a:avLst/>
          </a:prstGeom>
        </p:spPr>
      </p:pic>
      <p:sp>
        <p:nvSpPr>
          <p:cNvPr id="16" name="矩形 15"/>
          <p:cNvSpPr/>
          <p:nvPr/>
        </p:nvSpPr>
        <p:spPr>
          <a:xfrm>
            <a:off x="464185" y="391795"/>
            <a:ext cx="2477770" cy="521970"/>
          </a:xfrm>
          <a:prstGeom prst="rect">
            <a:avLst/>
          </a:prstGeom>
        </p:spPr>
        <p:txBody>
          <a:bodyPr wrap="square">
            <a:spAutoFit/>
          </a:bodyPr>
          <a:lstStyle/>
          <a:p>
            <a:pPr algn="just"/>
            <a:r>
              <a:rPr lang="zh-CN" altLang="en-US" sz="2800" dirty="0">
                <a:solidFill>
                  <a:schemeClr val="dk1">
                    <a:lumMod val="85000"/>
                    <a:lumOff val="15000"/>
                  </a:schemeClr>
                </a:solidFill>
                <a:effectLst/>
                <a:latin typeface="幼圆" charset="0"/>
                <a:ea typeface="幼圆" charset="0"/>
              </a:rPr>
              <a:t>本单元知识点</a:t>
            </a:r>
            <a:endParaRPr lang="zh-CN" altLang="en-US" sz="2800" dirty="0">
              <a:solidFill>
                <a:schemeClr val="dk1">
                  <a:lumMod val="85000"/>
                  <a:lumOff val="15000"/>
                </a:schemeClr>
              </a:solidFill>
              <a:effectLst/>
              <a:latin typeface="幼圆" charset="0"/>
              <a:ea typeface="幼圆" charset="0"/>
            </a:endParaRPr>
          </a:p>
        </p:txBody>
      </p:sp>
    </p:spTree>
    <p:custDataLst>
      <p:tags r:id="rId7"/>
    </p:custData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168" name="图片 167"/>
          <p:cNvPicPr>
            <a:picLocks noChangeAspect="1"/>
          </p:cNvPicPr>
          <p:nvPr>
            <p:custDataLst>
              <p:tags r:id="rId1"/>
            </p:custDataLst>
          </p:nvPr>
        </p:nvPicPr>
        <p:blipFill>
          <a:blip r:embed="rId2">
            <a:extLst>
              <a:ext uri="{28A0092B-C50C-407E-A947-70E740481C1C}">
                <a14:useLocalDpi xmlns:a14="http://schemas.microsoft.com/office/drawing/2010/main" val="0"/>
              </a:ext>
            </a:extLst>
          </a:blip>
          <a:stretch>
            <a:fillRect/>
          </a:stretch>
        </p:blipFill>
        <p:spPr>
          <a:xfrm>
            <a:off x="0" y="0"/>
            <a:ext cx="540068" cy="540068"/>
          </a:xfrm>
          <a:prstGeom prst="rect">
            <a:avLst/>
          </a:prstGeom>
        </p:spPr>
      </p:pic>
      <p:pic>
        <p:nvPicPr>
          <p:cNvPr id="47" name="图片 46"/>
          <p:cNvPicPr>
            <a:picLocks noChangeAspect="1"/>
          </p:cNvPicPr>
          <p:nvPr>
            <p:custDataLst>
              <p:tags r:id="rId3"/>
            </p:custDataLst>
          </p:nvPr>
        </p:nvPicPr>
        <p:blipFill>
          <a:blip r:embed="rId4"/>
          <a:stretch>
            <a:fillRect/>
          </a:stretch>
        </p:blipFill>
        <p:spPr>
          <a:xfrm>
            <a:off x="8603933" y="4603433"/>
            <a:ext cx="540068" cy="540068"/>
          </a:xfrm>
          <a:prstGeom prst="rect">
            <a:avLst/>
          </a:prstGeom>
        </p:spPr>
      </p:pic>
      <p:sp>
        <p:nvSpPr>
          <p:cNvPr id="32" name="文本框 54288"/>
          <p:cNvSpPr txBox="1"/>
          <p:nvPr>
            <p:custDataLst>
              <p:tags r:id="rId5"/>
            </p:custDataLst>
          </p:nvPr>
        </p:nvSpPr>
        <p:spPr>
          <a:xfrm>
            <a:off x="256222" y="1428803"/>
            <a:ext cx="8631555" cy="3300095"/>
          </a:xfrm>
          <a:prstGeom prst="rect">
            <a:avLst/>
          </a:prstGeom>
          <a:noFill/>
          <a:ln w="9525">
            <a:noFill/>
          </a:ln>
        </p:spPr>
        <p:txBody>
          <a:bodyPr wrap="square" lIns="68580" tIns="34290" rIns="68580" bIns="34290" anchor="t">
            <a:spAutoFit/>
          </a:bodyPr>
          <a:lstStyle/>
          <a:p>
            <a:pPr>
              <a:lnSpc>
                <a:spcPct val="150000"/>
              </a:lnSpc>
            </a:pPr>
            <a:r>
              <a:rPr lang="en-US" altLang="zh-CN" sz="2800" dirty="0">
                <a:solidFill>
                  <a:schemeClr val="dk1"/>
                </a:solidFill>
                <a:latin typeface="幼圆" charset="0"/>
                <a:ea typeface="宋体" panose="02010600030101010101" pitchFamily="2" charset="-122"/>
                <a:cs typeface="幼圆" charset="0"/>
              </a:rPr>
              <a:t>   《</a:t>
            </a:r>
            <a:r>
              <a:rPr lang="zh-CN" altLang="en-US" sz="2800" dirty="0">
                <a:solidFill>
                  <a:schemeClr val="dk1"/>
                </a:solidFill>
                <a:latin typeface="幼圆" charset="0"/>
                <a:ea typeface="宋体" panose="02010600030101010101" pitchFamily="2" charset="-122"/>
                <a:cs typeface="幼圆" charset="0"/>
              </a:rPr>
              <a:t>牛郎织女（二）</a:t>
            </a:r>
            <a:r>
              <a:rPr lang="en-US" altLang="zh-CN" sz="2800" dirty="0">
                <a:solidFill>
                  <a:schemeClr val="dk1"/>
                </a:solidFill>
                <a:latin typeface="幼圆" charset="0"/>
                <a:ea typeface="宋体" panose="02010600030101010101" pitchFamily="2" charset="-122"/>
                <a:cs typeface="幼圆" charset="0"/>
              </a:rPr>
              <a:t>》</a:t>
            </a:r>
            <a:r>
              <a:rPr lang="zh-CN" altLang="en-US" sz="2800" dirty="0">
                <a:solidFill>
                  <a:schemeClr val="dk1"/>
                </a:solidFill>
                <a:latin typeface="幼圆" charset="0"/>
                <a:ea typeface="宋体" panose="02010600030101010101" pitchFamily="2" charset="-122"/>
                <a:cs typeface="幼圆" charset="0"/>
              </a:rPr>
              <a:t>写了牛郎织女在人间过着幸福的生活，织女被王母娘娘抓走，牛郎追赶，王母娘娘用天河阻挡，后来王母娘娘拗不过织女，允许他们一年会一次面的事，表现了牛郎织女追求幸福、敢于斗争的精神，反映了劳动人民对幸福生活的追求。</a:t>
            </a:r>
            <a:endParaRPr lang="zh-CN" altLang="en-US" sz="2800" dirty="0">
              <a:solidFill>
                <a:schemeClr val="dk1"/>
              </a:solidFill>
              <a:latin typeface="幼圆" charset="0"/>
              <a:ea typeface="宋体" panose="02010600030101010101" pitchFamily="2" charset="-122"/>
              <a:cs typeface="幼圆" charset="0"/>
            </a:endParaRPr>
          </a:p>
        </p:txBody>
      </p:sp>
      <p:pic>
        <p:nvPicPr>
          <p:cNvPr id="13" name="图片 12"/>
          <p:cNvPicPr>
            <a:picLocks noChangeAspect="1"/>
          </p:cNvPicPr>
          <p:nvPr/>
        </p:nvPicPr>
        <p:blipFill>
          <a:blip r:embed="rId6"/>
          <a:stretch>
            <a:fillRect/>
          </a:stretch>
        </p:blipFill>
        <p:spPr>
          <a:xfrm>
            <a:off x="313055" y="288925"/>
            <a:ext cx="2628900" cy="802005"/>
          </a:xfrm>
          <a:prstGeom prst="rect">
            <a:avLst/>
          </a:prstGeom>
        </p:spPr>
      </p:pic>
      <p:sp>
        <p:nvSpPr>
          <p:cNvPr id="14" name="矩形 13"/>
          <p:cNvSpPr/>
          <p:nvPr/>
        </p:nvSpPr>
        <p:spPr>
          <a:xfrm>
            <a:off x="464185" y="391795"/>
            <a:ext cx="2477770" cy="521970"/>
          </a:xfrm>
          <a:prstGeom prst="rect">
            <a:avLst/>
          </a:prstGeom>
        </p:spPr>
        <p:txBody>
          <a:bodyPr wrap="square">
            <a:spAutoFit/>
          </a:bodyPr>
          <a:lstStyle/>
          <a:p>
            <a:pPr algn="just"/>
            <a:r>
              <a:rPr lang="zh-CN" altLang="en-US" sz="2800" dirty="0">
                <a:solidFill>
                  <a:schemeClr val="dk1">
                    <a:lumMod val="85000"/>
                    <a:lumOff val="15000"/>
                  </a:schemeClr>
                </a:solidFill>
                <a:effectLst/>
                <a:latin typeface="幼圆" charset="0"/>
                <a:ea typeface="幼圆" charset="0"/>
              </a:rPr>
              <a:t>本单元知识点</a:t>
            </a:r>
            <a:endParaRPr lang="zh-CN" altLang="en-US" sz="2800" dirty="0">
              <a:solidFill>
                <a:schemeClr val="dk1">
                  <a:lumMod val="85000"/>
                  <a:lumOff val="15000"/>
                </a:schemeClr>
              </a:solidFill>
              <a:effectLst/>
              <a:latin typeface="幼圆" charset="0"/>
              <a:ea typeface="幼圆" charset="0"/>
            </a:endParaRPr>
          </a:p>
        </p:txBody>
      </p:sp>
    </p:spTree>
    <p:custDataLst>
      <p:tags r:id="rId7"/>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168" name="图片 167"/>
          <p:cNvPicPr>
            <a:picLocks noChangeAspect="1"/>
          </p:cNvPicPr>
          <p:nvPr>
            <p:custDataLst>
              <p:tags r:id="rId1"/>
            </p:custDataLst>
          </p:nvPr>
        </p:nvPicPr>
        <p:blipFill>
          <a:blip r:embed="rId2">
            <a:extLst>
              <a:ext uri="{28A0092B-C50C-407E-A947-70E740481C1C}">
                <a14:useLocalDpi xmlns:a14="http://schemas.microsoft.com/office/drawing/2010/main" val="0"/>
              </a:ext>
            </a:extLst>
          </a:blip>
          <a:stretch>
            <a:fillRect/>
          </a:stretch>
        </p:blipFill>
        <p:spPr>
          <a:xfrm>
            <a:off x="0" y="0"/>
            <a:ext cx="540068" cy="540068"/>
          </a:xfrm>
          <a:prstGeom prst="rect">
            <a:avLst/>
          </a:prstGeom>
        </p:spPr>
      </p:pic>
      <p:pic>
        <p:nvPicPr>
          <p:cNvPr id="47" name="图片 46"/>
          <p:cNvPicPr>
            <a:picLocks noChangeAspect="1"/>
          </p:cNvPicPr>
          <p:nvPr>
            <p:custDataLst>
              <p:tags r:id="rId3"/>
            </p:custDataLst>
          </p:nvPr>
        </p:nvPicPr>
        <p:blipFill>
          <a:blip r:embed="rId4"/>
          <a:stretch>
            <a:fillRect/>
          </a:stretch>
        </p:blipFill>
        <p:spPr>
          <a:xfrm>
            <a:off x="8603933" y="4603433"/>
            <a:ext cx="540068" cy="540068"/>
          </a:xfrm>
          <a:prstGeom prst="rect">
            <a:avLst/>
          </a:prstGeom>
        </p:spPr>
      </p:pic>
      <p:sp>
        <p:nvSpPr>
          <p:cNvPr id="4" name="文本框 3"/>
          <p:cNvSpPr txBox="1"/>
          <p:nvPr/>
        </p:nvSpPr>
        <p:spPr>
          <a:xfrm>
            <a:off x="121445" y="1549579"/>
            <a:ext cx="8565356" cy="2122805"/>
          </a:xfrm>
          <a:prstGeom prst="rect">
            <a:avLst/>
          </a:prstGeom>
          <a:noFill/>
        </p:spPr>
        <p:txBody>
          <a:bodyPr wrap="square">
            <a:spAutoFit/>
          </a:bodyPr>
          <a:lstStyle/>
          <a:p>
            <a:pPr marL="279400" algn="just">
              <a:lnSpc>
                <a:spcPct val="150000"/>
              </a:lnSpc>
              <a:tabLst>
                <a:tab pos="2610485" algn="l"/>
              </a:tabLst>
            </a:pPr>
            <a:r>
              <a:rPr lang="en-US" altLang="zh-CN" sz="2200" dirty="0">
                <a:solidFill>
                  <a:srgbClr val="000000"/>
                </a:solidFill>
                <a:effectLst/>
                <a:latin typeface="幼圆" charset="0"/>
                <a:ea typeface="楷体" panose="02010609060101010101" pitchFamily="49" charset="-122"/>
                <a:cs typeface="幼圆" charset="0"/>
              </a:rPr>
              <a:t>    </a:t>
            </a:r>
            <a:r>
              <a:rPr lang="en-US" altLang="zh-CN" sz="2200" dirty="0">
                <a:solidFill>
                  <a:srgbClr val="000000"/>
                </a:solidFill>
                <a:effectLst/>
                <a:latin typeface="幼圆" charset="0"/>
                <a:ea typeface="宋体" panose="02010600030101010101" pitchFamily="2" charset="-122"/>
                <a:cs typeface="幼圆" charset="0"/>
              </a:rPr>
              <a:t>《</a:t>
            </a:r>
            <a:r>
              <a:rPr lang="zh-CN" altLang="en-US" sz="2200" dirty="0">
                <a:solidFill>
                  <a:srgbClr val="000000"/>
                </a:solidFill>
                <a:effectLst/>
                <a:latin typeface="幼圆" charset="0"/>
                <a:ea typeface="宋体" panose="02010600030101010101" pitchFamily="2" charset="-122"/>
                <a:cs typeface="幼圆" charset="0"/>
              </a:rPr>
              <a:t>猎人海力布</a:t>
            </a:r>
            <a:r>
              <a:rPr lang="en-US" altLang="zh-CN" sz="2200" dirty="0">
                <a:solidFill>
                  <a:srgbClr val="000000"/>
                </a:solidFill>
                <a:effectLst/>
                <a:latin typeface="幼圆" charset="0"/>
                <a:ea typeface="宋体" panose="02010600030101010101" pitchFamily="2" charset="-122"/>
                <a:cs typeface="幼圆" charset="0"/>
              </a:rPr>
              <a:t>》</a:t>
            </a:r>
            <a:r>
              <a:rPr lang="zh-CN" altLang="en-US" sz="2200" dirty="0">
                <a:solidFill>
                  <a:srgbClr val="000000"/>
                </a:solidFill>
                <a:effectLst/>
                <a:latin typeface="幼圆" charset="0"/>
                <a:ea typeface="宋体" panose="02010600030101010101" pitchFamily="2" charset="-122"/>
                <a:cs typeface="幼圆" charset="0"/>
              </a:rPr>
              <a:t>讲的是猎人海力布打猎时救了龙王的女儿，得到一块宝石，使他听得懂动物的语言，他把利用宝石听到了大山要崩塌、洪水要淹没村子的可怕消息告诉了乡亲们，乡亲们得救了，而他自己却变成了石头。赞美了他热心助人、舍己救人的高贵品质；</a:t>
            </a:r>
            <a:endParaRPr lang="zh-CN" altLang="en-US" sz="2200" dirty="0">
              <a:solidFill>
                <a:srgbClr val="000000"/>
              </a:solidFill>
              <a:effectLst/>
              <a:latin typeface="幼圆" charset="0"/>
              <a:ea typeface="宋体" panose="02010600030101010101" pitchFamily="2" charset="-122"/>
              <a:cs typeface="幼圆" charset="0"/>
            </a:endParaRPr>
          </a:p>
        </p:txBody>
      </p:sp>
    </p:spTree>
    <p:custDataLst>
      <p:tags r:id="rId5"/>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168" name="图片 167"/>
          <p:cNvPicPr>
            <a:picLocks noChangeAspect="1"/>
          </p:cNvPicPr>
          <p:nvPr>
            <p:custDataLst>
              <p:tags r:id="rId1"/>
            </p:custDataLst>
          </p:nvPr>
        </p:nvPicPr>
        <p:blipFill>
          <a:blip r:embed="rId2">
            <a:extLst>
              <a:ext uri="{28A0092B-C50C-407E-A947-70E740481C1C}">
                <a14:useLocalDpi xmlns:a14="http://schemas.microsoft.com/office/drawing/2010/main" val="0"/>
              </a:ext>
            </a:extLst>
          </a:blip>
          <a:stretch>
            <a:fillRect/>
          </a:stretch>
        </p:blipFill>
        <p:spPr>
          <a:xfrm>
            <a:off x="0" y="0"/>
            <a:ext cx="540068" cy="540068"/>
          </a:xfrm>
          <a:prstGeom prst="rect">
            <a:avLst/>
          </a:prstGeom>
        </p:spPr>
      </p:pic>
      <p:pic>
        <p:nvPicPr>
          <p:cNvPr id="47" name="图片 46"/>
          <p:cNvPicPr>
            <a:picLocks noChangeAspect="1"/>
          </p:cNvPicPr>
          <p:nvPr>
            <p:custDataLst>
              <p:tags r:id="rId3"/>
            </p:custDataLst>
          </p:nvPr>
        </p:nvPicPr>
        <p:blipFill>
          <a:blip r:embed="rId4"/>
          <a:stretch>
            <a:fillRect/>
          </a:stretch>
        </p:blipFill>
        <p:spPr>
          <a:xfrm>
            <a:off x="8603933" y="4603433"/>
            <a:ext cx="540068" cy="540068"/>
          </a:xfrm>
          <a:prstGeom prst="rect">
            <a:avLst/>
          </a:prstGeom>
        </p:spPr>
      </p:pic>
      <p:sp>
        <p:nvSpPr>
          <p:cNvPr id="4" name="文本框 3"/>
          <p:cNvSpPr txBox="1"/>
          <p:nvPr/>
        </p:nvSpPr>
        <p:spPr>
          <a:xfrm>
            <a:off x="100014" y="485160"/>
            <a:ext cx="8565356" cy="4477385"/>
          </a:xfrm>
          <a:prstGeom prst="rect">
            <a:avLst/>
          </a:prstGeom>
          <a:noFill/>
        </p:spPr>
        <p:txBody>
          <a:bodyPr wrap="square">
            <a:spAutoFit/>
          </a:bodyPr>
          <a:lstStyle/>
          <a:p>
            <a:pPr marL="279400" algn="just">
              <a:lnSpc>
                <a:spcPct val="150000"/>
              </a:lnSpc>
              <a:tabLst>
                <a:tab pos="2610485" algn="l"/>
              </a:tabLst>
            </a:pPr>
            <a:r>
              <a:rPr lang="en-US" altLang="zh-CN" sz="2200" dirty="0">
                <a:solidFill>
                  <a:srgbClr val="000000"/>
                </a:solidFill>
                <a:effectLst/>
                <a:latin typeface="幼圆" charset="0"/>
                <a:ea typeface="楷体" panose="02010609060101010101" pitchFamily="49" charset="-122"/>
                <a:cs typeface="幼圆" charset="0"/>
              </a:rPr>
              <a:t>   </a:t>
            </a:r>
            <a:r>
              <a:rPr lang="en-US" altLang="zh-CN" sz="2100" dirty="0">
                <a:solidFill>
                  <a:srgbClr val="000000"/>
                </a:solidFill>
                <a:effectLst/>
                <a:latin typeface="幼圆" charset="0"/>
                <a:ea typeface="楷体" panose="02010609060101010101" pitchFamily="49" charset="-122"/>
                <a:cs typeface="幼圆" charset="0"/>
              </a:rPr>
              <a:t> </a:t>
            </a:r>
            <a:r>
              <a:rPr lang="en-US" altLang="zh-CN" sz="2100" dirty="0">
                <a:solidFill>
                  <a:srgbClr val="000000"/>
                </a:solidFill>
                <a:effectLst/>
                <a:latin typeface="幼圆" charset="0"/>
                <a:ea typeface="宋体" panose="02010600030101010101" pitchFamily="2" charset="-122"/>
                <a:cs typeface="幼圆" charset="0"/>
              </a:rPr>
              <a:t>《</a:t>
            </a:r>
            <a:r>
              <a:rPr lang="zh-CN" altLang="en-US" sz="2100" dirty="0">
                <a:solidFill>
                  <a:srgbClr val="000000"/>
                </a:solidFill>
                <a:effectLst/>
                <a:latin typeface="幼圆" charset="0"/>
                <a:ea typeface="宋体" panose="02010600030101010101" pitchFamily="2" charset="-122"/>
                <a:cs typeface="幼圆" charset="0"/>
              </a:rPr>
              <a:t>牛郎织女（一）</a:t>
            </a:r>
            <a:r>
              <a:rPr lang="en-US" altLang="zh-CN" sz="2100" dirty="0">
                <a:solidFill>
                  <a:srgbClr val="000000"/>
                </a:solidFill>
                <a:effectLst/>
                <a:latin typeface="幼圆" charset="0"/>
                <a:ea typeface="宋体" panose="02010600030101010101" pitchFamily="2" charset="-122"/>
                <a:cs typeface="幼圆" charset="0"/>
              </a:rPr>
              <a:t>》</a:t>
            </a:r>
            <a:r>
              <a:rPr lang="zh-CN" altLang="en-US" sz="2100" dirty="0">
                <a:solidFill>
                  <a:srgbClr val="000000"/>
                </a:solidFill>
                <a:effectLst/>
                <a:latin typeface="幼圆" charset="0"/>
                <a:ea typeface="宋体" panose="02010600030101010101" pitchFamily="2" charset="-122"/>
                <a:cs typeface="幼圆" charset="0"/>
              </a:rPr>
              <a:t>叙述了牛郎从童年到成人的痛苦生活和织女在天宫没有自由和欢乐的生活，以及他们在老牛的帮助下结成夫妻的故事，表现了牛郎和织女善良、诚实、勤劳的品格，反映了人们对美好幸福生活的追求；</a:t>
            </a:r>
            <a:r>
              <a:rPr lang="en-US" altLang="zh-CN" sz="2100" dirty="0">
                <a:solidFill>
                  <a:srgbClr val="000000"/>
                </a:solidFill>
                <a:effectLst/>
                <a:latin typeface="幼圆" charset="0"/>
                <a:ea typeface="宋体" panose="02010600030101010101" pitchFamily="2" charset="-122"/>
                <a:cs typeface="幼圆" charset="0"/>
              </a:rPr>
              <a:t>《</a:t>
            </a:r>
            <a:r>
              <a:rPr lang="zh-CN" altLang="en-US" sz="2100" dirty="0">
                <a:solidFill>
                  <a:srgbClr val="000000"/>
                </a:solidFill>
                <a:effectLst/>
                <a:latin typeface="幼圆" charset="0"/>
                <a:ea typeface="宋体" panose="02010600030101010101" pitchFamily="2" charset="-122"/>
                <a:cs typeface="幼圆" charset="0"/>
              </a:rPr>
              <a:t>牛郎织女（二）</a:t>
            </a:r>
            <a:r>
              <a:rPr lang="en-US" altLang="zh-CN" sz="2100" dirty="0">
                <a:solidFill>
                  <a:srgbClr val="000000"/>
                </a:solidFill>
                <a:effectLst/>
                <a:latin typeface="幼圆" charset="0"/>
                <a:ea typeface="宋体" panose="02010600030101010101" pitchFamily="2" charset="-122"/>
                <a:cs typeface="幼圆" charset="0"/>
              </a:rPr>
              <a:t>》 </a:t>
            </a:r>
            <a:r>
              <a:rPr lang="zh-CN" altLang="en-US" sz="2100" dirty="0">
                <a:solidFill>
                  <a:srgbClr val="000000"/>
                </a:solidFill>
                <a:effectLst/>
                <a:latin typeface="幼圆" charset="0"/>
                <a:ea typeface="宋体" panose="02010600030101010101" pitchFamily="2" charset="-122"/>
                <a:cs typeface="幼圆" charset="0"/>
              </a:rPr>
              <a:t>先写牛郎织女勤劳持家，日子过得挺美满，老牛死后留下牛皮，告诉他有困难急需的时候用上它；接着写王母娘娘反对，亲自去抓回织女，牛郎披上牛皮带着孩子奋力追赶，王母用天河隔开他们，最后写王母娘娘允许牛郎和织女一年见一次，喜鹊就来搭桥，让他们相会。表现了牛郎织女真诚坚定、敢于斗争的品质，反映了人们对美好幸福生活的追求。</a:t>
            </a:r>
            <a:endParaRPr lang="zh-CN" altLang="en-US" sz="2100" dirty="0">
              <a:solidFill>
                <a:srgbClr val="000000"/>
              </a:solidFill>
              <a:effectLst/>
              <a:latin typeface="幼圆" charset="0"/>
              <a:ea typeface="宋体" panose="02010600030101010101" pitchFamily="2" charset="-122"/>
              <a:cs typeface="幼圆" charset="0"/>
            </a:endParaRPr>
          </a:p>
        </p:txBody>
      </p:sp>
    </p:spTree>
    <p:custDataLst>
      <p:tags r:id="rId5"/>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168" name="图片 167"/>
          <p:cNvPicPr>
            <a:picLocks noChangeAspect="1"/>
          </p:cNvPicPr>
          <p:nvPr>
            <p:custDataLst>
              <p:tags r:id="rId1"/>
            </p:custDataLst>
          </p:nvPr>
        </p:nvPicPr>
        <p:blipFill>
          <a:blip r:embed="rId2">
            <a:extLst>
              <a:ext uri="{28A0092B-C50C-407E-A947-70E740481C1C}">
                <a14:useLocalDpi xmlns:a14="http://schemas.microsoft.com/office/drawing/2010/main" val="0"/>
              </a:ext>
            </a:extLst>
          </a:blip>
          <a:stretch>
            <a:fillRect/>
          </a:stretch>
        </p:blipFill>
        <p:spPr>
          <a:xfrm>
            <a:off x="0" y="0"/>
            <a:ext cx="540068" cy="540068"/>
          </a:xfrm>
          <a:prstGeom prst="rect">
            <a:avLst/>
          </a:prstGeom>
        </p:spPr>
      </p:pic>
      <p:pic>
        <p:nvPicPr>
          <p:cNvPr id="47" name="图片 46"/>
          <p:cNvPicPr>
            <a:picLocks noChangeAspect="1"/>
          </p:cNvPicPr>
          <p:nvPr>
            <p:custDataLst>
              <p:tags r:id="rId3"/>
            </p:custDataLst>
          </p:nvPr>
        </p:nvPicPr>
        <p:blipFill>
          <a:blip r:embed="rId4"/>
          <a:stretch>
            <a:fillRect/>
          </a:stretch>
        </p:blipFill>
        <p:spPr>
          <a:xfrm>
            <a:off x="8603933" y="4603433"/>
            <a:ext cx="540068" cy="540068"/>
          </a:xfrm>
          <a:prstGeom prst="rect">
            <a:avLst/>
          </a:prstGeom>
        </p:spPr>
      </p:pic>
      <p:sp>
        <p:nvSpPr>
          <p:cNvPr id="4" name="文本框 3"/>
          <p:cNvSpPr txBox="1"/>
          <p:nvPr/>
        </p:nvSpPr>
        <p:spPr>
          <a:xfrm>
            <a:off x="164305" y="787832"/>
            <a:ext cx="8522495" cy="3646170"/>
          </a:xfrm>
          <a:prstGeom prst="rect">
            <a:avLst/>
          </a:prstGeom>
          <a:noFill/>
        </p:spPr>
        <p:txBody>
          <a:bodyPr wrap="square">
            <a:spAutoFit/>
          </a:bodyPr>
          <a:lstStyle/>
          <a:p>
            <a:pPr marL="279400" algn="just">
              <a:lnSpc>
                <a:spcPct val="150000"/>
              </a:lnSpc>
              <a:tabLst>
                <a:tab pos="2610485" algn="l"/>
              </a:tabLst>
            </a:pPr>
            <a:r>
              <a:rPr lang="zh-CN" altLang="en-US" sz="2200" dirty="0">
                <a:solidFill>
                  <a:srgbClr val="000000"/>
                </a:solidFill>
                <a:effectLst/>
                <a:latin typeface="幼圆" charset="0"/>
                <a:ea typeface="宋体" panose="02010600030101010101" pitchFamily="2" charset="-122"/>
                <a:cs typeface="幼圆" charset="0"/>
              </a:rPr>
              <a:t>单元重点：</a:t>
            </a:r>
            <a:endParaRPr lang="zh-CN" altLang="en-US" sz="2200" dirty="0">
              <a:solidFill>
                <a:srgbClr val="000000"/>
              </a:solidFill>
              <a:effectLst/>
              <a:latin typeface="幼圆" charset="0"/>
              <a:ea typeface="宋体" panose="02010600030101010101" pitchFamily="2" charset="-122"/>
              <a:cs typeface="幼圆" charset="0"/>
            </a:endParaRPr>
          </a:p>
          <a:p>
            <a:pPr marL="279400" algn="just">
              <a:lnSpc>
                <a:spcPct val="150000"/>
              </a:lnSpc>
              <a:tabLst>
                <a:tab pos="2610485" algn="l"/>
              </a:tabLst>
            </a:pPr>
            <a:r>
              <a:rPr lang="zh-CN" altLang="en-US" sz="2200" dirty="0">
                <a:solidFill>
                  <a:srgbClr val="000000"/>
                </a:solidFill>
                <a:effectLst/>
                <a:latin typeface="幼圆" charset="0"/>
                <a:ea typeface="宋体" panose="02010600030101010101" pitchFamily="2" charset="-122"/>
                <a:cs typeface="幼圆" charset="0"/>
              </a:rPr>
              <a:t>（</a:t>
            </a:r>
            <a:r>
              <a:rPr lang="en-US" altLang="zh-CN" sz="2200" dirty="0">
                <a:solidFill>
                  <a:srgbClr val="000000"/>
                </a:solidFill>
                <a:effectLst/>
                <a:latin typeface="幼圆" charset="0"/>
                <a:ea typeface="宋体" panose="02010600030101010101" pitchFamily="2" charset="-122"/>
                <a:cs typeface="幼圆" charset="0"/>
              </a:rPr>
              <a:t>1</a:t>
            </a:r>
            <a:r>
              <a:rPr lang="zh-CN" altLang="en-US" sz="2200" dirty="0">
                <a:solidFill>
                  <a:srgbClr val="000000"/>
                </a:solidFill>
                <a:effectLst/>
                <a:latin typeface="幼圆" charset="0"/>
                <a:ea typeface="宋体" panose="02010600030101010101" pitchFamily="2" charset="-122"/>
                <a:cs typeface="幼圆" charset="0"/>
              </a:rPr>
              <a:t>）阅读时，了解故事内容并会创造性地复述。了解故事内容，创造性地复述故事。</a:t>
            </a:r>
            <a:r>
              <a:rPr lang="en-US" altLang="zh-CN" sz="2200" dirty="0">
                <a:solidFill>
                  <a:srgbClr val="000000"/>
                </a:solidFill>
                <a:effectLst/>
                <a:latin typeface="幼圆" charset="0"/>
                <a:ea typeface="宋体" panose="02010600030101010101" pitchFamily="2" charset="-122"/>
                <a:cs typeface="幼圆" charset="0"/>
              </a:rPr>
              <a:t>《</a:t>
            </a:r>
            <a:r>
              <a:rPr lang="zh-CN" altLang="en-US" sz="2200" dirty="0">
                <a:solidFill>
                  <a:srgbClr val="000000"/>
                </a:solidFill>
                <a:effectLst/>
                <a:latin typeface="幼圆" charset="0"/>
                <a:ea typeface="宋体" panose="02010600030101010101" pitchFamily="2" charset="-122"/>
                <a:cs typeface="幼圆" charset="0"/>
              </a:rPr>
              <a:t>猎人海力布</a:t>
            </a:r>
            <a:r>
              <a:rPr lang="en-US" altLang="zh-CN" sz="2200" dirty="0">
                <a:solidFill>
                  <a:srgbClr val="000000"/>
                </a:solidFill>
                <a:effectLst/>
                <a:latin typeface="幼圆" charset="0"/>
                <a:ea typeface="宋体" panose="02010600030101010101" pitchFamily="2" charset="-122"/>
                <a:cs typeface="幼圆" charset="0"/>
              </a:rPr>
              <a:t>》</a:t>
            </a:r>
            <a:r>
              <a:rPr lang="zh-CN" altLang="en-US" sz="2200" dirty="0">
                <a:solidFill>
                  <a:srgbClr val="000000"/>
                </a:solidFill>
                <a:effectLst/>
                <a:latin typeface="幼圆" charset="0"/>
                <a:ea typeface="宋体" panose="02010600030101010101" pitchFamily="2" charset="-122"/>
                <a:cs typeface="幼圆" charset="0"/>
              </a:rPr>
              <a:t>要关注人物对话，创造性地复述故事。</a:t>
            </a:r>
            <a:r>
              <a:rPr lang="en-US" altLang="zh-CN" sz="2200" dirty="0">
                <a:solidFill>
                  <a:srgbClr val="000000"/>
                </a:solidFill>
                <a:effectLst/>
                <a:latin typeface="幼圆" charset="0"/>
                <a:ea typeface="宋体" panose="02010600030101010101" pitchFamily="2" charset="-122"/>
                <a:cs typeface="幼圆" charset="0"/>
              </a:rPr>
              <a:t>《</a:t>
            </a:r>
            <a:r>
              <a:rPr lang="zh-CN" altLang="en-US" sz="2200" dirty="0">
                <a:solidFill>
                  <a:srgbClr val="000000"/>
                </a:solidFill>
                <a:effectLst/>
                <a:latin typeface="幼圆" charset="0"/>
                <a:ea typeface="宋体" panose="02010600030101010101" pitchFamily="2" charset="-122"/>
                <a:cs typeface="幼圆" charset="0"/>
              </a:rPr>
              <a:t>牛郎织女（一）</a:t>
            </a:r>
            <a:r>
              <a:rPr lang="en-US" altLang="zh-CN" sz="2200" dirty="0">
                <a:solidFill>
                  <a:srgbClr val="000000"/>
                </a:solidFill>
                <a:effectLst/>
                <a:latin typeface="幼圆" charset="0"/>
                <a:ea typeface="宋体" panose="02010600030101010101" pitchFamily="2" charset="-122"/>
                <a:cs typeface="幼圆" charset="0"/>
              </a:rPr>
              <a:t>》</a:t>
            </a:r>
            <a:r>
              <a:rPr lang="zh-CN" altLang="en-US" sz="2200" dirty="0">
                <a:solidFill>
                  <a:srgbClr val="000000"/>
                </a:solidFill>
                <a:effectLst/>
                <a:latin typeface="幼圆" charset="0"/>
                <a:ea typeface="宋体" panose="02010600030101010101" pitchFamily="2" charset="-122"/>
                <a:cs typeface="幼圆" charset="0"/>
              </a:rPr>
              <a:t>丰富细节，适当添加合理情节，创造性地复述故事。根据主要情节，大胆想象，“添油加醋”地复述故事，在学习课文中学习复述，在复述中加深对课文的理解，积累，学习拓展运用。 </a:t>
            </a:r>
            <a:endParaRPr lang="zh-CN" altLang="en-US" sz="2200" dirty="0">
              <a:solidFill>
                <a:srgbClr val="000000"/>
              </a:solidFill>
              <a:effectLst/>
              <a:latin typeface="幼圆" charset="0"/>
              <a:ea typeface="宋体" panose="02010600030101010101" pitchFamily="2" charset="-122"/>
              <a:cs typeface="幼圆" charset="0"/>
            </a:endParaRPr>
          </a:p>
        </p:txBody>
      </p:sp>
    </p:spTree>
    <p:custDataLst>
      <p:tags r:id="rId5"/>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168" name="图片 167"/>
          <p:cNvPicPr>
            <a:picLocks noChangeAspect="1"/>
          </p:cNvPicPr>
          <p:nvPr>
            <p:custDataLst>
              <p:tags r:id="rId1"/>
            </p:custDataLst>
          </p:nvPr>
        </p:nvPicPr>
        <p:blipFill>
          <a:blip r:embed="rId2">
            <a:extLst>
              <a:ext uri="{28A0092B-C50C-407E-A947-70E740481C1C}">
                <a14:useLocalDpi xmlns:a14="http://schemas.microsoft.com/office/drawing/2010/main" val="0"/>
              </a:ext>
            </a:extLst>
          </a:blip>
          <a:stretch>
            <a:fillRect/>
          </a:stretch>
        </p:blipFill>
        <p:spPr>
          <a:xfrm>
            <a:off x="0" y="0"/>
            <a:ext cx="540068" cy="540068"/>
          </a:xfrm>
          <a:prstGeom prst="rect">
            <a:avLst/>
          </a:prstGeom>
        </p:spPr>
      </p:pic>
      <p:pic>
        <p:nvPicPr>
          <p:cNvPr id="47" name="图片 46"/>
          <p:cNvPicPr>
            <a:picLocks noChangeAspect="1"/>
          </p:cNvPicPr>
          <p:nvPr>
            <p:custDataLst>
              <p:tags r:id="rId3"/>
            </p:custDataLst>
          </p:nvPr>
        </p:nvPicPr>
        <p:blipFill>
          <a:blip r:embed="rId4"/>
          <a:stretch>
            <a:fillRect/>
          </a:stretch>
        </p:blipFill>
        <p:spPr>
          <a:xfrm>
            <a:off x="8603933" y="4603433"/>
            <a:ext cx="540068" cy="540068"/>
          </a:xfrm>
          <a:prstGeom prst="rect">
            <a:avLst/>
          </a:prstGeom>
        </p:spPr>
      </p:pic>
      <p:sp>
        <p:nvSpPr>
          <p:cNvPr id="4" name="文本框 3"/>
          <p:cNvSpPr txBox="1"/>
          <p:nvPr/>
        </p:nvSpPr>
        <p:spPr>
          <a:xfrm>
            <a:off x="314324" y="1202794"/>
            <a:ext cx="8368903" cy="2630170"/>
          </a:xfrm>
          <a:prstGeom prst="rect">
            <a:avLst/>
          </a:prstGeom>
          <a:noFill/>
        </p:spPr>
        <p:txBody>
          <a:bodyPr wrap="square">
            <a:spAutoFit/>
          </a:bodyPr>
          <a:lstStyle/>
          <a:p>
            <a:pPr marL="279400" algn="just">
              <a:lnSpc>
                <a:spcPct val="150000"/>
              </a:lnSpc>
              <a:tabLst>
                <a:tab pos="2610485" algn="l"/>
              </a:tabLst>
            </a:pPr>
            <a:r>
              <a:rPr lang="zh-CN" altLang="en-US" sz="2200" dirty="0">
                <a:solidFill>
                  <a:srgbClr val="000000"/>
                </a:solidFill>
                <a:effectLst/>
                <a:latin typeface="幼圆" charset="0"/>
                <a:ea typeface="宋体" panose="02010600030101010101" pitchFamily="2" charset="-122"/>
                <a:cs typeface="幼圆" charset="0"/>
              </a:rPr>
              <a:t>单元重点：</a:t>
            </a:r>
            <a:endParaRPr lang="zh-CN" altLang="en-US" sz="2200" dirty="0">
              <a:solidFill>
                <a:srgbClr val="000000"/>
              </a:solidFill>
              <a:effectLst/>
              <a:latin typeface="幼圆" charset="0"/>
              <a:ea typeface="宋体" panose="02010600030101010101" pitchFamily="2" charset="-122"/>
              <a:cs typeface="幼圆" charset="0"/>
            </a:endParaRPr>
          </a:p>
          <a:p>
            <a:pPr marL="279400" algn="just">
              <a:lnSpc>
                <a:spcPct val="150000"/>
              </a:lnSpc>
              <a:tabLst>
                <a:tab pos="2610485" algn="l"/>
              </a:tabLst>
            </a:pPr>
            <a:r>
              <a:rPr lang="zh-CN" altLang="en-US" sz="2200" dirty="0">
                <a:solidFill>
                  <a:srgbClr val="000000"/>
                </a:solidFill>
                <a:effectLst/>
                <a:latin typeface="幼圆" charset="0"/>
                <a:ea typeface="宋体" panose="02010600030101010101" pitchFamily="2" charset="-122"/>
                <a:cs typeface="幼圆" charset="0"/>
              </a:rPr>
              <a:t>（</a:t>
            </a:r>
            <a:r>
              <a:rPr lang="en-US" altLang="zh-CN" sz="2200" dirty="0">
                <a:solidFill>
                  <a:srgbClr val="000000"/>
                </a:solidFill>
                <a:effectLst/>
                <a:latin typeface="幼圆" charset="0"/>
                <a:ea typeface="宋体" panose="02010600030101010101" pitchFamily="2" charset="-122"/>
                <a:cs typeface="幼圆" charset="0"/>
              </a:rPr>
              <a:t>2</a:t>
            </a:r>
            <a:r>
              <a:rPr lang="zh-CN" altLang="en-US" sz="2200" dirty="0">
                <a:solidFill>
                  <a:srgbClr val="000000"/>
                </a:solidFill>
                <a:effectLst/>
                <a:latin typeface="幼圆" charset="0"/>
                <a:ea typeface="宋体" panose="02010600030101010101" pitchFamily="2" charset="-122"/>
                <a:cs typeface="幼圆" charset="0"/>
              </a:rPr>
              <a:t>）学习缩写，体会“长话短说”的乐趣。本单元习作</a:t>
            </a:r>
            <a:r>
              <a:rPr lang="en-US" altLang="zh-CN" sz="2200" dirty="0">
                <a:solidFill>
                  <a:srgbClr val="000000"/>
                </a:solidFill>
                <a:effectLst/>
                <a:latin typeface="幼圆" charset="0"/>
                <a:ea typeface="宋体" panose="02010600030101010101" pitchFamily="2" charset="-122"/>
                <a:cs typeface="幼圆" charset="0"/>
              </a:rPr>
              <a:t>《</a:t>
            </a:r>
            <a:r>
              <a:rPr lang="zh-CN" altLang="en-US" sz="2200" dirty="0">
                <a:solidFill>
                  <a:srgbClr val="000000"/>
                </a:solidFill>
                <a:effectLst/>
                <a:latin typeface="幼圆" charset="0"/>
                <a:ea typeface="宋体" panose="02010600030101010101" pitchFamily="2" charset="-122"/>
                <a:cs typeface="幼圆" charset="0"/>
              </a:rPr>
              <a:t>缩写故事</a:t>
            </a:r>
            <a:r>
              <a:rPr lang="en-US" altLang="zh-CN" sz="2200" dirty="0">
                <a:solidFill>
                  <a:srgbClr val="000000"/>
                </a:solidFill>
                <a:effectLst/>
                <a:latin typeface="幼圆" charset="0"/>
                <a:ea typeface="宋体" panose="02010600030101010101" pitchFamily="2" charset="-122"/>
                <a:cs typeface="幼圆" charset="0"/>
              </a:rPr>
              <a:t>》</a:t>
            </a:r>
            <a:r>
              <a:rPr lang="zh-CN" altLang="en-US" sz="2200" dirty="0">
                <a:solidFill>
                  <a:srgbClr val="000000"/>
                </a:solidFill>
                <a:effectLst/>
                <a:latin typeface="幼圆" charset="0"/>
                <a:ea typeface="宋体" panose="02010600030101010101" pitchFamily="2" charset="-122"/>
                <a:cs typeface="幼圆" charset="0"/>
              </a:rPr>
              <a:t>。学习缩写的一般方法：摘录、删减、改写和概括。学会这几种缩写方法，抓住故事主要内容，进行故事缩写。教材安排缩写的范例，旨在学习缩写的方法，并能灵活运用。</a:t>
            </a:r>
            <a:endParaRPr lang="zh-CN" altLang="en-US" sz="2200" dirty="0">
              <a:solidFill>
                <a:srgbClr val="000000"/>
              </a:solidFill>
              <a:effectLst/>
              <a:latin typeface="幼圆" charset="0"/>
              <a:ea typeface="宋体" panose="02010600030101010101" pitchFamily="2" charset="-122"/>
              <a:cs typeface="幼圆" charset="0"/>
            </a:endParaRPr>
          </a:p>
        </p:txBody>
      </p:sp>
    </p:spTree>
    <p:custDataLst>
      <p:tags r:id="rId5"/>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168" name="图片 167"/>
          <p:cNvPicPr>
            <a:picLocks noChangeAspect="1"/>
          </p:cNvPicPr>
          <p:nvPr>
            <p:custDataLst>
              <p:tags r:id="rId1"/>
            </p:custDataLst>
          </p:nvPr>
        </p:nvPicPr>
        <p:blipFill>
          <a:blip r:embed="rId2">
            <a:extLst>
              <a:ext uri="{28A0092B-C50C-407E-A947-70E740481C1C}">
                <a14:useLocalDpi xmlns:a14="http://schemas.microsoft.com/office/drawing/2010/main" val="0"/>
              </a:ext>
            </a:extLst>
          </a:blip>
          <a:stretch>
            <a:fillRect/>
          </a:stretch>
        </p:blipFill>
        <p:spPr>
          <a:xfrm>
            <a:off x="0" y="0"/>
            <a:ext cx="540068" cy="540068"/>
          </a:xfrm>
          <a:prstGeom prst="rect">
            <a:avLst/>
          </a:prstGeom>
        </p:spPr>
      </p:pic>
      <p:pic>
        <p:nvPicPr>
          <p:cNvPr id="47" name="图片 46"/>
          <p:cNvPicPr>
            <a:picLocks noChangeAspect="1"/>
          </p:cNvPicPr>
          <p:nvPr>
            <p:custDataLst>
              <p:tags r:id="rId3"/>
            </p:custDataLst>
          </p:nvPr>
        </p:nvPicPr>
        <p:blipFill>
          <a:blip r:embed="rId4"/>
          <a:stretch>
            <a:fillRect/>
          </a:stretch>
        </p:blipFill>
        <p:spPr>
          <a:xfrm>
            <a:off x="8603933" y="4603433"/>
            <a:ext cx="540068" cy="540068"/>
          </a:xfrm>
          <a:prstGeom prst="rect">
            <a:avLst/>
          </a:prstGeom>
        </p:spPr>
      </p:pic>
      <p:sp>
        <p:nvSpPr>
          <p:cNvPr id="4" name="文本框 3"/>
          <p:cNvSpPr txBox="1"/>
          <p:nvPr/>
        </p:nvSpPr>
        <p:spPr>
          <a:xfrm>
            <a:off x="482203" y="1213197"/>
            <a:ext cx="8422481" cy="3646170"/>
          </a:xfrm>
          <a:prstGeom prst="rect">
            <a:avLst/>
          </a:prstGeom>
          <a:noFill/>
        </p:spPr>
        <p:txBody>
          <a:bodyPr wrap="square">
            <a:spAutoFit/>
          </a:bodyPr>
          <a:lstStyle/>
          <a:p>
            <a:pPr algn="just">
              <a:lnSpc>
                <a:spcPct val="150000"/>
              </a:lnSpc>
            </a:pPr>
            <a:r>
              <a:rPr lang="zh-CN" altLang="zh-CN" sz="2200" b="1" dirty="0">
                <a:solidFill>
                  <a:srgbClr val="000000"/>
                </a:solidFill>
                <a:effectLst/>
                <a:latin typeface="幼圆" charset="0"/>
                <a:ea typeface="宋体" panose="02010600030101010101" pitchFamily="2" charset="-122"/>
                <a:cs typeface="幼圆" charset="0"/>
              </a:rPr>
              <a:t>一、易读错的字</a:t>
            </a:r>
            <a:endParaRPr lang="en-US" altLang="zh-CN" sz="2200" b="1" dirty="0">
              <a:solidFill>
                <a:srgbClr val="000000"/>
              </a:solidFill>
              <a:latin typeface="幼圆" charset="0"/>
              <a:ea typeface="宋体" panose="02010600030101010101" pitchFamily="2" charset="-122"/>
              <a:cs typeface="幼圆" charset="0"/>
            </a:endParaRPr>
          </a:p>
          <a:p>
            <a:pPr algn="just">
              <a:lnSpc>
                <a:spcPct val="150000"/>
              </a:lnSpc>
            </a:pPr>
            <a:r>
              <a:rPr lang="zh-CN" altLang="en-US" sz="2200" dirty="0">
                <a:solidFill>
                  <a:srgbClr val="000000"/>
                </a:solidFill>
                <a:effectLst/>
                <a:latin typeface="幼圆" charset="0"/>
                <a:ea typeface="宋体" panose="02010600030101010101" pitchFamily="2" charset="-122"/>
                <a:cs typeface="幼圆" charset="0"/>
              </a:rPr>
              <a:t>发誓</a:t>
            </a:r>
            <a:r>
              <a:rPr lang="en-US" altLang="zh-CN" sz="2200" dirty="0">
                <a:solidFill>
                  <a:srgbClr val="000000"/>
                </a:solidFill>
                <a:effectLst/>
                <a:latin typeface="幼圆" charset="0"/>
                <a:ea typeface="宋体" panose="02010600030101010101" pitchFamily="2" charset="-122"/>
                <a:cs typeface="幼圆" charset="0"/>
              </a:rPr>
              <a:t>(</a:t>
            </a:r>
            <a:r>
              <a:rPr lang="en-US" altLang="zh-CN" sz="2200" dirty="0" err="1">
                <a:solidFill>
                  <a:srgbClr val="000000"/>
                </a:solidFill>
                <a:effectLst/>
                <a:latin typeface="幼圆" charset="0"/>
                <a:ea typeface="宋体" panose="02010600030101010101" pitchFamily="2" charset="-122"/>
                <a:cs typeface="幼圆" charset="0"/>
              </a:rPr>
              <a:t>shì</a:t>
            </a:r>
            <a:r>
              <a:rPr lang="en-US" altLang="zh-CN" sz="2200" dirty="0">
                <a:solidFill>
                  <a:srgbClr val="000000"/>
                </a:solidFill>
                <a:effectLst/>
                <a:latin typeface="幼圆" charset="0"/>
                <a:ea typeface="宋体" panose="02010600030101010101" pitchFamily="2" charset="-122"/>
                <a:cs typeface="幼圆" charset="0"/>
              </a:rPr>
              <a:t>)	     </a:t>
            </a:r>
            <a:r>
              <a:rPr lang="zh-CN" altLang="en-US" sz="2200" dirty="0">
                <a:solidFill>
                  <a:srgbClr val="000000"/>
                </a:solidFill>
                <a:effectLst/>
                <a:latin typeface="幼圆" charset="0"/>
                <a:ea typeface="宋体" panose="02010600030101010101" pitchFamily="2" charset="-122"/>
                <a:cs typeface="幼圆" charset="0"/>
              </a:rPr>
              <a:t>酬</a:t>
            </a:r>
            <a:r>
              <a:rPr lang="en-US" altLang="zh-CN" sz="2200" dirty="0">
                <a:solidFill>
                  <a:srgbClr val="000000"/>
                </a:solidFill>
                <a:effectLst/>
                <a:latin typeface="幼圆" charset="0"/>
                <a:ea typeface="宋体" panose="02010600030101010101" pitchFamily="2" charset="-122"/>
                <a:cs typeface="幼圆" charset="0"/>
              </a:rPr>
              <a:t>(</a:t>
            </a:r>
            <a:r>
              <a:rPr lang="en-US" altLang="zh-CN" sz="2200" dirty="0" err="1">
                <a:solidFill>
                  <a:srgbClr val="000000"/>
                </a:solidFill>
                <a:effectLst/>
                <a:latin typeface="幼圆" charset="0"/>
                <a:ea typeface="宋体" panose="02010600030101010101" pitchFamily="2" charset="-122"/>
                <a:cs typeface="幼圆" charset="0"/>
              </a:rPr>
              <a:t>chóu</a:t>
            </a:r>
            <a:r>
              <a:rPr lang="en-US" altLang="zh-CN" sz="2200" dirty="0">
                <a:solidFill>
                  <a:srgbClr val="000000"/>
                </a:solidFill>
                <a:effectLst/>
                <a:latin typeface="幼圆" charset="0"/>
                <a:ea typeface="宋体" panose="02010600030101010101" pitchFamily="2" charset="-122"/>
                <a:cs typeface="幼圆" charset="0"/>
              </a:rPr>
              <a:t>)</a:t>
            </a:r>
            <a:r>
              <a:rPr lang="zh-CN" altLang="en-US" sz="2200" dirty="0">
                <a:solidFill>
                  <a:srgbClr val="000000"/>
                </a:solidFill>
                <a:effectLst/>
                <a:latin typeface="幼圆" charset="0"/>
                <a:ea typeface="宋体" panose="02010600030101010101" pitchFamily="2" charset="-122"/>
                <a:cs typeface="幼圆" charset="0"/>
              </a:rPr>
              <a:t>谢	珍</a:t>
            </a:r>
            <a:r>
              <a:rPr lang="en-US" altLang="zh-CN" sz="2200" dirty="0">
                <a:solidFill>
                  <a:srgbClr val="000000"/>
                </a:solidFill>
                <a:effectLst/>
                <a:latin typeface="幼圆" charset="0"/>
                <a:ea typeface="宋体" panose="02010600030101010101" pitchFamily="2" charset="-122"/>
                <a:cs typeface="幼圆" charset="0"/>
              </a:rPr>
              <a:t>(</a:t>
            </a:r>
            <a:r>
              <a:rPr lang="en-US" altLang="zh-CN" sz="2200" dirty="0" err="1">
                <a:solidFill>
                  <a:srgbClr val="000000"/>
                </a:solidFill>
                <a:effectLst/>
                <a:latin typeface="幼圆" charset="0"/>
                <a:ea typeface="宋体" panose="02010600030101010101" pitchFamily="2" charset="-122"/>
                <a:cs typeface="幼圆" charset="0"/>
              </a:rPr>
              <a:t>zhēn</a:t>
            </a:r>
            <a:r>
              <a:rPr lang="en-US" altLang="zh-CN" sz="2200" dirty="0">
                <a:solidFill>
                  <a:srgbClr val="000000"/>
                </a:solidFill>
                <a:effectLst/>
                <a:latin typeface="幼圆" charset="0"/>
                <a:ea typeface="宋体" panose="02010600030101010101" pitchFamily="2" charset="-122"/>
                <a:cs typeface="幼圆" charset="0"/>
              </a:rPr>
              <a:t>)</a:t>
            </a:r>
            <a:r>
              <a:rPr lang="zh-CN" altLang="en-US" sz="2200" dirty="0">
                <a:solidFill>
                  <a:srgbClr val="000000"/>
                </a:solidFill>
                <a:effectLst/>
                <a:latin typeface="幼圆" charset="0"/>
                <a:ea typeface="宋体" panose="02010600030101010101" pitchFamily="2" charset="-122"/>
                <a:cs typeface="幼圆" charset="0"/>
              </a:rPr>
              <a:t>宝	叮</a:t>
            </a:r>
            <a:r>
              <a:rPr lang="en-US" altLang="zh-CN" sz="2200" dirty="0">
                <a:solidFill>
                  <a:srgbClr val="000000"/>
                </a:solidFill>
                <a:effectLst/>
                <a:latin typeface="幼圆" charset="0"/>
                <a:ea typeface="宋体" panose="02010600030101010101" pitchFamily="2" charset="-122"/>
                <a:cs typeface="幼圆" charset="0"/>
              </a:rPr>
              <a:t>(</a:t>
            </a:r>
            <a:r>
              <a:rPr lang="en-US" altLang="zh-CN" sz="2200" dirty="0" err="1">
                <a:solidFill>
                  <a:srgbClr val="000000"/>
                </a:solidFill>
                <a:effectLst/>
                <a:latin typeface="幼圆" charset="0"/>
                <a:ea typeface="宋体" panose="02010600030101010101" pitchFamily="2" charset="-122"/>
                <a:cs typeface="幼圆" charset="0"/>
              </a:rPr>
              <a:t>dīng</a:t>
            </a:r>
            <a:r>
              <a:rPr lang="en-US" altLang="zh-CN" sz="2200" dirty="0">
                <a:solidFill>
                  <a:srgbClr val="000000"/>
                </a:solidFill>
                <a:effectLst/>
                <a:latin typeface="幼圆" charset="0"/>
                <a:ea typeface="宋体" panose="02010600030101010101" pitchFamily="2" charset="-122"/>
                <a:cs typeface="幼圆" charset="0"/>
              </a:rPr>
              <a:t>)</a:t>
            </a:r>
            <a:r>
              <a:rPr lang="zh-CN" altLang="en-US" sz="2200" dirty="0">
                <a:solidFill>
                  <a:srgbClr val="000000"/>
                </a:solidFill>
                <a:effectLst/>
                <a:latin typeface="幼圆" charset="0"/>
                <a:ea typeface="宋体" panose="02010600030101010101" pitchFamily="2" charset="-122"/>
                <a:cs typeface="幼圆" charset="0"/>
              </a:rPr>
              <a:t>嘱</a:t>
            </a:r>
            <a:r>
              <a:rPr lang="en-US" altLang="zh-CN" sz="2200" dirty="0">
                <a:solidFill>
                  <a:srgbClr val="000000"/>
                </a:solidFill>
                <a:effectLst/>
                <a:latin typeface="幼圆" charset="0"/>
                <a:ea typeface="宋体" panose="02010600030101010101" pitchFamily="2" charset="-122"/>
                <a:cs typeface="幼圆" charset="0"/>
              </a:rPr>
              <a:t>(</a:t>
            </a:r>
            <a:r>
              <a:rPr lang="en-US" altLang="zh-CN" sz="2200" dirty="0" err="1">
                <a:solidFill>
                  <a:srgbClr val="000000"/>
                </a:solidFill>
                <a:effectLst/>
                <a:latin typeface="幼圆" charset="0"/>
                <a:ea typeface="宋体" panose="02010600030101010101" pitchFamily="2" charset="-122"/>
                <a:cs typeface="幼圆" charset="0"/>
              </a:rPr>
              <a:t>zhǔ</a:t>
            </a:r>
            <a:r>
              <a:rPr lang="en-US" altLang="zh-CN" sz="2200" dirty="0">
                <a:solidFill>
                  <a:srgbClr val="000000"/>
                </a:solidFill>
                <a:effectLst/>
                <a:latin typeface="幼圆" charset="0"/>
                <a:ea typeface="宋体" panose="02010600030101010101" pitchFamily="2" charset="-122"/>
                <a:cs typeface="幼圆" charset="0"/>
              </a:rPr>
              <a:t>)</a:t>
            </a:r>
            <a:endParaRPr lang="en-US" altLang="zh-CN" sz="2200" dirty="0">
              <a:solidFill>
                <a:srgbClr val="000000"/>
              </a:solidFill>
              <a:effectLst/>
              <a:latin typeface="幼圆" charset="0"/>
              <a:ea typeface="宋体" panose="02010600030101010101" pitchFamily="2" charset="-122"/>
              <a:cs typeface="幼圆" charset="0"/>
            </a:endParaRPr>
          </a:p>
          <a:p>
            <a:pPr algn="just">
              <a:lnSpc>
                <a:spcPct val="150000"/>
              </a:lnSpc>
            </a:pPr>
            <a:r>
              <a:rPr lang="zh-CN" altLang="en-US" sz="2200" dirty="0">
                <a:solidFill>
                  <a:srgbClr val="000000"/>
                </a:solidFill>
                <a:effectLst/>
                <a:latin typeface="幼圆" charset="0"/>
                <a:ea typeface="宋体" panose="02010600030101010101" pitchFamily="2" charset="-122"/>
                <a:cs typeface="幼圆" charset="0"/>
              </a:rPr>
              <a:t>谎</a:t>
            </a:r>
            <a:r>
              <a:rPr lang="en-US" altLang="zh-CN" sz="2200" dirty="0">
                <a:solidFill>
                  <a:srgbClr val="000000"/>
                </a:solidFill>
                <a:effectLst/>
                <a:latin typeface="幼圆" charset="0"/>
                <a:ea typeface="宋体" panose="02010600030101010101" pitchFamily="2" charset="-122"/>
                <a:cs typeface="幼圆" charset="0"/>
              </a:rPr>
              <a:t>(</a:t>
            </a:r>
            <a:r>
              <a:rPr lang="en-US" altLang="zh-CN" sz="2200" dirty="0" err="1">
                <a:solidFill>
                  <a:srgbClr val="000000"/>
                </a:solidFill>
                <a:effectLst/>
                <a:latin typeface="幼圆" charset="0"/>
                <a:ea typeface="宋体" panose="02010600030101010101" pitchFamily="2" charset="-122"/>
                <a:cs typeface="幼圆" charset="0"/>
              </a:rPr>
              <a:t>huǎng</a:t>
            </a:r>
            <a:r>
              <a:rPr lang="en-US" altLang="zh-CN" sz="2200" dirty="0">
                <a:solidFill>
                  <a:srgbClr val="000000"/>
                </a:solidFill>
                <a:effectLst/>
                <a:latin typeface="幼圆" charset="0"/>
                <a:ea typeface="宋体" panose="02010600030101010101" pitchFamily="2" charset="-122"/>
                <a:cs typeface="幼圆" charset="0"/>
              </a:rPr>
              <a:t>)</a:t>
            </a:r>
            <a:r>
              <a:rPr lang="zh-CN" altLang="en-US" sz="2200" dirty="0">
                <a:solidFill>
                  <a:srgbClr val="000000"/>
                </a:solidFill>
                <a:effectLst/>
                <a:latin typeface="幼圆" charset="0"/>
                <a:ea typeface="宋体" panose="02010600030101010101" pitchFamily="2" charset="-122"/>
                <a:cs typeface="幼圆" charset="0"/>
              </a:rPr>
              <a:t>话	迟延</a:t>
            </a:r>
            <a:r>
              <a:rPr lang="en-US" altLang="zh-CN" sz="2200" dirty="0">
                <a:solidFill>
                  <a:srgbClr val="000000"/>
                </a:solidFill>
                <a:effectLst/>
                <a:latin typeface="幼圆" charset="0"/>
                <a:ea typeface="宋体" panose="02010600030101010101" pitchFamily="2" charset="-122"/>
                <a:cs typeface="幼圆" charset="0"/>
              </a:rPr>
              <a:t>(</a:t>
            </a:r>
            <a:r>
              <a:rPr lang="en-US" altLang="zh-CN" sz="2200" dirty="0" err="1">
                <a:solidFill>
                  <a:srgbClr val="000000"/>
                </a:solidFill>
                <a:effectLst/>
                <a:latin typeface="幼圆" charset="0"/>
                <a:ea typeface="宋体" panose="02010600030101010101" pitchFamily="2" charset="-122"/>
                <a:cs typeface="幼圆" charset="0"/>
              </a:rPr>
              <a:t>yán</a:t>
            </a:r>
            <a:r>
              <a:rPr lang="en-US" altLang="zh-CN" sz="2200" dirty="0">
                <a:solidFill>
                  <a:srgbClr val="000000"/>
                </a:solidFill>
                <a:effectLst/>
                <a:latin typeface="幼圆" charset="0"/>
                <a:ea typeface="宋体" panose="02010600030101010101" pitchFamily="2" charset="-122"/>
                <a:cs typeface="幼圆" charset="0"/>
              </a:rPr>
              <a:t>)	     </a:t>
            </a:r>
            <a:r>
              <a:rPr lang="zh-CN" altLang="en-US" sz="2200" dirty="0">
                <a:solidFill>
                  <a:srgbClr val="000000"/>
                </a:solidFill>
                <a:effectLst/>
                <a:latin typeface="幼圆" charset="0"/>
                <a:ea typeface="宋体" panose="02010600030101010101" pitchFamily="2" charset="-122"/>
                <a:cs typeface="幼圆" charset="0"/>
              </a:rPr>
              <a:t>嫂</a:t>
            </a:r>
            <a:r>
              <a:rPr lang="en-US" altLang="zh-CN" sz="2200" dirty="0">
                <a:solidFill>
                  <a:srgbClr val="000000"/>
                </a:solidFill>
                <a:effectLst/>
                <a:latin typeface="幼圆" charset="0"/>
                <a:ea typeface="宋体" panose="02010600030101010101" pitchFamily="2" charset="-122"/>
                <a:cs typeface="幼圆" charset="0"/>
              </a:rPr>
              <a:t>(</a:t>
            </a:r>
            <a:r>
              <a:rPr lang="en-US" altLang="zh-CN" sz="2200" dirty="0" err="1">
                <a:solidFill>
                  <a:srgbClr val="000000"/>
                </a:solidFill>
                <a:effectLst/>
                <a:latin typeface="幼圆" charset="0"/>
                <a:ea typeface="宋体" panose="02010600030101010101" pitchFamily="2" charset="-122"/>
                <a:cs typeface="幼圆" charset="0"/>
              </a:rPr>
              <a:t>sǎo</a:t>
            </a:r>
            <a:r>
              <a:rPr lang="en-US" altLang="zh-CN" sz="2200" dirty="0">
                <a:solidFill>
                  <a:srgbClr val="000000"/>
                </a:solidFill>
                <a:effectLst/>
                <a:latin typeface="幼圆" charset="0"/>
                <a:ea typeface="宋体" panose="02010600030101010101" pitchFamily="2" charset="-122"/>
                <a:cs typeface="幼圆" charset="0"/>
              </a:rPr>
              <a:t>)</a:t>
            </a:r>
            <a:r>
              <a:rPr lang="zh-CN" altLang="en-US" sz="2200" dirty="0">
                <a:solidFill>
                  <a:srgbClr val="000000"/>
                </a:solidFill>
                <a:effectLst/>
                <a:latin typeface="幼圆" charset="0"/>
                <a:ea typeface="宋体" panose="02010600030101010101" pitchFamily="2" charset="-122"/>
                <a:cs typeface="幼圆" charset="0"/>
              </a:rPr>
              <a:t>子 </a:t>
            </a:r>
            <a:r>
              <a:rPr lang="zh-CN" altLang="en-US" sz="2200" dirty="0">
                <a:solidFill>
                  <a:srgbClr val="000000"/>
                </a:solidFill>
                <a:latin typeface="幼圆" charset="0"/>
                <a:ea typeface="宋体" panose="02010600030101010101" pitchFamily="2" charset="-122"/>
                <a:cs typeface="幼圆" charset="0"/>
              </a:rPr>
              <a:t>      </a:t>
            </a:r>
            <a:r>
              <a:rPr lang="zh-CN" altLang="en-US" sz="2200" dirty="0">
                <a:solidFill>
                  <a:srgbClr val="000000"/>
                </a:solidFill>
                <a:effectLst/>
                <a:latin typeface="幼圆" charset="0"/>
                <a:ea typeface="宋体" panose="02010600030101010101" pitchFamily="2" charset="-122"/>
                <a:cs typeface="幼圆" charset="0"/>
              </a:rPr>
              <a:t>纱</a:t>
            </a:r>
            <a:r>
              <a:rPr lang="en-US" altLang="zh-CN" sz="2200" dirty="0">
                <a:solidFill>
                  <a:srgbClr val="000000"/>
                </a:solidFill>
                <a:effectLst/>
                <a:latin typeface="幼圆" charset="0"/>
                <a:ea typeface="宋体" panose="02010600030101010101" pitchFamily="2" charset="-122"/>
                <a:cs typeface="幼圆" charset="0"/>
              </a:rPr>
              <a:t>(</a:t>
            </a:r>
            <a:r>
              <a:rPr lang="en-US" altLang="zh-CN" sz="2200" dirty="0" err="1">
                <a:solidFill>
                  <a:srgbClr val="000000"/>
                </a:solidFill>
                <a:effectLst/>
                <a:latin typeface="幼圆" charset="0"/>
                <a:ea typeface="宋体" panose="02010600030101010101" pitchFamily="2" charset="-122"/>
                <a:cs typeface="幼圆" charset="0"/>
              </a:rPr>
              <a:t>shā</a:t>
            </a:r>
            <a:r>
              <a:rPr lang="en-US" altLang="zh-CN" sz="2200" dirty="0">
                <a:solidFill>
                  <a:srgbClr val="000000"/>
                </a:solidFill>
                <a:effectLst/>
                <a:latin typeface="幼圆" charset="0"/>
                <a:ea typeface="宋体" panose="02010600030101010101" pitchFamily="2" charset="-122"/>
                <a:cs typeface="幼圆" charset="0"/>
              </a:rPr>
              <a:t>)</a:t>
            </a:r>
            <a:r>
              <a:rPr lang="zh-CN" altLang="en-US" sz="2200" dirty="0">
                <a:solidFill>
                  <a:srgbClr val="000000"/>
                </a:solidFill>
                <a:effectLst/>
                <a:latin typeface="幼圆" charset="0"/>
                <a:ea typeface="宋体" panose="02010600030101010101" pitchFamily="2" charset="-122"/>
                <a:cs typeface="幼圆" charset="0"/>
              </a:rPr>
              <a:t>衣</a:t>
            </a:r>
            <a:endParaRPr lang="zh-CN" altLang="en-US" sz="2200" dirty="0">
              <a:solidFill>
                <a:srgbClr val="000000"/>
              </a:solidFill>
              <a:effectLst/>
              <a:latin typeface="幼圆" charset="0"/>
              <a:ea typeface="宋体" panose="02010600030101010101" pitchFamily="2" charset="-122"/>
              <a:cs typeface="幼圆" charset="0"/>
            </a:endParaRPr>
          </a:p>
          <a:p>
            <a:pPr algn="just">
              <a:lnSpc>
                <a:spcPct val="150000"/>
              </a:lnSpc>
            </a:pPr>
            <a:r>
              <a:rPr lang="zh-CN" altLang="en-US" sz="2200" dirty="0">
                <a:solidFill>
                  <a:srgbClr val="000000"/>
                </a:solidFill>
                <a:effectLst/>
                <a:latin typeface="幼圆" charset="0"/>
                <a:ea typeface="宋体" panose="02010600030101010101" pitchFamily="2" charset="-122"/>
                <a:cs typeface="幼圆" charset="0"/>
              </a:rPr>
              <a:t>筛</a:t>
            </a:r>
            <a:r>
              <a:rPr lang="en-US" altLang="zh-CN" sz="2200" dirty="0">
                <a:solidFill>
                  <a:srgbClr val="000000"/>
                </a:solidFill>
                <a:effectLst/>
                <a:latin typeface="幼圆" charset="0"/>
                <a:ea typeface="宋体" panose="02010600030101010101" pitchFamily="2" charset="-122"/>
                <a:cs typeface="幼圆" charset="0"/>
              </a:rPr>
              <a:t>(</a:t>
            </a:r>
            <a:r>
              <a:rPr lang="en-US" altLang="zh-CN" sz="2200" dirty="0" err="1">
                <a:solidFill>
                  <a:srgbClr val="000000"/>
                </a:solidFill>
                <a:effectLst/>
                <a:latin typeface="幼圆" charset="0"/>
                <a:ea typeface="宋体" panose="02010600030101010101" pitchFamily="2" charset="-122"/>
                <a:cs typeface="幼圆" charset="0"/>
              </a:rPr>
              <a:t>shāi</a:t>
            </a:r>
            <a:r>
              <a:rPr lang="en-US" altLang="zh-CN" sz="2200" dirty="0">
                <a:solidFill>
                  <a:srgbClr val="000000"/>
                </a:solidFill>
                <a:effectLst/>
                <a:latin typeface="幼圆" charset="0"/>
                <a:ea typeface="宋体" panose="02010600030101010101" pitchFamily="2" charset="-122"/>
                <a:cs typeface="幼圆" charset="0"/>
              </a:rPr>
              <a:t>)</a:t>
            </a:r>
            <a:r>
              <a:rPr lang="zh-CN" altLang="en-US" sz="2200" dirty="0">
                <a:solidFill>
                  <a:srgbClr val="000000"/>
                </a:solidFill>
                <a:effectLst/>
                <a:latin typeface="幼圆" charset="0"/>
                <a:ea typeface="宋体" panose="02010600030101010101" pitchFamily="2" charset="-122"/>
                <a:cs typeface="幼圆" charset="0"/>
              </a:rPr>
              <a:t>土	一辆</a:t>
            </a:r>
            <a:r>
              <a:rPr lang="en-US" altLang="zh-CN" sz="2200" dirty="0">
                <a:solidFill>
                  <a:srgbClr val="000000"/>
                </a:solidFill>
                <a:effectLst/>
                <a:latin typeface="幼圆" charset="0"/>
                <a:ea typeface="宋体" panose="02010600030101010101" pitchFamily="2" charset="-122"/>
                <a:cs typeface="幼圆" charset="0"/>
              </a:rPr>
              <a:t>(</a:t>
            </a:r>
            <a:r>
              <a:rPr lang="en-US" altLang="zh-CN" sz="2200" dirty="0" err="1">
                <a:solidFill>
                  <a:srgbClr val="000000"/>
                </a:solidFill>
                <a:effectLst/>
                <a:latin typeface="幼圆" charset="0"/>
                <a:ea typeface="宋体" panose="02010600030101010101" pitchFamily="2" charset="-122"/>
                <a:cs typeface="幼圆" charset="0"/>
              </a:rPr>
              <a:t>liàng</a:t>
            </a:r>
            <a:r>
              <a:rPr lang="en-US" altLang="zh-CN" sz="2200" dirty="0">
                <a:solidFill>
                  <a:srgbClr val="000000"/>
                </a:solidFill>
                <a:effectLst/>
                <a:latin typeface="幼圆" charset="0"/>
                <a:ea typeface="宋体" panose="02010600030101010101" pitchFamily="2" charset="-122"/>
                <a:cs typeface="幼圆" charset="0"/>
              </a:rPr>
              <a:t>)	</a:t>
            </a:r>
            <a:r>
              <a:rPr lang="zh-CN" altLang="en-US" sz="2200" dirty="0">
                <a:solidFill>
                  <a:srgbClr val="000000"/>
                </a:solidFill>
                <a:effectLst/>
                <a:latin typeface="幼圆" charset="0"/>
                <a:ea typeface="宋体" panose="02010600030101010101" pitchFamily="2" charset="-122"/>
                <a:cs typeface="幼圆" charset="0"/>
              </a:rPr>
              <a:t>梭</a:t>
            </a:r>
            <a:r>
              <a:rPr lang="en-US" altLang="zh-CN" sz="2200" dirty="0">
                <a:solidFill>
                  <a:srgbClr val="000000"/>
                </a:solidFill>
                <a:effectLst/>
                <a:latin typeface="幼圆" charset="0"/>
                <a:ea typeface="宋体" panose="02010600030101010101" pitchFamily="2" charset="-122"/>
                <a:cs typeface="幼圆" charset="0"/>
              </a:rPr>
              <a:t>(</a:t>
            </a:r>
            <a:r>
              <a:rPr lang="en-US" altLang="zh-CN" sz="2200" dirty="0" err="1">
                <a:solidFill>
                  <a:srgbClr val="000000"/>
                </a:solidFill>
                <a:effectLst/>
                <a:latin typeface="幼圆" charset="0"/>
                <a:ea typeface="宋体" panose="02010600030101010101" pitchFamily="2" charset="-122"/>
                <a:cs typeface="幼圆" charset="0"/>
              </a:rPr>
              <a:t>suō</a:t>
            </a:r>
            <a:r>
              <a:rPr lang="en-US" altLang="zh-CN" sz="2200" dirty="0">
                <a:solidFill>
                  <a:srgbClr val="000000"/>
                </a:solidFill>
                <a:effectLst/>
                <a:latin typeface="幼圆" charset="0"/>
                <a:ea typeface="宋体" panose="02010600030101010101" pitchFamily="2" charset="-122"/>
                <a:cs typeface="幼圆" charset="0"/>
              </a:rPr>
              <a:t>)</a:t>
            </a:r>
            <a:r>
              <a:rPr lang="zh-CN" altLang="en-US" sz="2200" dirty="0">
                <a:solidFill>
                  <a:srgbClr val="000000"/>
                </a:solidFill>
                <a:effectLst/>
                <a:latin typeface="幼圆" charset="0"/>
                <a:ea typeface="宋体" panose="02010600030101010101" pitchFamily="2" charset="-122"/>
                <a:cs typeface="幼圆" charset="0"/>
              </a:rPr>
              <a:t>子	       酿</a:t>
            </a:r>
            <a:r>
              <a:rPr lang="en-US" altLang="zh-CN" sz="2200" dirty="0">
                <a:solidFill>
                  <a:srgbClr val="000000"/>
                </a:solidFill>
                <a:effectLst/>
                <a:latin typeface="幼圆" charset="0"/>
                <a:ea typeface="宋体" panose="02010600030101010101" pitchFamily="2" charset="-122"/>
                <a:cs typeface="幼圆" charset="0"/>
              </a:rPr>
              <a:t>(</a:t>
            </a:r>
            <a:r>
              <a:rPr lang="en-US" altLang="zh-CN" sz="2200" dirty="0" err="1">
                <a:solidFill>
                  <a:srgbClr val="000000"/>
                </a:solidFill>
                <a:effectLst/>
                <a:latin typeface="幼圆" charset="0"/>
                <a:ea typeface="宋体" panose="02010600030101010101" pitchFamily="2" charset="-122"/>
                <a:cs typeface="幼圆" charset="0"/>
              </a:rPr>
              <a:t>niàng</a:t>
            </a:r>
            <a:r>
              <a:rPr lang="en-US" altLang="zh-CN" sz="2200" dirty="0">
                <a:solidFill>
                  <a:srgbClr val="000000"/>
                </a:solidFill>
                <a:effectLst/>
                <a:latin typeface="幼圆" charset="0"/>
                <a:ea typeface="宋体" panose="02010600030101010101" pitchFamily="2" charset="-122"/>
                <a:cs typeface="幼圆" charset="0"/>
              </a:rPr>
              <a:t>)</a:t>
            </a:r>
            <a:r>
              <a:rPr lang="zh-CN" altLang="en-US" sz="2200" dirty="0">
                <a:solidFill>
                  <a:srgbClr val="000000"/>
                </a:solidFill>
                <a:effectLst/>
                <a:latin typeface="幼圆" charset="0"/>
                <a:ea typeface="宋体" panose="02010600030101010101" pitchFamily="2" charset="-122"/>
                <a:cs typeface="幼圆" charset="0"/>
              </a:rPr>
              <a:t>酒</a:t>
            </a:r>
            <a:endParaRPr lang="zh-CN" altLang="en-US" sz="2200" dirty="0">
              <a:solidFill>
                <a:srgbClr val="000000"/>
              </a:solidFill>
              <a:effectLst/>
              <a:latin typeface="幼圆" charset="0"/>
              <a:ea typeface="宋体" panose="02010600030101010101" pitchFamily="2" charset="-122"/>
              <a:cs typeface="幼圆" charset="0"/>
            </a:endParaRPr>
          </a:p>
          <a:p>
            <a:pPr algn="just">
              <a:lnSpc>
                <a:spcPct val="150000"/>
              </a:lnSpc>
            </a:pPr>
            <a:r>
              <a:rPr lang="zh-CN" altLang="en-US" sz="2200" dirty="0">
                <a:solidFill>
                  <a:srgbClr val="000000"/>
                </a:solidFill>
                <a:effectLst/>
                <a:latin typeface="幼圆" charset="0"/>
                <a:ea typeface="宋体" panose="02010600030101010101" pitchFamily="2" charset="-122"/>
                <a:cs typeface="幼圆" charset="0"/>
              </a:rPr>
              <a:t>游泳</a:t>
            </a:r>
            <a:r>
              <a:rPr lang="en-US" altLang="zh-CN" sz="2200" dirty="0">
                <a:solidFill>
                  <a:srgbClr val="000000"/>
                </a:solidFill>
                <a:effectLst/>
                <a:latin typeface="幼圆" charset="0"/>
                <a:ea typeface="宋体" panose="02010600030101010101" pitchFamily="2" charset="-122"/>
                <a:cs typeface="幼圆" charset="0"/>
              </a:rPr>
              <a:t>(</a:t>
            </a:r>
            <a:r>
              <a:rPr lang="en-US" altLang="zh-CN" sz="2200" dirty="0" err="1">
                <a:solidFill>
                  <a:srgbClr val="000000"/>
                </a:solidFill>
                <a:effectLst/>
                <a:latin typeface="幼圆" charset="0"/>
                <a:ea typeface="宋体" panose="02010600030101010101" pitchFamily="2" charset="-122"/>
                <a:cs typeface="幼圆" charset="0"/>
              </a:rPr>
              <a:t>yǒng</a:t>
            </a:r>
            <a:r>
              <a:rPr lang="en-US" altLang="zh-CN" sz="2200" dirty="0">
                <a:solidFill>
                  <a:srgbClr val="000000"/>
                </a:solidFill>
                <a:effectLst/>
                <a:latin typeface="幼圆" charset="0"/>
                <a:ea typeface="宋体" panose="02010600030101010101" pitchFamily="2" charset="-122"/>
                <a:cs typeface="幼圆" charset="0"/>
              </a:rPr>
              <a:t>)	</a:t>
            </a:r>
            <a:r>
              <a:rPr lang="zh-CN" altLang="en-US" sz="2200" dirty="0">
                <a:solidFill>
                  <a:srgbClr val="000000"/>
                </a:solidFill>
                <a:effectLst/>
                <a:latin typeface="幼圆" charset="0"/>
                <a:ea typeface="宋体" panose="02010600030101010101" pitchFamily="2" charset="-122"/>
                <a:cs typeface="幼圆" charset="0"/>
              </a:rPr>
              <a:t>结婚</a:t>
            </a:r>
            <a:r>
              <a:rPr lang="en-US" altLang="zh-CN" sz="2200" dirty="0">
                <a:solidFill>
                  <a:srgbClr val="000000"/>
                </a:solidFill>
                <a:effectLst/>
                <a:latin typeface="幼圆" charset="0"/>
                <a:ea typeface="宋体" panose="02010600030101010101" pitchFamily="2" charset="-122"/>
                <a:cs typeface="幼圆" charset="0"/>
              </a:rPr>
              <a:t>(</a:t>
            </a:r>
            <a:r>
              <a:rPr lang="en-US" altLang="zh-CN" sz="2200" dirty="0" err="1">
                <a:solidFill>
                  <a:srgbClr val="000000"/>
                </a:solidFill>
                <a:effectLst/>
                <a:latin typeface="幼圆" charset="0"/>
                <a:ea typeface="宋体" panose="02010600030101010101" pitchFamily="2" charset="-122"/>
                <a:cs typeface="幼圆" charset="0"/>
              </a:rPr>
              <a:t>hūn</a:t>
            </a:r>
            <a:r>
              <a:rPr lang="en-US" altLang="zh-CN" sz="2200" dirty="0">
                <a:solidFill>
                  <a:srgbClr val="000000"/>
                </a:solidFill>
                <a:effectLst/>
                <a:latin typeface="幼圆" charset="0"/>
                <a:ea typeface="宋体" panose="02010600030101010101" pitchFamily="2" charset="-122"/>
                <a:cs typeface="幼圆" charset="0"/>
              </a:rPr>
              <a:t>)	     </a:t>
            </a:r>
            <a:r>
              <a:rPr lang="zh-CN" altLang="en-US" sz="2200" dirty="0">
                <a:solidFill>
                  <a:srgbClr val="000000"/>
                </a:solidFill>
                <a:effectLst/>
                <a:latin typeface="幼圆" charset="0"/>
                <a:ea typeface="宋体" panose="02010600030101010101" pitchFamily="2" charset="-122"/>
                <a:cs typeface="幼圆" charset="0"/>
              </a:rPr>
              <a:t>勤勤恳</a:t>
            </a:r>
            <a:r>
              <a:rPr lang="en-US" altLang="zh-CN" sz="2200" dirty="0">
                <a:solidFill>
                  <a:srgbClr val="000000"/>
                </a:solidFill>
                <a:effectLst/>
                <a:latin typeface="幼圆" charset="0"/>
                <a:ea typeface="宋体" panose="02010600030101010101" pitchFamily="2" charset="-122"/>
                <a:cs typeface="幼圆" charset="0"/>
              </a:rPr>
              <a:t>(</a:t>
            </a:r>
            <a:r>
              <a:rPr lang="en-US" altLang="zh-CN" sz="2200" dirty="0" err="1">
                <a:solidFill>
                  <a:srgbClr val="000000"/>
                </a:solidFill>
                <a:effectLst/>
                <a:latin typeface="幼圆" charset="0"/>
                <a:ea typeface="宋体" panose="02010600030101010101" pitchFamily="2" charset="-122"/>
                <a:cs typeface="幼圆" charset="0"/>
              </a:rPr>
              <a:t>kěn</a:t>
            </a:r>
            <a:r>
              <a:rPr lang="en-US" altLang="zh-CN" sz="2200" dirty="0">
                <a:solidFill>
                  <a:srgbClr val="000000"/>
                </a:solidFill>
                <a:effectLst/>
                <a:latin typeface="幼圆" charset="0"/>
                <a:ea typeface="宋体" panose="02010600030101010101" pitchFamily="2" charset="-122"/>
                <a:cs typeface="幼圆" charset="0"/>
              </a:rPr>
              <a:t>)</a:t>
            </a:r>
            <a:r>
              <a:rPr lang="zh-CN" altLang="en-US" sz="2200" dirty="0">
                <a:solidFill>
                  <a:srgbClr val="000000"/>
                </a:solidFill>
                <a:effectLst/>
                <a:latin typeface="幼圆" charset="0"/>
                <a:ea typeface="宋体" panose="02010600030101010101" pitchFamily="2" charset="-122"/>
                <a:cs typeface="幼圆" charset="0"/>
              </a:rPr>
              <a:t>恳	  稀罕</a:t>
            </a:r>
            <a:r>
              <a:rPr lang="en-US" altLang="zh-CN" sz="2200" dirty="0">
                <a:solidFill>
                  <a:srgbClr val="000000"/>
                </a:solidFill>
                <a:effectLst/>
                <a:latin typeface="幼圆" charset="0"/>
                <a:ea typeface="宋体" panose="02010600030101010101" pitchFamily="2" charset="-122"/>
                <a:cs typeface="幼圆" charset="0"/>
              </a:rPr>
              <a:t>(</a:t>
            </a:r>
            <a:r>
              <a:rPr lang="en-US" altLang="zh-CN" sz="2200" dirty="0" err="1">
                <a:solidFill>
                  <a:srgbClr val="000000"/>
                </a:solidFill>
                <a:effectLst/>
                <a:latin typeface="幼圆" charset="0"/>
                <a:ea typeface="宋体" panose="02010600030101010101" pitchFamily="2" charset="-122"/>
                <a:cs typeface="幼圆" charset="0"/>
              </a:rPr>
              <a:t>hǎn</a:t>
            </a:r>
            <a:r>
              <a:rPr lang="en-US" altLang="zh-CN" sz="2200" dirty="0">
                <a:solidFill>
                  <a:srgbClr val="000000"/>
                </a:solidFill>
                <a:effectLst/>
                <a:latin typeface="幼圆" charset="0"/>
                <a:ea typeface="宋体" panose="02010600030101010101" pitchFamily="2" charset="-122"/>
                <a:cs typeface="幼圆" charset="0"/>
              </a:rPr>
              <a:t>)</a:t>
            </a:r>
            <a:endParaRPr lang="en-US" altLang="zh-CN" sz="2200" dirty="0">
              <a:solidFill>
                <a:srgbClr val="000000"/>
              </a:solidFill>
              <a:effectLst/>
              <a:latin typeface="幼圆" charset="0"/>
              <a:ea typeface="宋体" panose="02010600030101010101" pitchFamily="2" charset="-122"/>
              <a:cs typeface="幼圆" charset="0"/>
            </a:endParaRPr>
          </a:p>
          <a:p>
            <a:pPr algn="just">
              <a:lnSpc>
                <a:spcPct val="150000"/>
              </a:lnSpc>
            </a:pPr>
            <a:r>
              <a:rPr lang="zh-CN" altLang="en-US" sz="2200" dirty="0">
                <a:solidFill>
                  <a:srgbClr val="000000"/>
                </a:solidFill>
                <a:effectLst/>
                <a:latin typeface="幼圆" charset="0"/>
                <a:ea typeface="宋体" panose="02010600030101010101" pitchFamily="2" charset="-122"/>
                <a:cs typeface="幼圆" charset="0"/>
              </a:rPr>
              <a:t>竹筐</a:t>
            </a:r>
            <a:r>
              <a:rPr lang="en-US" altLang="zh-CN" sz="2200" dirty="0">
                <a:solidFill>
                  <a:srgbClr val="000000"/>
                </a:solidFill>
                <a:effectLst/>
                <a:latin typeface="幼圆" charset="0"/>
                <a:ea typeface="宋体" panose="02010600030101010101" pitchFamily="2" charset="-122"/>
                <a:cs typeface="幼圆" charset="0"/>
              </a:rPr>
              <a:t>(</a:t>
            </a:r>
            <a:r>
              <a:rPr lang="en-US" altLang="zh-CN" sz="2200" dirty="0" err="1">
                <a:solidFill>
                  <a:srgbClr val="000000"/>
                </a:solidFill>
                <a:effectLst/>
                <a:latin typeface="幼圆" charset="0"/>
                <a:ea typeface="宋体" panose="02010600030101010101" pitchFamily="2" charset="-122"/>
                <a:cs typeface="幼圆" charset="0"/>
              </a:rPr>
              <a:t>kuāng</a:t>
            </a:r>
            <a:r>
              <a:rPr lang="en-US" altLang="zh-CN" sz="2200" dirty="0">
                <a:solidFill>
                  <a:srgbClr val="000000"/>
                </a:solidFill>
                <a:effectLst/>
                <a:latin typeface="幼圆" charset="0"/>
                <a:ea typeface="宋体" panose="02010600030101010101" pitchFamily="2" charset="-122"/>
                <a:cs typeface="幼圆" charset="0"/>
              </a:rPr>
              <a:t>)	</a:t>
            </a:r>
            <a:r>
              <a:rPr lang="zh-CN" altLang="en-US" sz="2200" dirty="0">
                <a:solidFill>
                  <a:srgbClr val="000000"/>
                </a:solidFill>
                <a:effectLst/>
                <a:latin typeface="幼圆" charset="0"/>
                <a:ea typeface="宋体" panose="02010600030101010101" pitchFamily="2" charset="-122"/>
                <a:cs typeface="幼圆" charset="0"/>
              </a:rPr>
              <a:t>拗</a:t>
            </a:r>
            <a:r>
              <a:rPr lang="en-US" altLang="zh-CN" sz="2200" dirty="0">
                <a:solidFill>
                  <a:srgbClr val="000000"/>
                </a:solidFill>
                <a:effectLst/>
                <a:latin typeface="幼圆" charset="0"/>
                <a:ea typeface="宋体" panose="02010600030101010101" pitchFamily="2" charset="-122"/>
                <a:cs typeface="幼圆" charset="0"/>
              </a:rPr>
              <a:t>(</a:t>
            </a:r>
            <a:r>
              <a:rPr lang="en-US" altLang="zh-CN" sz="2200" dirty="0" err="1">
                <a:solidFill>
                  <a:srgbClr val="000000"/>
                </a:solidFill>
                <a:effectLst/>
                <a:latin typeface="幼圆" charset="0"/>
                <a:ea typeface="宋体" panose="02010600030101010101" pitchFamily="2" charset="-122"/>
                <a:cs typeface="幼圆" charset="0"/>
              </a:rPr>
              <a:t>niù</a:t>
            </a:r>
            <a:r>
              <a:rPr lang="en-US" altLang="zh-CN" sz="2200" dirty="0">
                <a:solidFill>
                  <a:srgbClr val="000000"/>
                </a:solidFill>
                <a:effectLst/>
                <a:latin typeface="幼圆" charset="0"/>
                <a:ea typeface="宋体" panose="02010600030101010101" pitchFamily="2" charset="-122"/>
                <a:cs typeface="幼圆" charset="0"/>
              </a:rPr>
              <a:t>)</a:t>
            </a:r>
            <a:r>
              <a:rPr lang="zh-CN" altLang="en-US" sz="2200" dirty="0">
                <a:solidFill>
                  <a:srgbClr val="000000"/>
                </a:solidFill>
                <a:effectLst/>
                <a:latin typeface="幼圆" charset="0"/>
                <a:ea typeface="宋体" panose="02010600030101010101" pitchFamily="2" charset="-122"/>
                <a:cs typeface="幼圆" charset="0"/>
              </a:rPr>
              <a:t>不过	珊</a:t>
            </a:r>
            <a:r>
              <a:rPr lang="en-US" altLang="zh-CN" sz="2200" dirty="0">
                <a:solidFill>
                  <a:srgbClr val="000000"/>
                </a:solidFill>
                <a:effectLst/>
                <a:latin typeface="幼圆" charset="0"/>
                <a:ea typeface="宋体" panose="02010600030101010101" pitchFamily="2" charset="-122"/>
                <a:cs typeface="幼圆" charset="0"/>
              </a:rPr>
              <a:t>(</a:t>
            </a:r>
            <a:r>
              <a:rPr lang="en-US" altLang="zh-CN" sz="2200" dirty="0" err="1">
                <a:solidFill>
                  <a:srgbClr val="000000"/>
                </a:solidFill>
                <a:effectLst/>
                <a:latin typeface="幼圆" charset="0"/>
                <a:ea typeface="宋体" panose="02010600030101010101" pitchFamily="2" charset="-122"/>
                <a:cs typeface="幼圆" charset="0"/>
              </a:rPr>
              <a:t>shān</a:t>
            </a:r>
            <a:r>
              <a:rPr lang="en-US" altLang="zh-CN" sz="2200" dirty="0">
                <a:solidFill>
                  <a:srgbClr val="000000"/>
                </a:solidFill>
                <a:effectLst/>
                <a:latin typeface="幼圆" charset="0"/>
                <a:ea typeface="宋体" panose="02010600030101010101" pitchFamily="2" charset="-122"/>
                <a:cs typeface="幼圆" charset="0"/>
              </a:rPr>
              <a:t>)</a:t>
            </a:r>
            <a:r>
              <a:rPr lang="zh-CN" altLang="en-US" sz="2200" dirty="0">
                <a:solidFill>
                  <a:srgbClr val="000000"/>
                </a:solidFill>
                <a:effectLst/>
                <a:latin typeface="幼圆" charset="0"/>
                <a:ea typeface="宋体" panose="02010600030101010101" pitchFamily="2" charset="-122"/>
                <a:cs typeface="幼圆" charset="0"/>
              </a:rPr>
              <a:t>瑚	   衰</a:t>
            </a:r>
            <a:r>
              <a:rPr lang="en-US" altLang="zh-CN" sz="2200" dirty="0">
                <a:solidFill>
                  <a:srgbClr val="000000"/>
                </a:solidFill>
                <a:effectLst/>
                <a:latin typeface="幼圆" charset="0"/>
                <a:ea typeface="宋体" panose="02010600030101010101" pitchFamily="2" charset="-122"/>
                <a:cs typeface="幼圆" charset="0"/>
              </a:rPr>
              <a:t>(</a:t>
            </a:r>
            <a:r>
              <a:rPr lang="en-US" altLang="zh-CN" sz="2200" dirty="0" err="1">
                <a:solidFill>
                  <a:srgbClr val="000000"/>
                </a:solidFill>
                <a:effectLst/>
                <a:latin typeface="幼圆" charset="0"/>
                <a:ea typeface="宋体" panose="02010600030101010101" pitchFamily="2" charset="-122"/>
                <a:cs typeface="幼圆" charset="0"/>
              </a:rPr>
              <a:t>shuāi</a:t>
            </a:r>
            <a:r>
              <a:rPr lang="en-US" altLang="zh-CN" sz="2200" dirty="0">
                <a:solidFill>
                  <a:srgbClr val="000000"/>
                </a:solidFill>
                <a:effectLst/>
                <a:latin typeface="幼圆" charset="0"/>
                <a:ea typeface="宋体" panose="02010600030101010101" pitchFamily="2" charset="-122"/>
                <a:cs typeface="幼圆" charset="0"/>
              </a:rPr>
              <a:t>)</a:t>
            </a:r>
            <a:r>
              <a:rPr lang="zh-CN" altLang="en-US" sz="2200" dirty="0">
                <a:solidFill>
                  <a:srgbClr val="000000"/>
                </a:solidFill>
                <a:effectLst/>
                <a:latin typeface="幼圆" charset="0"/>
                <a:ea typeface="宋体" panose="02010600030101010101" pitchFamily="2" charset="-122"/>
                <a:cs typeface="幼圆" charset="0"/>
              </a:rPr>
              <a:t>老</a:t>
            </a:r>
            <a:endParaRPr lang="zh-CN" altLang="en-US" sz="2200" dirty="0">
              <a:solidFill>
                <a:srgbClr val="000000"/>
              </a:solidFill>
              <a:effectLst/>
              <a:latin typeface="幼圆" charset="0"/>
              <a:ea typeface="宋体" panose="02010600030101010101" pitchFamily="2" charset="-122"/>
              <a:cs typeface="幼圆" charset="0"/>
            </a:endParaRPr>
          </a:p>
        </p:txBody>
      </p:sp>
    </p:spTree>
    <p:custDataLst>
      <p:tags r:id="rId5"/>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168" name="图片 167"/>
          <p:cNvPicPr>
            <a:picLocks noChangeAspect="1"/>
          </p:cNvPicPr>
          <p:nvPr>
            <p:custDataLst>
              <p:tags r:id="rId1"/>
            </p:custDataLst>
          </p:nvPr>
        </p:nvPicPr>
        <p:blipFill>
          <a:blip r:embed="rId2">
            <a:extLst>
              <a:ext uri="{28A0092B-C50C-407E-A947-70E740481C1C}">
                <a14:useLocalDpi xmlns:a14="http://schemas.microsoft.com/office/drawing/2010/main" val="0"/>
              </a:ext>
            </a:extLst>
          </a:blip>
          <a:stretch>
            <a:fillRect/>
          </a:stretch>
        </p:blipFill>
        <p:spPr>
          <a:xfrm>
            <a:off x="0" y="0"/>
            <a:ext cx="540068" cy="540068"/>
          </a:xfrm>
          <a:prstGeom prst="rect">
            <a:avLst/>
          </a:prstGeom>
        </p:spPr>
      </p:pic>
      <p:pic>
        <p:nvPicPr>
          <p:cNvPr id="47" name="图片 46"/>
          <p:cNvPicPr>
            <a:picLocks noChangeAspect="1"/>
          </p:cNvPicPr>
          <p:nvPr>
            <p:custDataLst>
              <p:tags r:id="rId3"/>
            </p:custDataLst>
          </p:nvPr>
        </p:nvPicPr>
        <p:blipFill>
          <a:blip r:embed="rId4"/>
          <a:stretch>
            <a:fillRect/>
          </a:stretch>
        </p:blipFill>
        <p:spPr>
          <a:xfrm>
            <a:off x="8603933" y="4603433"/>
            <a:ext cx="540068" cy="540068"/>
          </a:xfrm>
          <a:prstGeom prst="rect">
            <a:avLst/>
          </a:prstGeom>
        </p:spPr>
      </p:pic>
      <p:sp>
        <p:nvSpPr>
          <p:cNvPr id="4" name="文本框 3"/>
          <p:cNvSpPr txBox="1"/>
          <p:nvPr>
            <p:custDataLst>
              <p:tags r:id="rId5"/>
            </p:custDataLst>
          </p:nvPr>
        </p:nvSpPr>
        <p:spPr>
          <a:xfrm>
            <a:off x="1310878" y="1041747"/>
            <a:ext cx="6422230" cy="3138170"/>
          </a:xfrm>
          <a:prstGeom prst="rect">
            <a:avLst/>
          </a:prstGeom>
          <a:noFill/>
        </p:spPr>
        <p:txBody>
          <a:bodyPr wrap="square">
            <a:spAutoFit/>
          </a:bodyPr>
          <a:lstStyle/>
          <a:p>
            <a:pPr algn="just">
              <a:lnSpc>
                <a:spcPct val="150000"/>
              </a:lnSpc>
            </a:pPr>
            <a:r>
              <a:rPr lang="zh-CN" altLang="en-US" sz="2200" b="1" dirty="0">
                <a:solidFill>
                  <a:schemeClr val="dk1"/>
                </a:solidFill>
                <a:effectLst/>
                <a:latin typeface="幼圆" charset="0"/>
                <a:ea typeface="宋体" panose="02010600030101010101" pitchFamily="2" charset="-122"/>
                <a:cs typeface="幼圆" charset="0"/>
              </a:rPr>
              <a:t>二、易写错的字</a:t>
            </a:r>
            <a:endParaRPr lang="zh-CN" altLang="en-US" sz="2200" b="1"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酬：左边是“酉”。</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延：第四笔是“竖折”。</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嫂：“叟”上边是“臼”加一竖。</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妻：下面“女”的第一笔“撇点”点长一些，保持字的平衡。</a:t>
            </a:r>
            <a:endParaRPr lang="zh-CN" altLang="en-US" sz="2200" dirty="0">
              <a:solidFill>
                <a:schemeClr val="dk1"/>
              </a:solidFill>
              <a:effectLst/>
              <a:latin typeface="幼圆" charset="0"/>
              <a:ea typeface="宋体" panose="02010600030101010101" pitchFamily="2" charset="-122"/>
              <a:cs typeface="幼圆" charset="0"/>
            </a:endParaRPr>
          </a:p>
        </p:txBody>
      </p:sp>
    </p:spTree>
    <p:custDataLst>
      <p:tags r:id="rId6"/>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168" name="图片 167"/>
          <p:cNvPicPr>
            <a:picLocks noChangeAspect="1"/>
          </p:cNvPicPr>
          <p:nvPr>
            <p:custDataLst>
              <p:tags r:id="rId1"/>
            </p:custDataLst>
          </p:nvPr>
        </p:nvPicPr>
        <p:blipFill>
          <a:blip r:embed="rId2">
            <a:extLst>
              <a:ext uri="{28A0092B-C50C-407E-A947-70E740481C1C}">
                <a14:useLocalDpi xmlns:a14="http://schemas.microsoft.com/office/drawing/2010/main" val="0"/>
              </a:ext>
            </a:extLst>
          </a:blip>
          <a:stretch>
            <a:fillRect/>
          </a:stretch>
        </p:blipFill>
        <p:spPr>
          <a:xfrm>
            <a:off x="0" y="0"/>
            <a:ext cx="540068" cy="540068"/>
          </a:xfrm>
          <a:prstGeom prst="rect">
            <a:avLst/>
          </a:prstGeom>
        </p:spPr>
      </p:pic>
      <p:pic>
        <p:nvPicPr>
          <p:cNvPr id="47" name="图片 46"/>
          <p:cNvPicPr>
            <a:picLocks noChangeAspect="1"/>
          </p:cNvPicPr>
          <p:nvPr>
            <p:custDataLst>
              <p:tags r:id="rId3"/>
            </p:custDataLst>
          </p:nvPr>
        </p:nvPicPr>
        <p:blipFill>
          <a:blip r:embed="rId4"/>
          <a:stretch>
            <a:fillRect/>
          </a:stretch>
        </p:blipFill>
        <p:spPr>
          <a:xfrm>
            <a:off x="8603933" y="4603433"/>
            <a:ext cx="540068" cy="540068"/>
          </a:xfrm>
          <a:prstGeom prst="rect">
            <a:avLst/>
          </a:prstGeom>
        </p:spPr>
      </p:pic>
      <p:sp>
        <p:nvSpPr>
          <p:cNvPr id="4" name="文本框 3"/>
          <p:cNvSpPr txBox="1"/>
          <p:nvPr>
            <p:custDataLst>
              <p:tags r:id="rId5"/>
            </p:custDataLst>
          </p:nvPr>
        </p:nvSpPr>
        <p:spPr>
          <a:xfrm>
            <a:off x="625078" y="683254"/>
            <a:ext cx="7893843" cy="3646170"/>
          </a:xfrm>
          <a:prstGeom prst="rect">
            <a:avLst/>
          </a:prstGeom>
          <a:noFill/>
        </p:spPr>
        <p:txBody>
          <a:bodyPr wrap="square">
            <a:spAutoFit/>
          </a:bodyPr>
          <a:lstStyle/>
          <a:p>
            <a:pPr algn="just">
              <a:lnSpc>
                <a:spcPct val="150000"/>
              </a:lnSpc>
            </a:pPr>
            <a:r>
              <a:rPr lang="zh-CN" altLang="en-US" sz="2200" b="1" dirty="0">
                <a:solidFill>
                  <a:schemeClr val="dk1"/>
                </a:solidFill>
                <a:effectLst/>
                <a:latin typeface="幼圆" charset="0"/>
                <a:ea typeface="宋体" panose="02010600030101010101" pitchFamily="2" charset="-122"/>
                <a:cs typeface="幼圆" charset="0"/>
              </a:rPr>
              <a:t>三、会写的词语</a:t>
            </a:r>
            <a:endParaRPr lang="zh-CN" altLang="en-US" sz="2200" b="1"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酬谢   珍宝  叮嘱   崩塌   发誓   谎话   迟延   后悔</a:t>
            </a:r>
            <a:endParaRPr lang="en-US" altLang="zh-CN"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猎物</a:t>
            </a:r>
            <a:r>
              <a:rPr lang="zh-CN" altLang="en-US" sz="2200" dirty="0">
                <a:solidFill>
                  <a:schemeClr val="dk1"/>
                </a:solidFill>
                <a:latin typeface="幼圆" charset="0"/>
                <a:ea typeface="宋体" panose="02010600030101010101" pitchFamily="2" charset="-122"/>
                <a:cs typeface="幼圆" charset="0"/>
              </a:rPr>
              <a:t>   </a:t>
            </a:r>
            <a:r>
              <a:rPr lang="zh-CN" altLang="en-US" sz="2200" dirty="0">
                <a:solidFill>
                  <a:schemeClr val="dk1"/>
                </a:solidFill>
                <a:effectLst/>
                <a:latin typeface="幼圆" charset="0"/>
                <a:ea typeface="宋体" panose="02010600030101010101" pitchFamily="2" charset="-122"/>
                <a:cs typeface="幼圆" charset="0"/>
              </a:rPr>
              <a:t>感激   扶着  复活   议论   搬家   焦急   镇定</a:t>
            </a:r>
            <a:endParaRPr lang="en-US" altLang="zh-CN"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悲痛   震天动地</a:t>
            </a:r>
            <a:r>
              <a:rPr lang="zh-CN" altLang="en-US" sz="2200" dirty="0">
                <a:solidFill>
                  <a:schemeClr val="dk1"/>
                </a:solidFill>
                <a:latin typeface="幼圆" charset="0"/>
                <a:ea typeface="宋体" panose="02010600030101010101" pitchFamily="2" charset="-122"/>
                <a:cs typeface="幼圆" charset="0"/>
              </a:rPr>
              <a:t>     </a:t>
            </a:r>
            <a:r>
              <a:rPr lang="zh-CN" altLang="en-US" sz="2200" dirty="0">
                <a:solidFill>
                  <a:schemeClr val="dk1"/>
                </a:solidFill>
                <a:effectLst/>
                <a:latin typeface="幼圆" charset="0"/>
                <a:ea typeface="宋体" panose="02010600030101010101" pitchFamily="2" charset="-122"/>
                <a:cs typeface="幼圆" charset="0"/>
              </a:rPr>
              <a:t>千真万确      爹娘  嫂子    牛郎</a:t>
            </a:r>
            <a:endParaRPr lang="en-US" altLang="zh-CN"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稀罕   纱衣   妻子   游泳   结婚</a:t>
            </a:r>
            <a:r>
              <a:rPr lang="zh-CN" altLang="en-US" sz="2200" dirty="0">
                <a:solidFill>
                  <a:schemeClr val="dk1"/>
                </a:solidFill>
                <a:latin typeface="幼圆" charset="0"/>
                <a:ea typeface="宋体" panose="02010600030101010101" pitchFamily="2" charset="-122"/>
                <a:cs typeface="幼圆" charset="0"/>
              </a:rPr>
              <a:t>   </a:t>
            </a:r>
            <a:r>
              <a:rPr lang="zh-CN" altLang="en-US" sz="2200" dirty="0">
                <a:solidFill>
                  <a:schemeClr val="dk1"/>
                </a:solidFill>
                <a:effectLst/>
                <a:latin typeface="幼圆" charset="0"/>
                <a:ea typeface="宋体" panose="02010600030101010101" pitchFamily="2" charset="-122"/>
                <a:cs typeface="幼圆" charset="0"/>
              </a:rPr>
              <a:t>一辈子       挨着</a:t>
            </a:r>
            <a:endParaRPr lang="en-US" altLang="zh-CN"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床铺   晚霞   剩饭   一趟   托着   亲密         笑嘻嘻</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成家立业      相依为命      好歹 </a:t>
            </a:r>
            <a:endParaRPr lang="zh-CN" altLang="en-US" sz="2200" dirty="0">
              <a:solidFill>
                <a:schemeClr val="dk1"/>
              </a:solidFill>
              <a:effectLst/>
              <a:latin typeface="幼圆" charset="0"/>
              <a:ea typeface="宋体" panose="02010600030101010101" pitchFamily="2" charset="-122"/>
              <a:cs typeface="幼圆" charset="0"/>
            </a:endParaRPr>
          </a:p>
        </p:txBody>
      </p:sp>
    </p:spTree>
    <p:custDataLst>
      <p:tags r:id="rId6"/>
    </p:custDataLst>
  </p:cSld>
  <p:clrMapOvr>
    <a:masterClrMapping/>
  </p:clrMapOvr>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1"/>
  <p:tag name="KSO_WM_UNIT_ID" val="chip20205281_1*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8d"/>
  <p:tag name="KSO_WM_UNIT_DEC_AREA_ID" val="06c5d36f0207429d8af4b9e5b769cbb5"/>
  <p:tag name="KSO_WM_CHIP_FILLAREA_FILL_RULE" val="{&quot;fill_align&quot;:&quot;cm&quot;,&quot;fill_effect&quot;:[],&quot;fill_mode&quot;:&quot;adaptive&quot;,&quot;sacle_strategy&quot;:&quot;stretch&quot;}"/>
  <p:tag name="KSO_WM_UNIT_DEC_SUPPORTCHANGEPIC" val="0"/>
  <p:tag name="KSO_WM_UNIT_DEC_CHANGEPICRESERVED" val="1"/>
  <p:tag name="KSO_WM_ASSEMBLE_CHIP_INDEX" val="465b8a8e50694a7a827a5c8d0e8f4e9f"/>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3*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8f"/>
  <p:tag name="KSO_WM_UNIT_DEC_AREA_ID" val="e2a2e79d46dd450f80f23d091c2085ce"/>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3c69c1f958fd46a3bf647e79ab38608b"/>
</p:tagLst>
</file>

<file path=ppt/tags/tag100.xml><?xml version="1.0" encoding="utf-8"?>
<p:tagLst xmlns:p="http://schemas.openxmlformats.org/presentationml/2006/main">
  <p:tag name="KSO_WM_SLIDE_BK_DARK_LIGHT" val=""/>
  <p:tag name="KSO_WM_SLIDE_BACKGROUND_TYPE" val="general"/>
</p:tagLst>
</file>

<file path=ppt/tags/tag1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3*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8f"/>
  <p:tag name="KSO_WM_UNIT_DEC_AREA_ID" val="bc06fe6384fa461194498414cc17e7d3"/>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610ea2ae68e843ea84ba408c3f64e869"/>
  <p:tag name="KSO_WM_SLIDE_BACKGROUND_TYPE" val="general"/>
  <p:tag name="WM_BEAUTIFY_SHAPE_IDENTITY" val="{8c88e4cf-9855-4452-a2fa-954230063b01}"/>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4*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90"/>
  <p:tag name="KSO_WM_UNIT_DEC_AREA_ID" val="209c644bbdcf44ddab1791c5d799b248"/>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db42b3663cc943659aec87634b64660b"/>
  <p:tag name="KSO_WM_SLIDE_BACKGROUND_TYPE" val="general"/>
  <p:tag name="WM_BEAUTIFY_SHAPE_IDENTITY" val="{bf14e651-76f7-45b1-9369-cb20a6376831}"/>
</p:tagLst>
</file>

<file path=ppt/tags/tag103.xml><?xml version="1.0" encoding="utf-8"?>
<p:tagLst xmlns:p="http://schemas.openxmlformats.org/presentationml/2006/main">
  <p:tag name="KSO_WM_SLIDE_BK_DARK_LIGHT" val=""/>
  <p:tag name="KSO_WM_SLIDE_BACKGROUND_TYPE" val="general"/>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3*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8f"/>
  <p:tag name="KSO_WM_UNIT_DEC_AREA_ID" val="bc06fe6384fa461194498414cc17e7d3"/>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610ea2ae68e843ea84ba408c3f64e869"/>
  <p:tag name="KSO_WM_SLIDE_BACKGROUND_TYPE" val="general"/>
  <p:tag name="WM_BEAUTIFY_SHAPE_IDENTITY" val="{8c88e4cf-9855-4452-a2fa-954230063b01}"/>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4*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90"/>
  <p:tag name="KSO_WM_UNIT_DEC_AREA_ID" val="209c644bbdcf44ddab1791c5d799b248"/>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db42b3663cc943659aec87634b64660b"/>
  <p:tag name="KSO_WM_SLIDE_BACKGROUND_TYPE" val="general"/>
  <p:tag name="WM_BEAUTIFY_SHAPE_IDENTITY" val="{bf14e651-76f7-45b1-9369-cb20a6376831}"/>
</p:tagLst>
</file>

<file path=ppt/tags/tag106.xml><?xml version="1.0" encoding="utf-8"?>
<p:tagLst xmlns:p="http://schemas.openxmlformats.org/presentationml/2006/main">
  <p:tag name="KSO_WM_SLIDE_BK_DARK_LIGHT" val=""/>
  <p:tag name="KSO_WM_SLIDE_BACKGROUND_TYPE" val="general"/>
</p:tagLst>
</file>

<file path=ppt/tags/tag1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3*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8f"/>
  <p:tag name="KSO_WM_UNIT_DEC_AREA_ID" val="bc06fe6384fa461194498414cc17e7d3"/>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610ea2ae68e843ea84ba408c3f64e869"/>
  <p:tag name="KSO_WM_SLIDE_BACKGROUND_TYPE" val="general"/>
  <p:tag name="WM_BEAUTIFY_SHAPE_IDENTITY" val="{8c88e4cf-9855-4452-a2fa-954230063b01}"/>
</p:tagLst>
</file>

<file path=ppt/tags/tag1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4*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90"/>
  <p:tag name="KSO_WM_UNIT_DEC_AREA_ID" val="209c644bbdcf44ddab1791c5d799b248"/>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db42b3663cc943659aec87634b64660b"/>
  <p:tag name="KSO_WM_SLIDE_BACKGROUND_TYPE" val="general"/>
  <p:tag name="WM_BEAUTIFY_SHAPE_IDENTITY" val="{bf14e651-76f7-45b1-9369-cb20a6376831}"/>
</p:tagLst>
</file>

<file path=ppt/tags/tag109.xml><?xml version="1.0" encoding="utf-8"?>
<p:tagLst xmlns:p="http://schemas.openxmlformats.org/presentationml/2006/main">
  <p:tag name="KSO_WM_SLIDE_BK_DARK_LIGHT" val=""/>
  <p:tag name="KSO_WM_SLIDE_BACKGROUND_TYPE" val="general"/>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4*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90"/>
  <p:tag name="KSO_WM_UNIT_DEC_AREA_ID" val="f47f2a8bcc064cf9a30c31cdd038daa3"/>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19756d405b8c42e2962b15d8b4036fac"/>
</p:tagLst>
</file>

<file path=ppt/tags/tag1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3*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8f"/>
  <p:tag name="KSO_WM_UNIT_DEC_AREA_ID" val="bc06fe6384fa461194498414cc17e7d3"/>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610ea2ae68e843ea84ba408c3f64e869"/>
  <p:tag name="KSO_WM_SLIDE_BACKGROUND_TYPE" val="general"/>
  <p:tag name="WM_BEAUTIFY_SHAPE_IDENTITY" val="{8c88e4cf-9855-4452-a2fa-954230063b01}"/>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4*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90"/>
  <p:tag name="KSO_WM_UNIT_DEC_AREA_ID" val="209c644bbdcf44ddab1791c5d799b248"/>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db42b3663cc943659aec87634b64660b"/>
  <p:tag name="KSO_WM_SLIDE_BACKGROUND_TYPE" val="general"/>
  <p:tag name="WM_BEAUTIFY_SHAPE_IDENTITY" val="{bf14e651-76f7-45b1-9369-cb20a6376831}"/>
</p:tagLst>
</file>

<file path=ppt/tags/tag112.xml><?xml version="1.0" encoding="utf-8"?>
<p:tagLst xmlns:p="http://schemas.openxmlformats.org/presentationml/2006/main">
  <p:tag name="KSO_WM_SLIDE_BK_DARK_LIGHT" val=""/>
  <p:tag name="KSO_WM_SLIDE_BACKGROUND_TYPE" val="general"/>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3*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8f"/>
  <p:tag name="KSO_WM_UNIT_DEC_AREA_ID" val="bc06fe6384fa461194498414cc17e7d3"/>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610ea2ae68e843ea84ba408c3f64e869"/>
  <p:tag name="KSO_WM_SLIDE_BACKGROUND_TYPE" val="general"/>
  <p:tag name="WM_BEAUTIFY_SHAPE_IDENTITY" val="{8c88e4cf-9855-4452-a2fa-954230063b01}"/>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4*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90"/>
  <p:tag name="KSO_WM_UNIT_DEC_AREA_ID" val="209c644bbdcf44ddab1791c5d799b248"/>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db42b3663cc943659aec87634b64660b"/>
  <p:tag name="KSO_WM_SLIDE_BACKGROUND_TYPE" val="general"/>
  <p:tag name="WM_BEAUTIFY_SHAPE_IDENTITY" val="{bf14e651-76f7-45b1-9369-cb20a6376831}"/>
</p:tagLst>
</file>

<file path=ppt/tags/tag11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16.xml><?xml version="1.0" encoding="utf-8"?>
<p:tagLst xmlns:p="http://schemas.openxmlformats.org/presentationml/2006/main">
  <p:tag name="KSO_WM_SLIDE_BK_DARK_LIGHT" val=""/>
  <p:tag name="KSO_WM_SLIDE_BACKGROUND_TYPE" val="general"/>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3*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8f"/>
  <p:tag name="KSO_WM_UNIT_DEC_AREA_ID" val="bc06fe6384fa461194498414cc17e7d3"/>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610ea2ae68e843ea84ba408c3f64e869"/>
  <p:tag name="KSO_WM_SLIDE_BACKGROUND_TYPE" val="general"/>
  <p:tag name="WM_BEAUTIFY_SHAPE_IDENTITY" val="{8c88e4cf-9855-4452-a2fa-954230063b01}"/>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4*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90"/>
  <p:tag name="KSO_WM_UNIT_DEC_AREA_ID" val="209c644bbdcf44ddab1791c5d799b248"/>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db42b3663cc943659aec87634b64660b"/>
  <p:tag name="KSO_WM_SLIDE_BACKGROUND_TYPE" val="general"/>
  <p:tag name="WM_BEAUTIFY_SHAPE_IDENTITY" val="{bf14e651-76f7-45b1-9369-cb20a6376831}"/>
</p:tagLst>
</file>

<file path=ppt/tags/tag11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5281_1*a*1"/>
  <p:tag name="KSO_WM_TEMPLATE_CATEGORY" val="custom"/>
  <p:tag name="KSO_WM_TEMPLATE_INDEX" val="20205281"/>
  <p:tag name="KSO_WM_UNIT_LAYERLEVEL" val="1"/>
  <p:tag name="KSO_WM_TAG_VERSION" val="1.0"/>
  <p:tag name="KSO_WM_BEAUTIFY_FLAG" val="#wm#"/>
  <p:tag name="KSO_WM_UNIT_ISCONTENTSTITLE" val="0"/>
  <p:tag name="KSO_WM_UNIT_NOCLEAR" val="0"/>
  <p:tag name="KSO_WM_UNIT_VALUE" val="42"/>
  <p:tag name="KSO_WM_UNIT_TYPE" val="a"/>
  <p:tag name="KSO_WM_UNIT_INDEX" val="1"/>
  <p:tag name="KSO_WM_UNIT_ISNUMDGMTITLE" val="0"/>
  <p:tag name="KSO_WM_UNIT_PRESET_TEXT" val="单击此处可以编辑与添加低于大约三十字的章节标题"/>
  <p:tag name="KSO_WM_UNIT_BLOCK" val="0"/>
  <p:tag name="KSO_WM_UNIT_DEC_AREA_ID" val="933cf5ac4a0c4657b2fa732c8e832c36"/>
  <p:tag name="KSO_WM_CHIP_GROUPID" val="5f2a4d1d1f3c142e57c6bacd"/>
  <p:tag name="KSO_WM_CHIP_XID" val="5f2a4d1d1f3c142e57c6bace"/>
  <p:tag name="KSO_WM_CHIP_FILLAREA_FILL_RULE" val="{&quot;fill_align&quot;:&quot;cm&quot;,&quot;fill_mode&quot;:&quot;adaptive&quot;,&quot;sacle_strategy&quot;:&quot;smart&quot;}"/>
  <p:tag name="KSO_WM_ASSEMBLE_CHIP_INDEX" val="f8c7e8916c29420897b8dff624572747"/>
  <p:tag name="KSO_WM_UNIT_TEXT_FILL_FORE_SCHEMECOLOR_INDEX_BRIGHTNESS" val="0.15"/>
  <p:tag name="KSO_WM_UNIT_TEXT_FILL_FORE_SCHEMECOLOR_INDEX" val="13"/>
  <p:tag name="KSO_WM_UNIT_TEXT_FILL_TYPE" val="1"/>
  <p:tag name="KSO_WM_TEMPLATE_ASSEMBLE_XID" val="5fbf64c69532eafaafd417d9"/>
  <p:tag name="KSO_WM_TEMPLATE_ASSEMBLE_GROUPID" val="5fbf1fd79532eafaafd2988c"/>
</p:tagLst>
</file>

<file path=ppt/tags/tag120.xml><?xml version="1.0" encoding="utf-8"?>
<p:tagLst xmlns:p="http://schemas.openxmlformats.org/presentationml/2006/main">
  <p:tag name="KSO_WM_SLIDE_BK_DARK_LIGHT" val=""/>
  <p:tag name="KSO_WM_SLIDE_BACKGROUND_TYPE" val="general"/>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3*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8f"/>
  <p:tag name="KSO_WM_UNIT_DEC_AREA_ID" val="bc06fe6384fa461194498414cc17e7d3"/>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610ea2ae68e843ea84ba408c3f64e869"/>
  <p:tag name="KSO_WM_SLIDE_BACKGROUND_TYPE" val="general"/>
  <p:tag name="WM_BEAUTIFY_SHAPE_IDENTITY" val="{8c88e4cf-9855-4452-a2fa-954230063b01}"/>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4*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90"/>
  <p:tag name="KSO_WM_UNIT_DEC_AREA_ID" val="209c644bbdcf44ddab1791c5d799b248"/>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db42b3663cc943659aec87634b64660b"/>
  <p:tag name="KSO_WM_SLIDE_BACKGROUND_TYPE" val="general"/>
  <p:tag name="WM_BEAUTIFY_SHAPE_IDENTITY" val="{bf14e651-76f7-45b1-9369-cb20a6376831}"/>
</p:tagLst>
</file>

<file path=ppt/tags/tag12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24.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125.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126.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12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28.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129.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3*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8f"/>
  <p:tag name="KSO_WM_UNIT_DEC_AREA_ID" val="bc06fe6384fa461194498414cc17e7d3"/>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610ea2ae68e843ea84ba408c3f64e869"/>
</p:tagLst>
</file>

<file path=ppt/tags/tag130.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13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3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3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3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3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3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3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3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3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4*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90"/>
  <p:tag name="KSO_WM_UNIT_DEC_AREA_ID" val="209c644bbdcf44ddab1791c5d799b248"/>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db42b3663cc943659aec87634b64660b"/>
</p:tagLst>
</file>

<file path=ppt/tags/tag14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4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4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43.xml><?xml version="1.0" encoding="utf-8"?>
<p:tagLst xmlns:p="http://schemas.openxmlformats.org/presentationml/2006/main">
  <p:tag name="KSO_WM_SLIDE_BK_DARK_LIGHT" val=""/>
  <p:tag name="KSO_WM_SLIDE_BACKGROUND_TYPE" val="general"/>
</p:tagLst>
</file>

<file path=ppt/tags/tag1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3*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8f"/>
  <p:tag name="KSO_WM_UNIT_DEC_AREA_ID" val="bc06fe6384fa461194498414cc17e7d3"/>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610ea2ae68e843ea84ba408c3f64e869"/>
  <p:tag name="KSO_WM_SLIDE_BACKGROUND_TYPE" val="general"/>
  <p:tag name="WM_BEAUTIFY_SHAPE_IDENTITY" val="{8c88e4cf-9855-4452-a2fa-954230063b01}"/>
</p:tagLst>
</file>

<file path=ppt/tags/tag1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4*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90"/>
  <p:tag name="KSO_WM_UNIT_DEC_AREA_ID" val="209c644bbdcf44ddab1791c5d799b248"/>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db42b3663cc943659aec87634b64660b"/>
  <p:tag name="KSO_WM_SLIDE_BACKGROUND_TYPE" val="general"/>
  <p:tag name="WM_BEAUTIFY_SHAPE_IDENTITY" val="{bf14e651-76f7-45b1-9369-cb20a6376831}"/>
</p:tagLst>
</file>

<file path=ppt/tags/tag14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47.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148.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149.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3*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8f"/>
  <p:tag name="KSO_WM_UNIT_DEC_AREA_ID" val="bc06fe6384fa461194498414cc17e7d3"/>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610ea2ae68e843ea84ba408c3f64e869"/>
</p:tagLst>
</file>

<file path=ppt/tags/tag15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51.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152.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153.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15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5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5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5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5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5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4*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90"/>
  <p:tag name="KSO_WM_UNIT_DEC_AREA_ID" val="209c644bbdcf44ddab1791c5d799b248"/>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db42b3663cc943659aec87634b64660b"/>
</p:tagLst>
</file>

<file path=ppt/tags/tag16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6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6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6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6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6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66.xml><?xml version="1.0" encoding="utf-8"?>
<p:tagLst xmlns:p="http://schemas.openxmlformats.org/presentationml/2006/main">
  <p:tag name="KSO_WM_SLIDE_BK_DARK_LIGHT" val=""/>
  <p:tag name="KSO_WM_SLIDE_BACKGROUND_TYPE" val="general"/>
</p:tagLst>
</file>

<file path=ppt/tags/tag1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3*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8f"/>
  <p:tag name="KSO_WM_UNIT_DEC_AREA_ID" val="bc06fe6384fa461194498414cc17e7d3"/>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610ea2ae68e843ea84ba408c3f64e869"/>
  <p:tag name="KSO_WM_SLIDE_BACKGROUND_TYPE" val="general"/>
  <p:tag name="WM_BEAUTIFY_SHAPE_IDENTITY" val="{8c88e4cf-9855-4452-a2fa-954230063b01}"/>
</p:tagLst>
</file>

<file path=ppt/tags/tag1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4*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90"/>
  <p:tag name="KSO_WM_UNIT_DEC_AREA_ID" val="209c644bbdcf44ddab1791c5d799b248"/>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db42b3663cc943659aec87634b64660b"/>
  <p:tag name="KSO_WM_SLIDE_BACKGROUND_TYPE" val="general"/>
  <p:tag name="WM_BEAUTIFY_SHAPE_IDENTITY" val="{bf14e651-76f7-45b1-9369-cb20a6376831}"/>
</p:tagLst>
</file>

<file path=ppt/tags/tag16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2*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8e"/>
  <p:tag name="KSO_WM_UNIT_DEC_AREA_ID" val="043b782a0dd244e78b4d1220a3bc8938"/>
  <p:tag name="KSO_WM_CHIP_FILLAREA_FILL_RULE" val="{&quot;fill_align&quot;:&quot;rm&quot;,&quot;fill_effect&quot;:[],&quot;fill_mode&quot;:&quot;adaptive&quot;,&quot;sacle_strategy&quot;:&quot;stretch&quot;}"/>
  <p:tag name="KSO_WM_UNIT_DEC_SUPPORTCHANGEPIC" val="0"/>
  <p:tag name="KSO_WM_UNIT_DEC_CHANGEPICRESERVED" val="1"/>
  <p:tag name="KSO_WM_ASSEMBLE_CHIP_INDEX" val="017524e0bcd14815adf38ab3bd711d8d"/>
</p:tagLst>
</file>

<file path=ppt/tags/tag170.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171.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17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7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7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75.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176.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17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7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7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3*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8f"/>
  <p:tag name="KSO_WM_UNIT_DEC_AREA_ID" val="21b15e502eb849d8b1767f4711a1e412"/>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ac988fbcfd78487ba4274cc1691c4e8d"/>
</p:tagLst>
</file>

<file path=ppt/tags/tag18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8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8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8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8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8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8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87.xml><?xml version="1.0" encoding="utf-8"?>
<p:tagLst xmlns:p="http://schemas.openxmlformats.org/presentationml/2006/main">
  <p:tag name="KSO_WM_SLIDE_BK_DARK_LIGHT" val=""/>
  <p:tag name="KSO_WM_SLIDE_BACKGROUND_TYPE" val="general"/>
</p:tagLst>
</file>

<file path=ppt/tags/tag1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3*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8f"/>
  <p:tag name="KSO_WM_UNIT_DEC_AREA_ID" val="bc06fe6384fa461194498414cc17e7d3"/>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610ea2ae68e843ea84ba408c3f64e869"/>
  <p:tag name="KSO_WM_SLIDE_BACKGROUND_TYPE" val="general"/>
  <p:tag name="WM_BEAUTIFY_SHAPE_IDENTITY" val="{8c88e4cf-9855-4452-a2fa-954230063b01}"/>
</p:tagLst>
</file>

<file path=ppt/tags/tag1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4*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90"/>
  <p:tag name="KSO_WM_UNIT_DEC_AREA_ID" val="209c644bbdcf44ddab1791c5d799b248"/>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db42b3663cc943659aec87634b64660b"/>
  <p:tag name="KSO_WM_SLIDE_BACKGROUND_TYPE" val="general"/>
  <p:tag name="WM_BEAUTIFY_SHAPE_IDENTITY" val="{bf14e651-76f7-45b1-9369-cb20a6376831}"/>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3*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8f"/>
  <p:tag name="KSO_WM_UNIT_DEC_AREA_ID" val="bc06fe6384fa461194498414cc17e7d3"/>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610ea2ae68e843ea84ba408c3f64e869"/>
</p:tagLst>
</file>

<file path=ppt/tags/tag19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91.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192.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19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9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9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96.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19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9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9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4*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90"/>
  <p:tag name="KSO_WM_UNIT_DEC_AREA_ID" val="209c644bbdcf44ddab1791c5d799b248"/>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db42b3663cc943659aec87634b64660b"/>
</p:tagLst>
</file>

<file path=ppt/tags/tag20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0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0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0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0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0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06.xml><?xml version="1.0" encoding="utf-8"?>
<p:tagLst xmlns:p="http://schemas.openxmlformats.org/presentationml/2006/main">
  <p:tag name="KSO_WM_SLIDE_BK_DARK_LIGHT" val=""/>
  <p:tag name="KSO_WM_SLIDE_BACKGROUND_TYPE" val="general"/>
</p:tagLst>
</file>

<file path=ppt/tags/tag2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3*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8f"/>
  <p:tag name="KSO_WM_UNIT_DEC_AREA_ID" val="bc06fe6384fa461194498414cc17e7d3"/>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610ea2ae68e843ea84ba408c3f64e869"/>
  <p:tag name="KSO_WM_SLIDE_BACKGROUND_TYPE" val="general"/>
  <p:tag name="WM_BEAUTIFY_SHAPE_IDENTITY" val="{8c88e4cf-9855-4452-a2fa-954230063b01}"/>
</p:tagLst>
</file>

<file path=ppt/tags/tag2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4*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90"/>
  <p:tag name="KSO_WM_UNIT_DEC_AREA_ID" val="209c644bbdcf44ddab1791c5d799b248"/>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db42b3663cc943659aec87634b64660b"/>
  <p:tag name="KSO_WM_SLIDE_BACKGROUND_TYPE" val="general"/>
  <p:tag name="WM_BEAUTIFY_SHAPE_IDENTITY" val="{bf14e651-76f7-45b1-9369-cb20a6376831}"/>
</p:tagLst>
</file>

<file path=ppt/tags/tag20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3*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8f"/>
  <p:tag name="KSO_WM_UNIT_DEC_AREA_ID" val="bc06fe6384fa461194498414cc17e7d3"/>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610ea2ae68e843ea84ba408c3f64e869"/>
</p:tagLst>
</file>

<file path=ppt/tags/tag210.xml><?xml version="1.0" encoding="utf-8"?>
<p:tagLst xmlns:p="http://schemas.openxmlformats.org/presentationml/2006/main">
  <p:tag name="KSO_WM_SLIDE_BK_DARK_LIGHT" val=""/>
  <p:tag name="KSO_WM_SLIDE_BACKGROUND_TYPE" val="general"/>
</p:tagLst>
</file>

<file path=ppt/tags/tag2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3*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8f"/>
  <p:tag name="KSO_WM_UNIT_DEC_AREA_ID" val="bc06fe6384fa461194498414cc17e7d3"/>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610ea2ae68e843ea84ba408c3f64e869"/>
  <p:tag name="KSO_WM_SLIDE_BACKGROUND_TYPE" val="general"/>
  <p:tag name="WM_BEAUTIFY_SHAPE_IDENTITY" val="{8c88e4cf-9855-4452-a2fa-954230063b01}"/>
</p:tagLst>
</file>

<file path=ppt/tags/tag2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4*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90"/>
  <p:tag name="KSO_WM_UNIT_DEC_AREA_ID" val="209c644bbdcf44ddab1791c5d799b248"/>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db42b3663cc943659aec87634b64660b"/>
  <p:tag name="KSO_WM_SLIDE_BACKGROUND_TYPE" val="general"/>
  <p:tag name="WM_BEAUTIFY_SHAPE_IDENTITY" val="{bf14e651-76f7-45b1-9369-cb20a6376831}"/>
</p:tagLst>
</file>

<file path=ppt/tags/tag21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14.xml><?xml version="1.0" encoding="utf-8"?>
<p:tagLst xmlns:p="http://schemas.openxmlformats.org/presentationml/2006/main">
  <p:tag name="KSO_WM_SLIDE_BK_DARK_LIGHT" val=""/>
  <p:tag name="KSO_WM_SLIDE_BACKGROUND_TYPE" val="general"/>
</p:tagLst>
</file>

<file path=ppt/tags/tag2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3*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8f"/>
  <p:tag name="KSO_WM_UNIT_DEC_AREA_ID" val="bc06fe6384fa461194498414cc17e7d3"/>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610ea2ae68e843ea84ba408c3f64e869"/>
  <p:tag name="KSO_WM_SLIDE_BACKGROUND_TYPE" val="general"/>
  <p:tag name="WM_BEAUTIFY_SHAPE_IDENTITY" val="{8c88e4cf-9855-4452-a2fa-954230063b01}"/>
</p:tagLst>
</file>

<file path=ppt/tags/tag2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4*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90"/>
  <p:tag name="KSO_WM_UNIT_DEC_AREA_ID" val="209c644bbdcf44ddab1791c5d799b248"/>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db42b3663cc943659aec87634b64660b"/>
  <p:tag name="KSO_WM_SLIDE_BACKGROUND_TYPE" val="general"/>
  <p:tag name="WM_BEAUTIFY_SHAPE_IDENTITY" val="{bf14e651-76f7-45b1-9369-cb20a6376831}"/>
</p:tagLst>
</file>

<file path=ppt/tags/tag21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1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1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4*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90"/>
  <p:tag name="KSO_WM_UNIT_DEC_AREA_ID" val="209c644bbdcf44ddab1791c5d799b248"/>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db42b3663cc943659aec87634b64660b"/>
</p:tagLst>
</file>

<file path=ppt/tags/tag22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2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2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2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2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2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2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2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2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2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3*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8f"/>
  <p:tag name="KSO_WM_UNIT_DEC_AREA_ID" val="bc06fe6384fa461194498414cc17e7d3"/>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610ea2ae68e843ea84ba408c3f64e869"/>
</p:tagLst>
</file>

<file path=ppt/tags/tag23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3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3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33.xml><?xml version="1.0" encoding="utf-8"?>
<p:tagLst xmlns:p="http://schemas.openxmlformats.org/presentationml/2006/main">
  <p:tag name="KSO_WM_SLIDE_BK_DARK_LIGHT" val=""/>
  <p:tag name="KSO_WM_SLIDE_BACKGROUND_TYPE" val="general"/>
</p:tagLst>
</file>

<file path=ppt/tags/tag2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3*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8f"/>
  <p:tag name="KSO_WM_UNIT_DEC_AREA_ID" val="bc06fe6384fa461194498414cc17e7d3"/>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610ea2ae68e843ea84ba408c3f64e869"/>
  <p:tag name="KSO_WM_SLIDE_BACKGROUND_TYPE" val="general"/>
  <p:tag name="WM_BEAUTIFY_SHAPE_IDENTITY" val="{8c88e4cf-9855-4452-a2fa-954230063b01}"/>
</p:tagLst>
</file>

<file path=ppt/tags/tag2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4*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90"/>
  <p:tag name="KSO_WM_UNIT_DEC_AREA_ID" val="209c644bbdcf44ddab1791c5d799b248"/>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db42b3663cc943659aec87634b64660b"/>
  <p:tag name="KSO_WM_SLIDE_BACKGROUND_TYPE" val="general"/>
  <p:tag name="WM_BEAUTIFY_SHAPE_IDENTITY" val="{bf14e651-76f7-45b1-9369-cb20a6376831}"/>
</p:tagLst>
</file>

<file path=ppt/tags/tag23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3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3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3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4*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90"/>
  <p:tag name="KSO_WM_UNIT_DEC_AREA_ID" val="209c644bbdcf44ddab1791c5d799b248"/>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db42b3663cc943659aec87634b64660b"/>
</p:tagLst>
</file>

<file path=ppt/tags/tag24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4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4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4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4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4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4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4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4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4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1"/>
  <p:tag name="KSO_WM_UNIT_ID" val="chip20205281_1*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8d"/>
  <p:tag name="KSO_WM_UNIT_DEC_AREA_ID" val="06c5d36f0207429d8af4b9e5b769cbb5"/>
  <p:tag name="KSO_WM_CHIP_FILLAREA_FILL_RULE" val="{&quot;fill_align&quot;:&quot;cm&quot;,&quot;fill_effect&quot;:[],&quot;fill_mode&quot;:&quot;adaptive&quot;,&quot;sacle_strategy&quot;:&quot;stretch&quot;}"/>
  <p:tag name="KSO_WM_UNIT_DEC_SUPPORTCHANGEPIC" val="0"/>
  <p:tag name="KSO_WM_UNIT_DEC_CHANGEPICRESERVED" val="1"/>
  <p:tag name="KSO_WM_ASSEMBLE_CHIP_INDEX" val="465b8a8e50694a7a827a5c8d0e8f4e9f"/>
</p:tagLst>
</file>

<file path=ppt/tags/tag250.xml><?xml version="1.0" encoding="utf-8"?>
<p:tagLst xmlns:p="http://schemas.openxmlformats.org/presentationml/2006/main">
  <p:tag name="KSO_WM_SLIDE_BK_DARK_LIGHT" val=""/>
  <p:tag name="KSO_WM_SLIDE_BACKGROUND_TYPE" val="general"/>
</p:tagLst>
</file>

<file path=ppt/tags/tag2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3*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8f"/>
  <p:tag name="KSO_WM_UNIT_DEC_AREA_ID" val="bc06fe6384fa461194498414cc17e7d3"/>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610ea2ae68e843ea84ba408c3f64e869"/>
  <p:tag name="KSO_WM_SLIDE_BACKGROUND_TYPE" val="general"/>
  <p:tag name="WM_BEAUTIFY_SHAPE_IDENTITY" val="{8c88e4cf-9855-4452-a2fa-954230063b01}"/>
</p:tagLst>
</file>

<file path=ppt/tags/tag2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4*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90"/>
  <p:tag name="KSO_WM_UNIT_DEC_AREA_ID" val="209c644bbdcf44ddab1791c5d799b248"/>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db42b3663cc943659aec87634b64660b"/>
  <p:tag name="KSO_WM_SLIDE_BACKGROUND_TYPE" val="general"/>
  <p:tag name="WM_BEAUTIFY_SHAPE_IDENTITY" val="{bf14e651-76f7-45b1-9369-cb20a6376831}"/>
</p:tagLst>
</file>

<file path=ppt/tags/tag25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54.xml><?xml version="1.0" encoding="utf-8"?>
<p:tagLst xmlns:p="http://schemas.openxmlformats.org/presentationml/2006/main">
  <p:tag name="KSO_WM_SLIDE_BK_DARK_LIGHT" val=""/>
  <p:tag name="KSO_WM_SLIDE_BACKGROUND_TYPE" val="general"/>
</p:tagLst>
</file>

<file path=ppt/tags/tag2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3*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8f"/>
  <p:tag name="KSO_WM_UNIT_DEC_AREA_ID" val="bc06fe6384fa461194498414cc17e7d3"/>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610ea2ae68e843ea84ba408c3f64e869"/>
  <p:tag name="KSO_WM_SLIDE_BACKGROUND_TYPE" val="general"/>
  <p:tag name="WM_BEAUTIFY_SHAPE_IDENTITY" val="{8c88e4cf-9855-4452-a2fa-954230063b01}"/>
</p:tagLst>
</file>

<file path=ppt/tags/tag2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4*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90"/>
  <p:tag name="KSO_WM_UNIT_DEC_AREA_ID" val="209c644bbdcf44ddab1791c5d799b248"/>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db42b3663cc943659aec87634b64660b"/>
  <p:tag name="KSO_WM_SLIDE_BACKGROUND_TYPE" val="general"/>
  <p:tag name="WM_BEAUTIFY_SHAPE_IDENTITY" val="{bf14e651-76f7-45b1-9369-cb20a6376831}"/>
</p:tagLst>
</file>

<file path=ppt/tags/tag25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58.xml><?xml version="1.0" encoding="utf-8"?>
<p:tagLst xmlns:p="http://schemas.openxmlformats.org/presentationml/2006/main">
  <p:tag name="KSO_WM_SLIDE_BK_DARK_LIGHT" val=""/>
  <p:tag name="KSO_WM_SLIDE_BACKGROUND_TYPE" val="general"/>
</p:tagLst>
</file>

<file path=ppt/tags/tag2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3*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8f"/>
  <p:tag name="KSO_WM_UNIT_DEC_AREA_ID" val="bc06fe6384fa461194498414cc17e7d3"/>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610ea2ae68e843ea84ba408c3f64e869"/>
  <p:tag name="KSO_WM_SLIDE_BACKGROUND_TYPE" val="general"/>
  <p:tag name="WM_BEAUTIFY_SHAPE_IDENTITY" val="{8c88e4cf-9855-4452-a2fa-954230063b01}"/>
</p:tagLst>
</file>

<file path=ppt/tags/tag26.xml><?xml version="1.0" encoding="utf-8"?>
<p:tagLst xmlns:p="http://schemas.openxmlformats.org/presentationml/2006/main">
  <p:tag name="KSO_WM_UNIT_ISCONTENTSTITLE" val="0"/>
  <p:tag name="KSO_WM_UNIT_ISNUMDGMTITLE" val="0"/>
  <p:tag name="KSO_WM_UNIT_NOCLEAR" val="0"/>
  <p:tag name="KSO_WM_UNIT_VALUE" val="40"/>
  <p:tag name="KSO_WM_UNIT_HIGHLIGHT" val="0"/>
  <p:tag name="KSO_WM_UNIT_COMPATIBLE" val="0"/>
  <p:tag name="KSO_WM_UNIT_DIAGRAM_ISNUMVISUAL" val="0"/>
  <p:tag name="KSO_WM_UNIT_DIAGRAM_ISREFERUNIT" val="0"/>
  <p:tag name="KSO_WM_UNIT_TYPE" val="b"/>
  <p:tag name="KSO_WM_UNIT_INDEX" val="1"/>
  <p:tag name="KSO_WM_UNIT_ID" val="custom20205281_1*b*1"/>
  <p:tag name="KSO_WM_TEMPLATE_CATEGORY" val="custom"/>
  <p:tag name="KSO_WM_TEMPLATE_INDEX" val="20205281"/>
  <p:tag name="KSO_WM_UNIT_LAYERLEVEL" val="1"/>
  <p:tag name="KSO_WM_TAG_VERSION" val="1.0"/>
  <p:tag name="KSO_WM_BEAUTIFY_FLAG" val="#wm#"/>
  <p:tag name="KSO_WM_UNIT_PRESET_TEXT" val="单击此处添加副标题内容"/>
  <p:tag name="KSO_WM_UNIT_DEFAULT_FONT" val="16;20;2"/>
  <p:tag name="KSO_WM_UNIT_BLOCK" val="0"/>
  <p:tag name="KSO_WM_UNIT_DEC_AREA_ID" val="b810483879e54c46abefc5c634957157"/>
  <p:tag name="KSO_WM_CHIP_GROUPID" val="5ebdf7a70ac41c4a0a525526"/>
  <p:tag name="KSO_WM_CHIP_XID" val="5ebdf7a70ac41c4a0a525527"/>
  <p:tag name="KSO_WM_CHIP_FILLAREA_FILL_RULE" val="{&quot;fill_align&quot;:&quot;cm&quot;,&quot;fill_mode&quot;:&quot;adaptive&quot;,&quot;sacle_strategy&quot;:&quot;smart&quot;}"/>
  <p:tag name="KSO_WM_ASSEMBLE_CHIP_INDEX" val="2b594f06fe0345a89c24a48b7525b6ef"/>
  <p:tag name="KSO_WM_UNIT_TEXT_FILL_FORE_SCHEMECOLOR_INDEX_BRIGHTNESS" val="0.35"/>
  <p:tag name="KSO_WM_UNIT_TEXT_FILL_FORE_SCHEMECOLOR_INDEX" val="13"/>
  <p:tag name="KSO_WM_UNIT_TEXT_FILL_TYPE" val="1"/>
  <p:tag name="KSO_WM_TEMPLATE_ASSEMBLE_XID" val="5fbf64c69532eafaafd417f6"/>
  <p:tag name="KSO_WM_TEMPLATE_ASSEMBLE_GROUPID" val="5fbf1fd79532eafaafd2988c"/>
</p:tagLst>
</file>

<file path=ppt/tags/tag2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4*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90"/>
  <p:tag name="KSO_WM_UNIT_DEC_AREA_ID" val="209c644bbdcf44ddab1791c5d799b248"/>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db42b3663cc943659aec87634b64660b"/>
  <p:tag name="KSO_WM_SLIDE_BACKGROUND_TYPE" val="general"/>
  <p:tag name="WM_BEAUTIFY_SHAPE_IDENTITY" val="{bf14e651-76f7-45b1-9369-cb20a6376831}"/>
</p:tagLst>
</file>

<file path=ppt/tags/tag26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62.xml><?xml version="1.0" encoding="utf-8"?>
<p:tagLst xmlns:p="http://schemas.openxmlformats.org/presentationml/2006/main">
  <p:tag name="KSO_WM_SLIDE_BK_DARK_LIGHT" val=""/>
  <p:tag name="KSO_WM_SLIDE_BACKGROUND_TYPE" val="general"/>
</p:tagLst>
</file>

<file path=ppt/tags/tag2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3*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8f"/>
  <p:tag name="KSO_WM_UNIT_DEC_AREA_ID" val="bc06fe6384fa461194498414cc17e7d3"/>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610ea2ae68e843ea84ba408c3f64e869"/>
  <p:tag name="KSO_WM_SLIDE_BACKGROUND_TYPE" val="general"/>
  <p:tag name="WM_BEAUTIFY_SHAPE_IDENTITY" val="{8c88e4cf-9855-4452-a2fa-954230063b01}"/>
</p:tagLst>
</file>

<file path=ppt/tags/tag2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4*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90"/>
  <p:tag name="KSO_WM_UNIT_DEC_AREA_ID" val="209c644bbdcf44ddab1791c5d799b248"/>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db42b3663cc943659aec87634b64660b"/>
  <p:tag name="KSO_WM_SLIDE_BACKGROUND_TYPE" val="general"/>
  <p:tag name="WM_BEAUTIFY_SHAPE_IDENTITY" val="{bf14e651-76f7-45b1-9369-cb20a6376831}"/>
</p:tagLst>
</file>

<file path=ppt/tags/tag26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66.xml><?xml version="1.0" encoding="utf-8"?>
<p:tagLst xmlns:p="http://schemas.openxmlformats.org/presentationml/2006/main">
  <p:tag name="KSO_WM_SLIDE_BK_DARK_LIGHT" val=""/>
  <p:tag name="KSO_WM_SLIDE_BACKGROUND_TYPE" val="general"/>
</p:tagLst>
</file>

<file path=ppt/tags/tag2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3*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8f"/>
  <p:tag name="KSO_WM_UNIT_DEC_AREA_ID" val="bc06fe6384fa461194498414cc17e7d3"/>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610ea2ae68e843ea84ba408c3f64e869"/>
  <p:tag name="KSO_WM_SLIDE_BACKGROUND_TYPE" val="general"/>
  <p:tag name="WM_BEAUTIFY_SHAPE_IDENTITY" val="{8c88e4cf-9855-4452-a2fa-954230063b01}"/>
</p:tagLst>
</file>

<file path=ppt/tags/tag2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4*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90"/>
  <p:tag name="KSO_WM_UNIT_DEC_AREA_ID" val="209c644bbdcf44ddab1791c5d799b248"/>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db42b3663cc943659aec87634b64660b"/>
  <p:tag name="KSO_WM_SLIDE_BACKGROUND_TYPE" val="general"/>
  <p:tag name="WM_BEAUTIFY_SHAPE_IDENTITY" val="{bf14e651-76f7-45b1-9369-cb20a6376831}"/>
</p:tagLst>
</file>

<file path=ppt/tags/tag26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7.xml><?xml version="1.0" encoding="utf-8"?>
<p:tagLst xmlns:p="http://schemas.openxmlformats.org/presentationml/2006/main">
  <p:tag name="KSO_WM_UNIT_ISCONTENTSTITLE" val="0"/>
  <p:tag name="KSO_WM_UNIT_ISNUMDGMTITLE" val="0"/>
  <p:tag name="KSO_WM_UNIT_NOCLEAR" val="1"/>
  <p:tag name="KSO_WM_UNIT_VALUE" val="6"/>
  <p:tag name="KSO_WM_UNIT_HIGHLIGHT" val="0"/>
  <p:tag name="KSO_WM_UNIT_COMPATIBLE" val="0"/>
  <p:tag name="KSO_WM_UNIT_DIAGRAM_ISNUMVISUAL" val="0"/>
  <p:tag name="KSO_WM_UNIT_DIAGRAM_ISREFERUNIT" val="0"/>
  <p:tag name="KSO_WM_UNIT_TYPE" val="a"/>
  <p:tag name="KSO_WM_UNIT_INDEX" val="1"/>
  <p:tag name="KSO_WM_UNIT_ID" val="custom20205281_1*a*1"/>
  <p:tag name="KSO_WM_TEMPLATE_CATEGORY" val="custom"/>
  <p:tag name="KSO_WM_TEMPLATE_INDEX" val="20205281"/>
  <p:tag name="KSO_WM_UNIT_LAYERLEVEL" val="1"/>
  <p:tag name="KSO_WM_TAG_VERSION" val="1.0"/>
  <p:tag name="KSO_WM_BEAUTIFY_FLAG" val="#wm#"/>
  <p:tag name="KSO_WM_UNIT_PRESET_TEXT" val="谢谢观看"/>
  <p:tag name="KSO_WM_UNIT_DEFAULT_FONT" val="56;72;4"/>
  <p:tag name="KSO_WM_UNIT_BLOCK" val="0"/>
  <p:tag name="KSO_WM_UNIT_DEC_AREA_ID" val="aec42960b0a84b6aa3cb2001661acd76"/>
  <p:tag name="KSO_WM_CHIP_GROUPID" val="5ebdf7a70ac41c4a0a525526"/>
  <p:tag name="KSO_WM_CHIP_XID" val="5ebdf7a70ac41c4a0a525527"/>
  <p:tag name="KSO_WM_CHIP_FILLAREA_FILL_RULE" val="{&quot;fill_align&quot;:&quot;cm&quot;,&quot;fill_mode&quot;:&quot;adaptive&quot;,&quot;sacle_strategy&quot;:&quot;smart&quot;}"/>
  <p:tag name="KSO_WM_ASSEMBLE_CHIP_INDEX" val="2b594f06fe0345a89c24a48b7525b6ef"/>
  <p:tag name="KSO_WM_UNIT_TEXT_FILL_FORE_SCHEMECOLOR_INDEX_BRIGHTNESS" val="0.15"/>
  <p:tag name="KSO_WM_UNIT_TEXT_FILL_FORE_SCHEMECOLOR_INDEX" val="13"/>
  <p:tag name="KSO_WM_UNIT_TEXT_FILL_TYPE" val="1"/>
  <p:tag name="KSO_WM_TEMPLATE_ASSEMBLE_XID" val="5fbf64c69532eafaafd417f6"/>
  <p:tag name="KSO_WM_TEMPLATE_ASSEMBLE_GROUPID" val="5fbf1fd79532eafaafd2988c"/>
</p:tagLst>
</file>

<file path=ppt/tags/tag270.xml><?xml version="1.0" encoding="utf-8"?>
<p:tagLst xmlns:p="http://schemas.openxmlformats.org/presentationml/2006/main">
  <p:tag name="KSO_WM_SLIDE_BK_DARK_LIGHT" val=""/>
  <p:tag name="KSO_WM_SLIDE_BACKGROUND_TYPE" val="general"/>
</p:tagLst>
</file>

<file path=ppt/tags/tag2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custom20205281_7*i*1"/>
  <p:tag name="KSO_WM_TEMPLATE_CATEGORY" val="custom"/>
  <p:tag name="KSO_WM_TEMPLATE_INDEX" val="20205281"/>
  <p:tag name="KSO_WM_UNIT_LAYERLEVEL" val="1"/>
  <p:tag name="KSO_WM_TAG_VERSION" val="1.0"/>
  <p:tag name="KSO_WM_BEAUTIFY_FLAG" val="#wm#"/>
  <p:tag name="KSO_WM_UNIT_BLOCK" val="0"/>
  <p:tag name="KSO_WM_UNIT_SM_LIMIT_TYPE" val="0"/>
  <p:tag name="KSO_WM_UNIT_DEC_AREA_ID" val="c36f22e2748f46f3a8ca6b835231b73a"/>
  <p:tag name="KSO_WM_UNIT_DECORATE_INFO" val="{&quot;DecorateInfoH&quot;:{&quot;IsAbs&quot;:true},&quot;DecorateInfoW&quot;:{&quot;IsAbs&quot;:true},&quot;DecorateInfoX&quot;:{&quot;IsAbs&quot;:true,&quot;Pos&quot;:2},&quot;DecorateInfoY&quot;:{&quot;IsAbs&quot;:true,&quot;Pos&quot;:0},&quot;ReferentInfo&quot;:{&quot;Id&quot;:&quot;933cf5ac4a0c4657b2fa732c8e832c36&quot;,&quot;X&quot;:{&quot;Pos&quot;:2},&quot;Y&quot;:{&quot;Pos&quot;:2}},&quot;whChangeMode&quot;:0}"/>
  <p:tag name="KSO_WM_CHIP_GROUPID" val="5f2a4d1d1f3c142e57c6bacd"/>
  <p:tag name="KSO_WM_CHIP_XID" val="5f2a4d1d1f3c142e57c6bace"/>
  <p:tag name="KSO_WM_CHIP_FILLAREA_FILL_RULE" val="{&quot;fill_align&quot;:&quot;cm&quot;,&quot;fill_mode&quot;:&quot;adaptive&quot;,&quot;sacle_strategy&quot;:&quot;smart&quot;}"/>
  <p:tag name="KSO_WM_UNIT_DEC_SUPPORTCHANGEPIC" val="0"/>
  <p:tag name="KSO_WM_UNIT_DEC_CHANGEPICRESERVED" val="0"/>
  <p:tag name="KSO_WM_ASSEMBLE_CHIP_INDEX" val="f8c7e8916c29420897b8dff624572747"/>
  <p:tag name="KSO_WM_UNIT_FILL_FORE_SCHEMECOLOR_INDEX_BRIGHTNESS" val="0.25"/>
  <p:tag name="KSO_WM_UNIT_FILL_FORE_SCHEMECOLOR_INDEX" val="13"/>
  <p:tag name="KSO_WM_UNIT_FILL_TYPE" val="1"/>
  <p:tag name="KSO_WM_UNIT_LINE_FORE_SCHEMECOLOR_INDEX_BRIGHTNESS" val="0.25"/>
  <p:tag name="KSO_WM_UNIT_LINE_FORE_SCHEMECOLOR_INDEX" val="13"/>
  <p:tag name="KSO_WM_UNIT_LINE_FILL_TYPE" val="2"/>
  <p:tag name="KSO_WM_UNIT_TEXT_FILL_FORE_SCHEMECOLOR_INDEX_BRIGHTNESS" val="0"/>
  <p:tag name="KSO_WM_UNIT_TEXT_FILL_FORE_SCHEMECOLOR_INDEX" val="2"/>
  <p:tag name="KSO_WM_UNIT_TEXT_FILL_TYPE" val="1"/>
  <p:tag name="KSO_WM_UNIT_VALUE" val="4"/>
</p:tagLst>
</file>

<file path=ppt/tags/tag2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custom20205281_7*i*2"/>
  <p:tag name="KSO_WM_TEMPLATE_CATEGORY" val="custom"/>
  <p:tag name="KSO_WM_TEMPLATE_INDEX" val="20205281"/>
  <p:tag name="KSO_WM_UNIT_LAYERLEVEL" val="1"/>
  <p:tag name="KSO_WM_TAG_VERSION" val="1.0"/>
  <p:tag name="KSO_WM_BEAUTIFY_FLAG" val="#wm#"/>
  <p:tag name="KSO_WM_UNIT_BLOCK" val="0"/>
  <p:tag name="KSO_WM_UNIT_SM_LIMIT_TYPE" val="0"/>
  <p:tag name="KSO_WM_UNIT_DEC_AREA_ID" val="82de95612db34cb885b0a6a0649fbf1e"/>
  <p:tag name="KSO_WM_UNIT_DECORATE_INFO" val="{&quot;DecorateInfoH&quot;:{&quot;IsAbs&quot;:true},&quot;DecorateInfoW&quot;:{&quot;IsAbs&quot;:true},&quot;DecorateInfoX&quot;:{&quot;IsAbs&quot;:true,&quot;Pos&quot;:0},&quot;DecorateInfoY&quot;:{&quot;IsAbs&quot;:true,&quot;Pos&quot;:2},&quot;ReferentInfo&quot;:{&quot;Id&quot;:&quot;933cf5ac4a0c4657b2fa732c8e832c36&quot;,&quot;X&quot;:{&quot;Pos&quot;:0},&quot;Y&quot;:{&quot;Pos&quot;:0}},&quot;whChangeMode&quot;:0}"/>
  <p:tag name="KSO_WM_CHIP_GROUPID" val="5f2a4d1d1f3c142e57c6bacd"/>
  <p:tag name="KSO_WM_CHIP_XID" val="5f2a4d1d1f3c142e57c6bace"/>
  <p:tag name="KSO_WM_CHIP_FILLAREA_FILL_RULE" val="{&quot;fill_align&quot;:&quot;cm&quot;,&quot;fill_mode&quot;:&quot;adaptive&quot;,&quot;sacle_strategy&quot;:&quot;smart&quot;}"/>
  <p:tag name="KSO_WM_UNIT_DEC_SUPPORTCHANGEPIC" val="0"/>
  <p:tag name="KSO_WM_UNIT_DEC_CHANGEPICRESERVED" val="0"/>
  <p:tag name="KSO_WM_ASSEMBLE_CHIP_INDEX" val="f8c7e8916c29420897b8dff624572747"/>
  <p:tag name="KSO_WM_UNIT_FILL_FORE_SCHEMECOLOR_INDEX_BRIGHTNESS" val="0.25"/>
  <p:tag name="KSO_WM_UNIT_FILL_FORE_SCHEMECOLOR_INDEX" val="13"/>
  <p:tag name="KSO_WM_UNIT_FILL_TYPE" val="1"/>
  <p:tag name="KSO_WM_UNIT_LINE_FORE_SCHEMECOLOR_INDEX_BRIGHTNESS" val="0.25"/>
  <p:tag name="KSO_WM_UNIT_LINE_FORE_SCHEMECOLOR_INDEX" val="13"/>
  <p:tag name="KSO_WM_UNIT_LINE_FILL_TYPE" val="2"/>
  <p:tag name="KSO_WM_UNIT_TEXT_FILL_FORE_SCHEMECOLOR_INDEX_BRIGHTNESS" val="0"/>
  <p:tag name="KSO_WM_UNIT_TEXT_FILL_FORE_SCHEMECOLOR_INDEX" val="2"/>
  <p:tag name="KSO_WM_UNIT_TEXT_FILL_TYPE" val="1"/>
  <p:tag name="KSO_WM_UNIT_VALUE" val="4"/>
</p:tagLst>
</file>

<file path=ppt/tags/tag2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5281_7*a*1"/>
  <p:tag name="KSO_WM_TEMPLATE_CATEGORY" val="custom"/>
  <p:tag name="KSO_WM_TEMPLATE_INDEX" val="20205281"/>
  <p:tag name="KSO_WM_UNIT_LAYERLEVEL" val="1"/>
  <p:tag name="KSO_WM_TAG_VERSION" val="1.0"/>
  <p:tag name="KSO_WM_BEAUTIFY_FLAG" val="#wm#"/>
  <p:tag name="KSO_WM_UNIT_ISCONTENTSTITLE" val="0"/>
  <p:tag name="KSO_WM_UNIT_NOCLEAR" val="0"/>
  <p:tag name="KSO_WM_UNIT_VALUE" val="42"/>
  <p:tag name="KSO_WM_UNIT_TYPE" val="a"/>
  <p:tag name="KSO_WM_UNIT_INDEX" val="1"/>
  <p:tag name="KSO_WM_UNIT_ISNUMDGMTITLE" val="0"/>
  <p:tag name="KSO_WM_UNIT_PRESET_TEXT" val="单击此处可以编辑与添加低于大约三十字的章节标题"/>
  <p:tag name="KSO_WM_UNIT_BLOCK" val="0"/>
  <p:tag name="KSO_WM_UNIT_DEC_AREA_ID" val="933cf5ac4a0c4657b2fa732c8e832c36"/>
  <p:tag name="KSO_WM_CHIP_GROUPID" val="5f2a4d1d1f3c142e57c6bacd"/>
  <p:tag name="KSO_WM_CHIP_XID" val="5f2a4d1d1f3c142e57c6bace"/>
  <p:tag name="KSO_WM_CHIP_FILLAREA_FILL_RULE" val="{&quot;fill_align&quot;:&quot;cm&quot;,&quot;fill_mode&quot;:&quot;adaptive&quot;,&quot;sacle_strategy&quot;:&quot;smart&quot;}"/>
  <p:tag name="KSO_WM_ASSEMBLE_CHIP_INDEX" val="f8c7e8916c29420897b8dff624572747"/>
  <p:tag name="KSO_WM_UNIT_TEXT_FILL_FORE_SCHEMECOLOR_INDEX_BRIGHTNESS" val="0.15"/>
  <p:tag name="KSO_WM_UNIT_TEXT_FILL_FORE_SCHEMECOLOR_INDEX" val="13"/>
  <p:tag name="KSO_WM_UNIT_TEXT_FILL_TYPE" val="1"/>
</p:tagLst>
</file>

<file path=ppt/tags/tag274.xml><?xml version="1.0" encoding="utf-8"?>
<p:tagLst xmlns:p="http://schemas.openxmlformats.org/presentationml/2006/main">
  <p:tag name="KSO_WM_BEAUTIFY_FLAG" val="#wm#"/>
  <p:tag name="KSO_WM_TEMPLATE_CATEGORY" val="custom"/>
  <p:tag name="KSO_WM_TEMPLATE_INDEX" val="20205281"/>
  <p:tag name="KSO_WM_CHIP_INFOS" val="{&quot;layout_type&quot;:&quot;forright2&quot;,&quot;slide_type&quot;:[&quot;sectionTitle&quot;],&quot;aspect_ratio&quot;:&quot;16:9&quot;}"/>
  <p:tag name="KSO_WM_CHIP_XID" val="5ebe041a0ac41c4a0a525598"/>
  <p:tag name="KSO_WM_CHIP_FILLPROP" val="[[{&quot;fill_id&quot;:&quot;c8df1a3465854d8b966b02b3af772576&quot;,&quot;fill_align&quot;:&quot;cm&quot;,&quot;text_align&quot;:&quot;lm&quot;,&quot;text_direction&quot;:&quot;horizontal&quot;,&quot;chip_types&quot;:[&quot;text&quot;,&quot;header&quot;]}]]"/>
  <p:tag name="KSO_WM_SLIDE_ID" val="custom20205281_7"/>
  <p:tag name="KSO_WM_TEMPLATE_SUBCATEGORY" val="21"/>
  <p:tag name="KSO_WM_TEMPLATE_MASTER_TYPE" val="1"/>
  <p:tag name="KSO_WM_TEMPLATE_COLOR_TYPE" val="1"/>
  <p:tag name="KSO_WM_SLIDE_TYPE" val="sectionTitle"/>
  <p:tag name="KSO_WM_SLIDE_SUBTYPE" val="pureTxt"/>
  <p:tag name="KSO_WM_SLIDE_ITEM_CNT" val="0"/>
  <p:tag name="KSO_WM_SLIDE_INDEX" val="7"/>
  <p:tag name="KSO_WM_SLIDE_SIZE" val="540*400"/>
  <p:tag name="KSO_WM_SLIDE_POSITION" val="380*69"/>
  <p:tag name="KSO_WM_TAG_VERSION" val="1.0"/>
  <p:tag name="KSO_WM_SLIDE_LAYOUT" val="a"/>
  <p:tag name="KSO_WM_SLIDE_LAYOUT_CNT" val="1"/>
  <p:tag name="KSO_WM_CHIP_GROUPID" val="5ebf6661ddc3daf3fef3f760"/>
  <p:tag name="KSO_WM_SLIDE_LAYOUT_INFO" val="{&quot;id&quot;:&quot;2020-11-26T16:18:18&quot;,&quot;margin&quot;:{&quot;bottom&quot;:6.454479694366455,&quot;left&quot;:12.8480224609375,&quot;right&quot;:2.5553529262542725,&quot;top&quot;:6.592935562133789},&quot;type&quot;:0}"/>
  <p:tag name="KSO_WM_SLIDE_BK_DARK_LIGHT" val="2"/>
  <p:tag name="KSO_WM_SLIDE_BACKGROUND_TYPE" val="general"/>
  <p:tag name="KSO_WM_SLIDE_SUPPORT_FEATURE_TYPE" val="0"/>
  <p:tag name="KSO_WM_TEMPLATE_ASSEMBLE_XID" val="5fbf64c69532eafaafd417d9"/>
  <p:tag name="KSO_WM_TEMPLATE_ASSEMBLE_GROUPID" val="5fbf1fd79532eafaafd2988c"/>
</p:tagLst>
</file>

<file path=ppt/tags/tag2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3*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8f"/>
  <p:tag name="KSO_WM_UNIT_DEC_AREA_ID" val="bc06fe6384fa461194498414cc17e7d3"/>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610ea2ae68e843ea84ba408c3f64e869"/>
  <p:tag name="KSO_WM_SLIDE_BACKGROUND_TYPE" val="general"/>
  <p:tag name="WM_BEAUTIFY_SHAPE_IDENTITY" val="{8c88e4cf-9855-4452-a2fa-954230063b01}"/>
</p:tagLst>
</file>

<file path=ppt/tags/tag2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4*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90"/>
  <p:tag name="KSO_WM_UNIT_DEC_AREA_ID" val="209c644bbdcf44ddab1791c5d799b248"/>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db42b3663cc943659aec87634b64660b"/>
  <p:tag name="KSO_WM_SLIDE_BACKGROUND_TYPE" val="general"/>
  <p:tag name="WM_BEAUTIFY_SHAPE_IDENTITY" val="{bf14e651-76f7-45b1-9369-cb20a6376831}"/>
</p:tagLst>
</file>

<file path=ppt/tags/tag27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78.xml><?xml version="1.0" encoding="utf-8"?>
<p:tagLst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SLIDE_BK_DARK_LIGHT" val=""/>
  <p:tag name="KSO_WM_SLIDE_BACKGROUND_TYPE" val="general"/>
</p:tagLst>
</file>

<file path=ppt/tags/tag2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3*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8f"/>
  <p:tag name="KSO_WM_UNIT_DEC_AREA_ID" val="bc06fe6384fa461194498414cc17e7d3"/>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610ea2ae68e843ea84ba408c3f64e869"/>
  <p:tag name="KSO_WM_SLIDE_BACKGROUND_TYPE" val="general"/>
  <p:tag name="WM_BEAUTIFY_SHAPE_IDENTITY" val="{8c88e4cf-9855-4452-a2fa-954230063b01}"/>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custom20205281_1*i*2"/>
  <p:tag name="KSO_WM_TEMPLATE_CATEGORY" val="custom"/>
  <p:tag name="KSO_WM_TEMPLATE_INDEX" val="20205281"/>
  <p:tag name="KSO_WM_UNIT_LAYERLEVEL" val="1"/>
  <p:tag name="KSO_WM_TAG_VERSION" val="1.0"/>
  <p:tag name="KSO_WM_BEAUTIFY_FLAG" val="#wm#"/>
  <p:tag name="KSO_WM_UNIT_BLOCK" val="0"/>
  <p:tag name="KSO_WM_UNIT_SM_LIMIT_TYPE" val="2"/>
  <p:tag name="KSO_WM_UNIT_DEC_AREA_ID" val="ec338733915747c5898cdc64d8267ec6"/>
  <p:tag name="KSO_WM_UNIT_DECORATE_INFO" val="{&quot;DecorateInfoH&quot;:{&quot;IsAbs&quot;:true},&quot;DecorateInfoW&quot;:{&quot;IsAbs&quot;:true},&quot;DecorateInfoX&quot;:{&quot;IsAbs&quot;:true,&quot;Pos&quot;:1},&quot;DecorateInfoY&quot;:{&quot;IsAbs&quot;:true,&quot;Pos&quot;:1},&quot;ReferentInfo&quot;:{&quot;Id&quot;:&quot;b810483879e54c46abefc5c634957157&quot;,&quot;X&quot;:{&quot;Pos&quot;:1},&quot;Y&quot;:{&quot;Pos&quot;:1}},&quot;whChangeMode&quot;:0}"/>
  <p:tag name="KSO_WM_CHIP_GROUPID" val="5ebdf7a70ac41c4a0a525526"/>
  <p:tag name="KSO_WM_CHIP_XID" val="5ebdf7a70ac41c4a0a525527"/>
  <p:tag name="KSO_WM_CHIP_FILLAREA_FILL_RULE" val="{&quot;fill_align&quot;:&quot;cm&quot;,&quot;fill_mode&quot;:&quot;adaptive&quot;,&quot;sacle_strategy&quot;:&quot;smart&quot;}"/>
  <p:tag name="KSO_WM_UNIT_DEC_SUPPORTCHANGEPIC" val="0"/>
  <p:tag name="KSO_WM_UNIT_DEC_CHANGEPICRESERVED" val="0"/>
  <p:tag name="KSO_WM_ASSEMBLE_CHIP_INDEX" val="2b594f06fe0345a89c24a48b7525b6ef"/>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42"/>
  <p:tag name="KSO_WM_TEMPLATE_ASSEMBLE_XID" val="5fbf64c69532eafaafd417f6"/>
  <p:tag name="KSO_WM_TEMPLATE_ASSEMBLE_GROUPID" val="5fbf1fd79532eafaafd2988c"/>
</p:tagLst>
</file>

<file path=ppt/tags/tag2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4*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90"/>
  <p:tag name="KSO_WM_UNIT_DEC_AREA_ID" val="209c644bbdcf44ddab1791c5d799b248"/>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db42b3663cc943659aec87634b64660b"/>
  <p:tag name="KSO_WM_SLIDE_BACKGROUND_TYPE" val="general"/>
  <p:tag name="WM_BEAUTIFY_SHAPE_IDENTITY" val="{bf14e651-76f7-45b1-9369-cb20a6376831}"/>
</p:tagLst>
</file>

<file path=ppt/tags/tag28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82.xml><?xml version="1.0" encoding="utf-8"?>
<p:tagLst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SLIDE_BK_DARK_LIGHT" val=""/>
  <p:tag name="KSO_WM_SLIDE_BACKGROUND_TYPE" val="general"/>
</p:tagLst>
</file>

<file path=ppt/tags/tag2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3*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8f"/>
  <p:tag name="KSO_WM_UNIT_DEC_AREA_ID" val="bc06fe6384fa461194498414cc17e7d3"/>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610ea2ae68e843ea84ba408c3f64e869"/>
  <p:tag name="KSO_WM_SLIDE_BACKGROUND_TYPE" val="general"/>
  <p:tag name="WM_BEAUTIFY_SHAPE_IDENTITY" val="{8c88e4cf-9855-4452-a2fa-954230063b01}"/>
</p:tagLst>
</file>

<file path=ppt/tags/tag2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4*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90"/>
  <p:tag name="KSO_WM_UNIT_DEC_AREA_ID" val="209c644bbdcf44ddab1791c5d799b248"/>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db42b3663cc943659aec87634b64660b"/>
  <p:tag name="KSO_WM_SLIDE_BACKGROUND_TYPE" val="general"/>
  <p:tag name="WM_BEAUTIFY_SHAPE_IDENTITY" val="{bf14e651-76f7-45b1-9369-cb20a6376831}"/>
</p:tagLst>
</file>

<file path=ppt/tags/tag28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86.xml><?xml version="1.0" encoding="utf-8"?>
<p:tagLst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SLIDE_BK_DARK_LIGHT" val=""/>
  <p:tag name="KSO_WM_SLIDE_BACKGROUND_TYPE" val="general"/>
</p:tagLst>
</file>

<file path=ppt/tags/tag287.xml><?xml version="1.0" encoding="utf-8"?>
<p:tagLst xmlns:p="http://schemas.openxmlformats.org/presentationml/2006/main">
  <p:tag name="COMMONDATA" val="eyJoZGlkIjoiZWE3NjZlYjJkMjNiZjRmNDUwNDg2MDIyMjNiOTJhMjAifQ=="/>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3*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8f"/>
  <p:tag name="KSO_WM_UNIT_DEC_AREA_ID" val="bc06fe6384fa461194498414cc17e7d3"/>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610ea2ae68e843ea84ba408c3f64e869"/>
  <p:tag name="KSO_WM_SLIDE_BACKGROUND_TYPE" val="general"/>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4*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90"/>
  <p:tag name="KSO_WM_UNIT_DEC_AREA_ID" val="209c644bbdcf44ddab1791c5d799b248"/>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db42b3663cc943659aec87634b64660b"/>
  <p:tag name="KSO_WM_SLIDE_BACKGROUND_TYPE" val="general"/>
</p:tagLst>
</file>

<file path=ppt/tags/tag31.xml><?xml version="1.0" encoding="utf-8"?>
<p:tagLst xmlns:p="http://schemas.openxmlformats.org/presentationml/2006/main">
  <p:tag name="KSO_WM_SLIDE_BACKGROUND_TYPE" val="general"/>
</p:tagLst>
</file>

<file path=ppt/tags/tag32.xml><?xml version="1.0" encoding="utf-8"?>
<p:tagLst xmlns:p="http://schemas.openxmlformats.org/presentationml/2006/main">
  <p:tag name="KSO_WM_SLIDE_BACKGROUND_TYPE" val="general"/>
</p:tagLst>
</file>

<file path=ppt/tags/tag33.xml><?xml version="1.0" encoding="utf-8"?>
<p:tagLst xmlns:p="http://schemas.openxmlformats.org/presentationml/2006/main">
  <p:tag name="KSO_WM_SLIDE_BACKGROUND_TYPE" val="general"/>
</p:tagLst>
</file>

<file path=ppt/tags/tag34.xml><?xml version="1.0" encoding="utf-8"?>
<p:tagLst xmlns:p="http://schemas.openxmlformats.org/presentationml/2006/main">
  <p:tag name="KSO_WM_SLIDE_BACKGROUND_TYPE" val="general"/>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chip20205281_5*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91"/>
  <p:tag name="KSO_WM_UNIT_DEC_AREA_ID" val="282bf67811bb4461922dd3d68ba82f61"/>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8f252fd6df6b489dad2b6ac9abcb4fa3"/>
  <p:tag name="KSO_WM_SLIDE_BACKGROUND_TYPE" val="frame"/>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3*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8f"/>
  <p:tag name="KSO_WM_UNIT_DEC_AREA_ID" val="f54931286f0e43ddae9192c4325a6fcb"/>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8b021f661b864416bd54c67c479161cb"/>
  <p:tag name="KSO_WM_SLIDE_BACKGROUND_TYPE" val="frame"/>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4*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90"/>
  <p:tag name="KSO_WM_UNIT_DEC_AREA_ID" val="212e9daf4cce4cfca13278d308d7b219"/>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eb396a9770a24ed1a5eb2fcef81f862c"/>
  <p:tag name="KSO_WM_SLIDE_BACKGROUND_TYPE" val="frame"/>
</p:tagLst>
</file>

<file path=ppt/tags/tag38.xml><?xml version="1.0" encoding="utf-8"?>
<p:tagLst xmlns:p="http://schemas.openxmlformats.org/presentationml/2006/main">
  <p:tag name="KSO_WM_SLIDE_BACKGROUND_TYPE" val="frame"/>
</p:tagLst>
</file>

<file path=ppt/tags/tag39.xml><?xml version="1.0" encoding="utf-8"?>
<p:tagLst xmlns:p="http://schemas.openxmlformats.org/presentationml/2006/main">
  <p:tag name="KSO_WM_SLIDE_BACKGROUND_TYPE" val="frame"/>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SLIDE_BACKGROUND_TYPE" val="frame"/>
</p:tagLst>
</file>

<file path=ppt/tags/tag41.xml><?xml version="1.0" encoding="utf-8"?>
<p:tagLst xmlns:p="http://schemas.openxmlformats.org/presentationml/2006/main">
  <p:tag name="KSO_WM_SLIDE_BACKGROUND_TYPE" val="frame"/>
</p:tagLst>
</file>

<file path=ppt/tags/tag42.xml><?xml version="1.0" encoding="utf-8"?>
<p:tagLst xmlns:p="http://schemas.openxmlformats.org/presentationml/2006/main">
  <p:tag name="KSO_WM_SLIDE_BACKGROUND_TYPE" val="frame"/>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chip20205281_5*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91"/>
  <p:tag name="KSO_WM_UNIT_DEC_AREA_ID" val="02063ca525e34578ba37b6ccced82416"/>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15dde0c88fab4ac087f803ff4f1dacb6"/>
  <p:tag name="KSO_WM_SLIDE_BACKGROUND_TYPE" val="leftRight"/>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3*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8f"/>
  <p:tag name="KSO_WM_UNIT_DEC_AREA_ID" val="cef1c7e3b4dc4e55944356050eb0b483"/>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171574c5051d403b803eef6b50fa48f8"/>
  <p:tag name="KSO_WM_SLIDE_BACKGROUND_TYPE" val="leftRight"/>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4*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90"/>
  <p:tag name="KSO_WM_UNIT_DEC_AREA_ID" val="c875ba795ad2428580fa913a528a5f73"/>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90bf0c02248d499db51290c49d15e28b"/>
  <p:tag name="KSO_WM_SLIDE_BACKGROUND_TYPE" val="leftRight"/>
</p:tagLst>
</file>

<file path=ppt/tags/tag46.xml><?xml version="1.0" encoding="utf-8"?>
<p:tagLst xmlns:p="http://schemas.openxmlformats.org/presentationml/2006/main">
  <p:tag name="KSO_WM_SLIDE_BACKGROUND_TYPE" val="leftRight"/>
</p:tagLst>
</file>

<file path=ppt/tags/tag47.xml><?xml version="1.0" encoding="utf-8"?>
<p:tagLst xmlns:p="http://schemas.openxmlformats.org/presentationml/2006/main">
  <p:tag name="KSO_WM_SLIDE_BACKGROUND_TYPE" val="leftRight"/>
</p:tagLst>
</file>

<file path=ppt/tags/tag48.xml><?xml version="1.0" encoding="utf-8"?>
<p:tagLst xmlns:p="http://schemas.openxmlformats.org/presentationml/2006/main">
  <p:tag name="KSO_WM_SLIDE_BACKGROUND_TYPE" val="leftRight"/>
</p:tagLst>
</file>

<file path=ppt/tags/tag49.xml><?xml version="1.0" encoding="utf-8"?>
<p:tagLst xmlns:p="http://schemas.openxmlformats.org/presentationml/2006/main">
  <p:tag name="KSO_WM_SLIDE_BACKGROUND_TYPE" val="leftRight"/>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hip20209635_1*a*1"/>
  <p:tag name="KSO_WM_TEMPLATE_CATEGORY" val="chip"/>
  <p:tag name="KSO_WM_TEMPLATE_INDEX" val="20209635"/>
  <p:tag name="KSO_WM_UNIT_LAYERLEVEL" val="1"/>
  <p:tag name="KSO_WM_TAG_VERSION" val="1.0"/>
  <p:tag name="KSO_WM_BEAUTIFY_FLAG" val="#wm#"/>
  <p:tag name="KSO_WM_UNIT_ISCONTENTSTITLE" val="0"/>
  <p:tag name="KSO_WM_UNIT_NOCLEAR" val="0"/>
  <p:tag name="KSO_WM_UNIT_VALUE" val="10"/>
  <p:tag name="KSO_WM_UNIT_TYPE" val="a"/>
  <p:tag name="KSO_WM_UNIT_INDEX" val="1"/>
  <p:tag name="KSO_WM_UNIT_ISNUMDGMTITLE" val="0"/>
  <p:tag name="KSO_WM_UNIT_PRESET_TEXT" val="单击编辑标题内容"/>
  <p:tag name="KSO_WM_UNIT_BLOCK" val="0"/>
  <p:tag name="KSO_WM_UNIT_DEC_AREA_ID" val="4726afa3e65b4bf88819b5b759434b87"/>
  <p:tag name="KSO_WM_UNIT_DEFAULT_FONT" val="24;60;4"/>
  <p:tag name="KSO_WM_CHIP_GROUPID" val="5f2a1e7645e1f15ec24fe43a"/>
  <p:tag name="KSO_WM_CHIP_XID" val="5f2a1e7645e1f15ec24fe43b"/>
  <p:tag name="KSO_WM_CHIP_FILLAREA_FILL_RULE" val="{&quot;fill_align&quot;:&quot;cm&quot;,&quot;fill_mode&quot;:&quot;adaptive&quot;,&quot;sacle_strategy&quot;:&quot;smart&quot;}"/>
  <p:tag name="KSO_WM_ASSEMBLE_CHIP_INDEX" val="e7f8d54b29ea4f68b5544b20392582ab"/>
</p:tagLst>
</file>

<file path=ppt/tags/tag50.xml><?xml version="1.0" encoding="utf-8"?>
<p:tagLst xmlns:p="http://schemas.openxmlformats.org/presentationml/2006/main">
  <p:tag name="KSO_WM_SLIDE_BACKGROUND_TYPE" val="leftRight"/>
</p:tagLst>
</file>

<file path=ppt/tags/tag51.xml><?xml version="1.0" encoding="utf-8"?>
<p:tagLst xmlns:p="http://schemas.openxmlformats.org/presentationml/2006/main">
  <p:tag name="KSO_WM_SLIDE_BACKGROUND_TYPE" val="leftRight"/>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chip20205281_5*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91"/>
  <p:tag name="KSO_WM_UNIT_DEC_AREA_ID" val="0d1b9dc03b9b431f8e33f715be399c96"/>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f01b7cf027d749c78c4000be41575853"/>
  <p:tag name="KSO_WM_SLIDE_BACKGROUND_TYPE" val="topBottom"/>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3*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8f"/>
  <p:tag name="KSO_WM_UNIT_DEC_AREA_ID" val="700cf6bcf6ce4cd2a31ff9107e704679"/>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5dc73f522757485c90eec7fa2dbdf6bc"/>
  <p:tag name="KSO_WM_SLIDE_BACKGROUND_TYPE" val="topBotto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4*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90"/>
  <p:tag name="KSO_WM_UNIT_DEC_AREA_ID" val="e1add1bf9c9b4dc9a3fc556ffc1a47ea"/>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13b3e0fa8d6345b8a201c266117fac79"/>
  <p:tag name="KSO_WM_SLIDE_BACKGROUND_TYPE" val="topBottom"/>
</p:tagLst>
</file>

<file path=ppt/tags/tag55.xml><?xml version="1.0" encoding="utf-8"?>
<p:tagLst xmlns:p="http://schemas.openxmlformats.org/presentationml/2006/main">
  <p:tag name="KSO_WM_SLIDE_BACKGROUND_TYPE" val="topBottom"/>
</p:tagLst>
</file>

<file path=ppt/tags/tag56.xml><?xml version="1.0" encoding="utf-8"?>
<p:tagLst xmlns:p="http://schemas.openxmlformats.org/presentationml/2006/main">
  <p:tag name="KSO_WM_SLIDE_BACKGROUND_TYPE" val="topBottom"/>
</p:tagLst>
</file>

<file path=ppt/tags/tag57.xml><?xml version="1.0" encoding="utf-8"?>
<p:tagLst xmlns:p="http://schemas.openxmlformats.org/presentationml/2006/main">
  <p:tag name="KSO_WM_SLIDE_BACKGROUND_TYPE" val="topBottom"/>
</p:tagLst>
</file>

<file path=ppt/tags/tag58.xml><?xml version="1.0" encoding="utf-8"?>
<p:tagLst xmlns:p="http://schemas.openxmlformats.org/presentationml/2006/main">
  <p:tag name="KSO_WM_SLIDE_BACKGROUND_TYPE" val="topBottom"/>
</p:tagLst>
</file>

<file path=ppt/tags/tag59.xml><?xml version="1.0" encoding="utf-8"?>
<p:tagLst xmlns:p="http://schemas.openxmlformats.org/presentationml/2006/main">
  <p:tag name="KSO_WM_SLIDE_BACKGROUND_TYPE" val="topBotto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hip20209635_1*b*1"/>
  <p:tag name="KSO_WM_TEMPLATE_CATEGORY" val="chip"/>
  <p:tag name="KSO_WM_TEMPLATE_INDEX" val="20209635"/>
  <p:tag name="KSO_WM_UNIT_LAYERLEVEL" val="1"/>
  <p:tag name="KSO_WM_TAG_VERSION" val="1.0"/>
  <p:tag name="KSO_WM_BEAUTIFY_FLAG" val="#wm#"/>
  <p:tag name="KSO_WM_UNIT_ISCONTENTSTITLE" val="0"/>
  <p:tag name="KSO_WM_UNIT_NOCLEAR" val="0"/>
  <p:tag name="KSO_WM_UNIT_VALUE" val="26"/>
  <p:tag name="KSO_WM_UNIT_TYPE" val="b"/>
  <p:tag name="KSO_WM_UNIT_INDEX" val="1"/>
  <p:tag name="KSO_WM_UNIT_ISNUMDGMTITLE" val="0"/>
  <p:tag name="KSO_WM_UNIT_PRESET_TEXT" val="此处添加副标题内容"/>
  <p:tag name="KSO_WM_UNIT_BLOCK" val="0"/>
  <p:tag name="KSO_WM_UNIT_DEC_AREA_ID" val="c980e97159444202a620411a5082c42f"/>
  <p:tag name="KSO_WM_UNIT_DEFAULT_FONT" val="18;24;2"/>
  <p:tag name="KSO_WM_CHIP_GROUPID" val="5f2a1e7645e1f15ec24fe43a"/>
  <p:tag name="KSO_WM_CHIP_XID" val="5f2a1e7645e1f15ec24fe43b"/>
  <p:tag name="KSO_WM_CHIP_FILLAREA_FILL_RULE" val="{&quot;fill_align&quot;:&quot;cm&quot;,&quot;fill_mode&quot;:&quot;adaptive&quot;,&quot;sacle_strategy&quot;:&quot;smart&quot;}"/>
  <p:tag name="KSO_WM_ASSEMBLE_CHIP_INDEX" val="e7f8d54b29ea4f68b5544b20392582ab"/>
</p:tagLst>
</file>

<file path=ppt/tags/tag60.xml><?xml version="1.0" encoding="utf-8"?>
<p:tagLst xmlns:p="http://schemas.openxmlformats.org/presentationml/2006/main">
  <p:tag name="KSO_WM_SLIDE_BACKGROUND_TYPE" val="topBotto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chip20205281_5*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91"/>
  <p:tag name="KSO_WM_UNIT_DEC_AREA_ID" val="50f7fe47cfe64f40908ce167ad7086e1"/>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b9d70528f3c54eeba60a85374ca56ce9"/>
  <p:tag name="KSO_WM_SLIDE_BACKGROUND_TYPE" val="bottomTop"/>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3*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8f"/>
  <p:tag name="KSO_WM_UNIT_DEC_AREA_ID" val="f27c9e169e354c018c68a6df2bf5c6ec"/>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0234098a5f294e499abc87fefb7797fc"/>
  <p:tag name="KSO_WM_SLIDE_BACKGROUND_TYPE" val="bottomTop"/>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4*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90"/>
  <p:tag name="KSO_WM_UNIT_DEC_AREA_ID" val="b013f2798ab148dd9506e980bc55a515"/>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fca781820cf2476e8e424c70281feae0"/>
  <p:tag name="KSO_WM_SLIDE_BACKGROUND_TYPE" val="bottomTop"/>
</p:tagLst>
</file>

<file path=ppt/tags/tag64.xml><?xml version="1.0" encoding="utf-8"?>
<p:tagLst xmlns:p="http://schemas.openxmlformats.org/presentationml/2006/main">
  <p:tag name="KSO_WM_SLIDE_BACKGROUND_TYPE" val="bottomTop"/>
</p:tagLst>
</file>

<file path=ppt/tags/tag65.xml><?xml version="1.0" encoding="utf-8"?>
<p:tagLst xmlns:p="http://schemas.openxmlformats.org/presentationml/2006/main">
  <p:tag name="KSO_WM_SLIDE_BACKGROUND_TYPE" val="bottomTop"/>
</p:tagLst>
</file>

<file path=ppt/tags/tag66.xml><?xml version="1.0" encoding="utf-8"?>
<p:tagLst xmlns:p="http://schemas.openxmlformats.org/presentationml/2006/main">
  <p:tag name="KSO_WM_SLIDE_BACKGROUND_TYPE" val="bottomTop"/>
</p:tagLst>
</file>

<file path=ppt/tags/tag67.xml><?xml version="1.0" encoding="utf-8"?>
<p:tagLst xmlns:p="http://schemas.openxmlformats.org/presentationml/2006/main">
  <p:tag name="KSO_WM_SLIDE_BACKGROUND_TYPE" val="bottomTop"/>
</p:tagLst>
</file>

<file path=ppt/tags/tag68.xml><?xml version="1.0" encoding="utf-8"?>
<p:tagLst xmlns:p="http://schemas.openxmlformats.org/presentationml/2006/main">
  <p:tag name="KSO_WM_SLIDE_BACKGROUND_TYPE" val="bottomTop"/>
</p:tagLst>
</file>

<file path=ppt/tags/tag69.xml><?xml version="1.0" encoding="utf-8"?>
<p:tagLst xmlns:p="http://schemas.openxmlformats.org/presentationml/2006/main">
  <p:tag name="KSO_WM_SLIDE_BACKGROUND_TYPE" val="bottomTop"/>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3*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8f"/>
  <p:tag name="KSO_WM_UNIT_DEC_AREA_ID" val="bc06fe6384fa461194498414cc17e7d3"/>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610ea2ae68e843ea84ba408c3f64e869"/>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chip20205281_5*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91"/>
  <p:tag name="KSO_WM_UNIT_DEC_AREA_ID" val="629d9ae124b742deb989a2a8254bcc11"/>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67d61d5bcbfa49149204d26825e89b6b"/>
  <p:tag name="KSO_WM_SLIDE_BACKGROUND_TYPE" val="navigation"/>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3*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8f"/>
  <p:tag name="KSO_WM_UNIT_DEC_AREA_ID" val="a80a4874763a4bb09a7af05466d06b11"/>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3ee563ceda14485c942149d2459b7626"/>
  <p:tag name="KSO_WM_SLIDE_BACKGROUND_TYPE" val="navigation"/>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4*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90"/>
  <p:tag name="KSO_WM_UNIT_DEC_AREA_ID" val="0c58a3a65b9843f5aafa5284d703517b"/>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0fce42a2f98e4fd5b6669435baa91082"/>
  <p:tag name="KSO_WM_SLIDE_BACKGROUND_TYPE" val="navigation"/>
</p:tagLst>
</file>

<file path=ppt/tags/tag73.xml><?xml version="1.0" encoding="utf-8"?>
<p:tagLst xmlns:p="http://schemas.openxmlformats.org/presentationml/2006/main">
  <p:tag name="KSO_WM_SLIDE_BACKGROUND_TYPE" val="navigation"/>
</p:tagLst>
</file>

<file path=ppt/tags/tag74.xml><?xml version="1.0" encoding="utf-8"?>
<p:tagLst xmlns:p="http://schemas.openxmlformats.org/presentationml/2006/main">
  <p:tag name="KSO_WM_SLIDE_BACKGROUND_TYPE" val="navigation"/>
</p:tagLst>
</file>

<file path=ppt/tags/tag75.xml><?xml version="1.0" encoding="utf-8"?>
<p:tagLst xmlns:p="http://schemas.openxmlformats.org/presentationml/2006/main">
  <p:tag name="KSO_WM_SLIDE_BACKGROUND_TYPE" val="navigation"/>
</p:tagLst>
</file>

<file path=ppt/tags/tag76.xml><?xml version="1.0" encoding="utf-8"?>
<p:tagLst xmlns:p="http://schemas.openxmlformats.org/presentationml/2006/main">
  <p:tag name="KSO_WM_SLIDE_BACKGROUND_TYPE" val="navigation"/>
</p:tagLst>
</file>

<file path=ppt/tags/tag77.xml><?xml version="1.0" encoding="utf-8"?>
<p:tagLst xmlns:p="http://schemas.openxmlformats.org/presentationml/2006/main">
  <p:tag name="KSO_WM_SLIDE_BACKGROUND_TYPE" val="navigation"/>
</p:tagLst>
</file>

<file path=ppt/tags/tag78.xml><?xml version="1.0" encoding="utf-8"?>
<p:tagLst xmlns:p="http://schemas.openxmlformats.org/presentationml/2006/main">
  <p:tag name="KSO_WM_SLIDE_BACKGROUND_TYPE" val="navigation"/>
</p:tagLst>
</file>

<file path=ppt/tags/tag79.xml><?xml version="1.0" encoding="utf-8"?>
<p:tagLst xmlns:p="http://schemas.openxmlformats.org/presentationml/2006/main">
  <p:tag name="KSO_WM_SLIDE_BACKGROUND_TYPE" val="navigation"/>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4*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90"/>
  <p:tag name="KSO_WM_UNIT_DEC_AREA_ID" val="209c644bbdcf44ddab1791c5d799b248"/>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db42b3663cc943659aec87634b64660b"/>
</p:tagLst>
</file>

<file path=ppt/tags/tag80.xml><?xml version="1.0" encoding="utf-8"?>
<p:tagLst xmlns:p="http://schemas.openxmlformats.org/presentationml/2006/main">
  <p:tag name="KSO_WM_SLIDE_BACKGROUND_TYPE" val="navigation"/>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chip20205281_5*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91"/>
  <p:tag name="KSO_WM_UNIT_DEC_AREA_ID" val="f527da6406444f2cb3850abd65fd7654"/>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27f6b944d06047999c53706ab08a98a6"/>
  <p:tag name="KSO_WM_SLIDE_BACKGROUND_TYPE" val="belt"/>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3*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8f"/>
  <p:tag name="KSO_WM_UNIT_DEC_AREA_ID" val="80a8916f2845472dba57c1eda50f85a9"/>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9e9de2d8fa7348ffae84bfc85a4e25f4"/>
  <p:tag name="KSO_WM_SLIDE_BACKGROUND_TYPE" val="belt"/>
</p:tagLst>
</file>

<file path=ppt/tags/tag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4*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90"/>
  <p:tag name="KSO_WM_UNIT_DEC_AREA_ID" val="157ca6c832b94aa7a00aba88d9acbdc0"/>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3a702161aa98481ba6214c9a68c09bfa"/>
  <p:tag name="KSO_WM_SLIDE_BACKGROUND_TYPE" val="belt"/>
</p:tagLst>
</file>

<file path=ppt/tags/tag84.xml><?xml version="1.0" encoding="utf-8"?>
<p:tagLst xmlns:p="http://schemas.openxmlformats.org/presentationml/2006/main">
  <p:tag name="KSO_WM_SLIDE_BACKGROUND_TYPE" val="belt"/>
</p:tagLst>
</file>

<file path=ppt/tags/tag85.xml><?xml version="1.0" encoding="utf-8"?>
<p:tagLst xmlns:p="http://schemas.openxmlformats.org/presentationml/2006/main">
  <p:tag name="KSO_WM_SLIDE_BACKGROUND_TYPE" val="belt"/>
</p:tagLst>
</file>

<file path=ppt/tags/tag86.xml><?xml version="1.0" encoding="utf-8"?>
<p:tagLst xmlns:p="http://schemas.openxmlformats.org/presentationml/2006/main">
  <p:tag name="KSO_WM_SLIDE_BACKGROUND_TYPE" val="belt"/>
</p:tagLst>
</file>

<file path=ppt/tags/tag87.xml><?xml version="1.0" encoding="utf-8"?>
<p:tagLst xmlns:p="http://schemas.openxmlformats.org/presentationml/2006/main">
  <p:tag name="KSO_WM_SLIDE_BACKGROUND_TYPE" val="belt"/>
</p:tagLst>
</file>

<file path=ppt/tags/tag88.xml><?xml version="1.0" encoding="utf-8"?>
<p:tagLst xmlns:p="http://schemas.openxmlformats.org/presentationml/2006/main">
  <p:tag name="KSO_WM_SLIDE_BACKGROUND_TYPE" val="belt"/>
</p:tagLst>
</file>

<file path=ppt/tags/tag89.xml><?xml version="1.0" encoding="utf-8"?>
<p:tagLst xmlns:p="http://schemas.openxmlformats.org/presentationml/2006/main">
  <p:tag name="KSO_WM_BEAUTIFY_FLAG" val="#wm#"/>
  <p:tag name="KSO_WM_TAG_VERSION" val="1.0"/>
  <p:tag name="KSO_WM_TEMPLATE_CATEGORY" val="custom"/>
  <p:tag name="KSO_WM_TEMPLATE_INDEX" val="20205281"/>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2*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8e"/>
  <p:tag name="KSO_WM_UNIT_DEC_AREA_ID" val="1fa11bda226a455ca6ba1ba2585497f6"/>
  <p:tag name="KSO_WM_CHIP_FILLAREA_FILL_RULE" val="{&quot;fill_align&quot;:&quot;lm&quot;,&quot;fill_effect&quot;:[],&quot;fill_mode&quot;:&quot;adaptive&quot;,&quot;sacle_strategy&quot;:&quot;stretch&quot;}"/>
  <p:tag name="KSO_WM_UNIT_DEC_SUPPORTCHANGEPIC" val="0"/>
  <p:tag name="KSO_WM_UNIT_DEC_CHANGEPICRESERVED" val="1"/>
  <p:tag name="KSO_WM_ASSEMBLE_CHIP_INDEX" val="3c643b16711a471d8982d5266608e1e0"/>
</p:tagLst>
</file>

<file path=ppt/tags/tag90.xml><?xml version="1.0" encoding="utf-8"?>
<p:tagLst xmlns:p="http://schemas.openxmlformats.org/presentationml/2006/main">
  <p:tag name="KSO_WM_TEMPLATE_CATEGORY" val="custom"/>
  <p:tag name="KSO_WM_TEMPLATE_INDEX" val="20205281"/>
</p:tagLst>
</file>

<file path=ppt/tags/tag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custom20205281_1*i*1"/>
  <p:tag name="KSO_WM_TEMPLATE_CATEGORY" val="custom"/>
  <p:tag name="KSO_WM_TEMPLATE_INDEX" val="20205281"/>
  <p:tag name="KSO_WM_UNIT_LAYERLEVEL" val="1"/>
  <p:tag name="KSO_WM_TAG_VERSION" val="1.0"/>
  <p:tag name="KSO_WM_BEAUTIFY_FLAG" val="#wm#"/>
  <p:tag name="KSO_WM_UNIT_BLOCK" val="0"/>
  <p:tag name="KSO_WM_UNIT_SM_LIMIT_TYPE" val="3"/>
  <p:tag name="KSO_WM_UNIT_DEC_AREA_ID" val="2e34b2b25d4e4a30bbded40fc7eebe5b"/>
  <p:tag name="KSO_WM_UNIT_DECORATE_INFO" val="{&quot;DecorateInfoH&quot;:{&quot;IsAbs&quot;:true},&quot;DecorateInfoW&quot;:{&quot;IsAbs&quot;:false},&quot;DecorateInfoX&quot;:{&quot;IsAbs&quot;:true,&quot;Pos&quot;:1},&quot;DecorateInfoY&quot;:{&quot;IsAbs&quot;:true,&quot;Pos&quot;:0},&quot;ReferentInfo&quot;:{&quot;Id&quot;:&quot;c980e97159444202a620411a5082c42f&quot;,&quot;X&quot;:{&quot;Pos&quot;:1},&quot;Y&quot;:{&quot;Pos&quot;:2}},&quot;whChangeMode&quot;:0}"/>
  <p:tag name="KSO_WM_CHIP_GROUPID" val="5f2a1e7645e1f15ec24fe43a"/>
  <p:tag name="KSO_WM_CHIP_XID" val="5f2a1e7645e1f15ec24fe43b"/>
  <p:tag name="KSO_WM_CHIP_FILLAREA_FILL_RULE" val="{&quot;fill_align&quot;:&quot;cm&quot;,&quot;fill_mode&quot;:&quot;adaptive&quot;,&quot;sacle_strategy&quot;:&quot;smart&quot;}"/>
  <p:tag name="KSO_WM_UNIT_DEC_SUPPORTCHANGEPIC" val="0"/>
  <p:tag name="KSO_WM_UNIT_DEC_CHANGEPICRESERVED" val="0"/>
  <p:tag name="KSO_WM_ASSEMBLE_CHIP_INDEX" val="e7f8d54b29ea4f68b5544b20392582ab"/>
  <p:tag name="KSO_WM_UNIT_LINE_FORE_SCHEMECOLOR_INDEX_BRIGHTNESS" val="0.25"/>
  <p:tag name="KSO_WM_UNIT_LINE_FORE_SCHEMECOLOR_INDEX" val="13"/>
  <p:tag name="KSO_WM_UNIT_LINE_FILL_TYPE" val="2"/>
  <p:tag name="KSO_WM_TEMPLATE_ASSEMBLE_XID" val="5fbf64c69532eafaafd417e2"/>
  <p:tag name="KSO_WM_TEMPLATE_ASSEMBLE_GROUPID" val="5fbf64c69532eafaafd417e2"/>
</p:tagLst>
</file>

<file path=ppt/tags/tag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5281_1*a*1"/>
  <p:tag name="KSO_WM_TEMPLATE_CATEGORY" val="custom"/>
  <p:tag name="KSO_WM_TEMPLATE_INDEX" val="20205281"/>
  <p:tag name="KSO_WM_UNIT_LAYERLEVEL" val="1"/>
  <p:tag name="KSO_WM_TAG_VERSION" val="1.0"/>
  <p:tag name="KSO_WM_BEAUTIFY_FLAG" val="#wm#"/>
  <p:tag name="KSO_WM_UNIT_ISCONTENTSTITLE" val="0"/>
  <p:tag name="KSO_WM_UNIT_NOCLEAR" val="0"/>
  <p:tag name="KSO_WM_UNIT_VALUE" val="14"/>
  <p:tag name="KSO_WM_UNIT_TYPE" val="a"/>
  <p:tag name="KSO_WM_UNIT_INDEX" val="1"/>
  <p:tag name="KSO_WM_UNIT_ISNUMDGMTITLE" val="0"/>
  <p:tag name="KSO_WM_UNIT_PRESET_TEXT" val="单击编辑标题内容"/>
  <p:tag name="KSO_WM_UNIT_BLOCK" val="0"/>
  <p:tag name="KSO_WM_UNIT_DEC_AREA_ID" val="4726afa3e65b4bf88819b5b759434b87"/>
  <p:tag name="KSO_WM_UNIT_DEFAULT_FONT" val="24;60;4"/>
  <p:tag name="KSO_WM_CHIP_GROUPID" val="5f2a1e7645e1f15ec24fe43a"/>
  <p:tag name="KSO_WM_CHIP_XID" val="5f2a1e7645e1f15ec24fe43b"/>
  <p:tag name="KSO_WM_CHIP_FILLAREA_FILL_RULE" val="{&quot;fill_align&quot;:&quot;cm&quot;,&quot;fill_mode&quot;:&quot;adaptive&quot;,&quot;sacle_strategy&quot;:&quot;smart&quot;}"/>
  <p:tag name="KSO_WM_ASSEMBLE_CHIP_INDEX" val="e7f8d54b29ea4f68b5544b20392582ab"/>
  <p:tag name="KSO_WM_UNIT_TEXT_FILL_FORE_SCHEMECOLOR_INDEX_BRIGHTNESS" val="0.15"/>
  <p:tag name="KSO_WM_UNIT_TEXT_FILL_FORE_SCHEMECOLOR_INDEX" val="13"/>
  <p:tag name="KSO_WM_UNIT_TEXT_FILL_TYPE" val="1"/>
  <p:tag name="KSO_WM_TEMPLATE_ASSEMBLE_XID" val="5fbf64c69532eafaafd417e2"/>
  <p:tag name="KSO_WM_TEMPLATE_ASSEMBLE_GROUPID" val="5fbf64c69532eafaafd417e2"/>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5281_1*b*1"/>
  <p:tag name="KSO_WM_TEMPLATE_CATEGORY" val="custom"/>
  <p:tag name="KSO_WM_TEMPLATE_INDEX" val="20205281"/>
  <p:tag name="KSO_WM_UNIT_LAYERLEVEL" val="1"/>
  <p:tag name="KSO_WM_TAG_VERSION" val="1.0"/>
  <p:tag name="KSO_WM_BEAUTIFY_FLAG" val="#wm#"/>
  <p:tag name="KSO_WM_UNIT_ISCONTENTSTITLE" val="0"/>
  <p:tag name="KSO_WM_UNIT_NOCLEAR" val="0"/>
  <p:tag name="KSO_WM_UNIT_VALUE" val="19"/>
  <p:tag name="KSO_WM_UNIT_TYPE" val="b"/>
  <p:tag name="KSO_WM_UNIT_INDEX" val="1"/>
  <p:tag name="KSO_WM_UNIT_ISNUMDGMTITLE" val="0"/>
  <p:tag name="KSO_WM_UNIT_PRESET_TEXT" val="此处添加副标题内容"/>
  <p:tag name="KSO_WM_UNIT_BLOCK" val="0"/>
  <p:tag name="KSO_WM_UNIT_DEC_AREA_ID" val="c980e97159444202a620411a5082c42f"/>
  <p:tag name="KSO_WM_UNIT_DEFAULT_FONT" val="18;24;2"/>
  <p:tag name="KSO_WM_CHIP_GROUPID" val="5f2a1e7645e1f15ec24fe43a"/>
  <p:tag name="KSO_WM_CHIP_XID" val="5f2a1e7645e1f15ec24fe43b"/>
  <p:tag name="KSO_WM_CHIP_FILLAREA_FILL_RULE" val="{&quot;fill_align&quot;:&quot;cm&quot;,&quot;fill_mode&quot;:&quot;adaptive&quot;,&quot;sacle_strategy&quot;:&quot;smart&quot;}"/>
  <p:tag name="KSO_WM_ASSEMBLE_CHIP_INDEX" val="e7f8d54b29ea4f68b5544b20392582ab"/>
  <p:tag name="KSO_WM_UNIT_TEXT_FILL_FORE_SCHEMECOLOR_INDEX_BRIGHTNESS" val="0.35"/>
  <p:tag name="KSO_WM_UNIT_TEXT_FILL_FORE_SCHEMECOLOR_INDEX" val="13"/>
  <p:tag name="KSO_WM_UNIT_TEXT_FILL_TYPE" val="1"/>
  <p:tag name="KSO_WM_TEMPLATE_ASSEMBLE_XID" val="5fbf64c69532eafaafd417e2"/>
  <p:tag name="KSO_WM_TEMPLATE_ASSEMBLE_GROUPID" val="5fbf64c69532eafaafd417e2"/>
</p:tagLst>
</file>

<file path=ppt/tags/tag94.xml><?xml version="1.0" encoding="utf-8"?>
<p:tagLst xmlns:p="http://schemas.openxmlformats.org/presentationml/2006/main">
  <p:tag name="KSO_WM_CHIP_INFOS" val="{&quot;layout_type&quot;:&quot;forleft&quot;,&quot;slide_type&quot;:[&quot;title&quot;],&quot;aspect_ratio&quot;:&quot;16:9&quot;}"/>
  <p:tag name="KSO_WM_CHIP_XID" val="5ebe041a0ac41c4a0a52557b"/>
  <p:tag name="KSO_WM_CHIP_FILLPROP" val="[[{&quot;fill_id&quot;:&quot;d4089bcb58db42069348158c66880bc0&quot;,&quot;fill_align&quot;:&quot;cm&quot;,&quot;text_align&quot;:&quot;lm&quot;,&quot;text_direction&quot;:&quot;horizontal&quot;,&quot;chip_types&quot;:[&quot;text&quot;,&quot;header&quot;]}]]"/>
  <p:tag name="KSO_WM_SLIDE_ID" val="custom20205281_1"/>
  <p:tag name="KSO_WM_TEMPLATE_SUBCATEGORY" val="21"/>
  <p:tag name="KSO_WM_TEMPLATE_MASTER_TYPE" val="1"/>
  <p:tag name="KSO_WM_TEMPLATE_COLOR_TYPE" val="1"/>
  <p:tag name="KSO_WM_SLIDE_TYPE" val="title"/>
  <p:tag name="KSO_WM_SLIDE_SUBTYPE" val="pureTxt"/>
  <p:tag name="KSO_WM_SLIDE_ITEM_CNT" val="0"/>
  <p:tag name="KSO_WM_SLIDE_INDEX" val="1"/>
  <p:tag name="KSO_WM_SLIDE_SIZE" val="380*460"/>
  <p:tag name="KSO_WM_SLIDE_POSITION" val="60*39"/>
  <p:tag name="KSO_WM_TAG_VERSION" val="1.0"/>
  <p:tag name="KSO_WM_BEAUTIFY_FLAG" val="#wm#"/>
  <p:tag name="KSO_WM_TEMPLATE_CATEGORY" val="custom"/>
  <p:tag name="KSO_WM_TEMPLATE_INDEX" val="20205281"/>
  <p:tag name="KSO_WM_SLIDE_LAYOUT" val="a_b"/>
  <p:tag name="KSO_WM_SLIDE_LAYOUT_CNT" val="1_1"/>
  <p:tag name="KSO_WM_CHIP_GROUPID" val="5ebf6661ddc3daf3fef3f760"/>
  <p:tag name="KSO_WM_SLIDE_LAYOUT_INFO" val="{&quot;id&quot;:&quot;2020-11-26T16:18:21&quot;,&quot;maxSize&quot;:{&quot;size1&quot;:62.85377762405961},&quot;minSize&quot;:{&quot;size1&quot;:51.45377762405962},&quot;normalSize&quot;:{&quot;size1&quot;:58.55377762405961},&quot;subLayout&quot;:[{&quot;id&quot;:&quot;2020-11-26T16:18:21&quot;,&quot;margin&quot;:{&quot;bottom&quot;:0.20331743359565735,&quot;left&quot;:3.386747360229492,&quot;right&quot;:17.074363708496094,&quot;top&quot;:5.821568489074707},&quot;type&quot;:0},{&quot;id&quot;:&quot;2020-11-26T16:18:21&quot;,&quot;margin&quot;:{&quot;bottom&quot;:5.821590900421143,&quot;left&quot;:3.386747360229492,&quot;right&quot;:17.074363708496094,&quot;top&quot;:0.2784408628940582},&quot;type&quot;:0}],&quot;type&quot;:0}"/>
  <p:tag name="KSO_WM_SLIDE_BK_DARK_LIGHT" val="2"/>
  <p:tag name="KSO_WM_SLIDE_BACKGROUND_TYPE" val="general"/>
  <p:tag name="KSO_WM_SLIDE_SUPPORT_FEATURE_TYPE" val="0"/>
  <p:tag name="KSO_WM_TEMPLATE_MASTER_THUMB_INDEX" val="13"/>
  <p:tag name="KSO_WM_TEMPLATE_ASSEMBLE_XID" val="5fbf64c69532eafaafd417e2"/>
  <p:tag name="KSO_WM_TEMPLATE_ASSEMBLE_GROUPID" val="5fbf64c69532eafaafd417e2"/>
</p:tagLst>
</file>

<file path=ppt/tags/tag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3*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8f"/>
  <p:tag name="KSO_WM_UNIT_DEC_AREA_ID" val="bc06fe6384fa461194498414cc17e7d3"/>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610ea2ae68e843ea84ba408c3f64e869"/>
  <p:tag name="KSO_WM_SLIDE_BACKGROUND_TYPE" val="general"/>
  <p:tag name="WM_BEAUTIFY_SHAPE_IDENTITY" val="{8c88e4cf-9855-4452-a2fa-954230063b01}"/>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4*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90"/>
  <p:tag name="KSO_WM_UNIT_DEC_AREA_ID" val="209c644bbdcf44ddab1791c5d799b248"/>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db42b3663cc943659aec87634b64660b"/>
  <p:tag name="KSO_WM_SLIDE_BACKGROUND_TYPE" val="general"/>
  <p:tag name="WM_BEAUTIFY_SHAPE_IDENTITY" val="{bf14e651-76f7-45b1-9369-cb20a6376831}"/>
</p:tagLst>
</file>

<file path=ppt/tags/tag97.xml><?xml version="1.0" encoding="utf-8"?>
<p:tagLst xmlns:p="http://schemas.openxmlformats.org/presentationml/2006/main">
  <p:tag name="KSO_WM_SLIDE_BK_DARK_LIGHT" val=""/>
  <p:tag name="KSO_WM_SLIDE_BACKGROUND_TYPE" val="general"/>
</p:tagLst>
</file>

<file path=ppt/tags/tag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3*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8f"/>
  <p:tag name="KSO_WM_UNIT_DEC_AREA_ID" val="bc06fe6384fa461194498414cc17e7d3"/>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610ea2ae68e843ea84ba408c3f64e869"/>
  <p:tag name="KSO_WM_SLIDE_BACKGROUND_TYPE" val="general"/>
  <p:tag name="WM_BEAUTIFY_SHAPE_IDENTITY" val="{8c88e4cf-9855-4452-a2fa-954230063b01}"/>
</p:tagLst>
</file>

<file path=ppt/tags/tag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5281_4*i*1"/>
  <p:tag name="KSO_WM_TEMPLATE_CATEGORY" val="chip"/>
  <p:tag name="KSO_WM_TEMPLATE_INDEX" val="20205281"/>
  <p:tag name="KSO_WM_UNIT_LAYERLEVEL" val="1"/>
  <p:tag name="KSO_WM_TAG_VERSION" val="1.0"/>
  <p:tag name="KSO_WM_BEAUTIFY_FLAG" val="#wm#"/>
  <p:tag name="KSO_WM_CHIP_GROUPID" val="5fbf1fd79532eafaafd2988c"/>
  <p:tag name="KSO_WM_CHIP_XID" val="5fbf1fd79532eafaafd29890"/>
  <p:tag name="KSO_WM_UNIT_DEC_AREA_ID" val="209c644bbdcf44ddab1791c5d799b248"/>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db42b3663cc943659aec87634b64660b"/>
  <p:tag name="KSO_WM_SLIDE_BACKGROUND_TYPE" val="general"/>
  <p:tag name="WM_BEAUTIFY_SHAPE_IDENTITY" val="{bf14e651-76f7-45b1-9369-cb20a6376831}"/>
</p:tagLst>
</file>

<file path=ppt/theme/theme1.xml><?xml version="1.0" encoding="utf-8"?>
<a:theme xmlns:a="http://schemas.openxmlformats.org/drawingml/2006/main" name="3_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7_Office 主题​​">
  <a:themeElements>
    <a:clrScheme name="Adjacency">
      <a:dk1>
        <a:srgbClr val="000000"/>
      </a:dk1>
      <a:lt1>
        <a:srgbClr val="FFFFFF"/>
      </a:lt1>
      <a:dk2>
        <a:srgbClr val="D2EFEF"/>
      </a:dk2>
      <a:lt2>
        <a:srgbClr val="E8F6F7"/>
      </a:lt2>
      <a:accent1>
        <a:srgbClr val="84C1C3"/>
      </a:accent1>
      <a:accent2>
        <a:srgbClr val="7EB7D0"/>
      </a:accent2>
      <a:accent3>
        <a:srgbClr val="85ABD6"/>
      </a:accent3>
      <a:accent4>
        <a:srgbClr val="979CD1"/>
      </a:accent4>
      <a:accent5>
        <a:srgbClr val="AE8EBE"/>
      </a:accent5>
      <a:accent6>
        <a:srgbClr val="C283A1"/>
      </a:accent6>
      <a:hlink>
        <a:srgbClr val="0563C1"/>
      </a:hlink>
      <a:folHlink>
        <a:srgbClr val="954F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0.基础版（小学语文模板）邱艳双设计版（最终版）</Template>
  <TotalTime>0</TotalTime>
  <Words>3358</Words>
  <Application>WPS 演示</Application>
  <PresentationFormat>全屏显示(16:9)</PresentationFormat>
  <Paragraphs>312</Paragraphs>
  <Slides>26</Slides>
  <Notes>4</Notes>
  <HiddenSlides>0</HiddenSlides>
  <MMClips>0</MMClips>
  <ScaleCrop>false</ScaleCrop>
  <HeadingPairs>
    <vt:vector size="6" baseType="variant">
      <vt:variant>
        <vt:lpstr>已用的字体</vt:lpstr>
      </vt:variant>
      <vt:variant>
        <vt:i4>14</vt:i4>
      </vt:variant>
      <vt:variant>
        <vt:lpstr>主题</vt:lpstr>
      </vt:variant>
      <vt:variant>
        <vt:i4>2</vt:i4>
      </vt:variant>
      <vt:variant>
        <vt:lpstr>幻灯片标题</vt:lpstr>
      </vt:variant>
      <vt:variant>
        <vt:i4>26</vt:i4>
      </vt:variant>
    </vt:vector>
  </HeadingPairs>
  <TitlesOfParts>
    <vt:vector size="42" baseType="lpstr">
      <vt:lpstr>Arial</vt:lpstr>
      <vt:lpstr>宋体</vt:lpstr>
      <vt:lpstr>Wingdings</vt:lpstr>
      <vt:lpstr>黑体</vt:lpstr>
      <vt:lpstr>微软雅黑</vt:lpstr>
      <vt:lpstr>?</vt:lpstr>
      <vt:lpstr>Segoe Print</vt:lpstr>
      <vt:lpstr>楷体</vt:lpstr>
      <vt:lpstr>Times New Roman</vt:lpstr>
      <vt:lpstr>等线</vt:lpstr>
      <vt:lpstr>Calibri</vt:lpstr>
      <vt:lpstr>Arial Unicode MS</vt:lpstr>
      <vt:lpstr>幼圆</vt:lpstr>
      <vt:lpstr>汉仪乐喵体W</vt:lpstr>
      <vt:lpstr>3_Office 主题​​</vt:lpstr>
      <vt:lpstr>7_Office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万润仪器贸易公司</cp:lastModifiedBy>
  <cp:revision>143</cp:revision>
  <dcterms:created xsi:type="dcterms:W3CDTF">2020-02-14T00:12:00Z</dcterms:created>
  <dcterms:modified xsi:type="dcterms:W3CDTF">2022-05-23T06:23:41Z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2052-11.1.0.11691</vt:lpwstr>
  </property>
  <property fmtid="{D5CDD505-2E9C-101B-9397-08002B2CF9AE}" pid="3" name="ICV">
    <vt:lpwstr>610D2A6E62DD4F68BA81493DA16DED16</vt:lpwstr>
  </property>
</Properties>
</file>