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2" r:id="rId3"/>
    <p:sldMasterId id="2147483697" r:id="rId4"/>
  </p:sldMasterIdLst>
  <p:notesMasterIdLst>
    <p:notesMasterId r:id="rId11"/>
  </p:notesMasterIdLst>
  <p:handoutMasterIdLst>
    <p:handoutMasterId r:id="rId27"/>
  </p:handoutMasterIdLst>
  <p:sldIdLst>
    <p:sldId id="485" r:id="rId5"/>
    <p:sldId id="486" r:id="rId6"/>
    <p:sldId id="487" r:id="rId7"/>
    <p:sldId id="488" r:id="rId8"/>
    <p:sldId id="489" r:id="rId9"/>
    <p:sldId id="490" r:id="rId10"/>
    <p:sldId id="491" r:id="rId12"/>
    <p:sldId id="492" r:id="rId13"/>
    <p:sldId id="493" r:id="rId14"/>
    <p:sldId id="494" r:id="rId15"/>
    <p:sldId id="495" r:id="rId16"/>
    <p:sldId id="496" r:id="rId17"/>
    <p:sldId id="497" r:id="rId18"/>
    <p:sldId id="498" r:id="rId19"/>
    <p:sldId id="499" r:id="rId20"/>
    <p:sldId id="500" r:id="rId21"/>
    <p:sldId id="501" r:id="rId22"/>
    <p:sldId id="502" r:id="rId23"/>
    <p:sldId id="503" r:id="rId24"/>
    <p:sldId id="504" r:id="rId25"/>
    <p:sldId id="505" r:id="rId26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66FF"/>
    <a:srgbClr val="000000"/>
    <a:srgbClr val="666699"/>
    <a:srgbClr val="0000FF"/>
    <a:srgbClr val="996633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9" d="100"/>
          <a:sy n="79" d="100"/>
        </p:scale>
        <p:origin x="-894" y="-84"/>
      </p:cViewPr>
      <p:guideLst>
        <p:guide orient="horz" pos="162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169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 smtClean="0"/>
              <a:t>20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5.xml"/><Relationship Id="rId3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7" Type="http://schemas.openxmlformats.org/officeDocument/2006/relationships/image" Target="../media/image6.png"/><Relationship Id="rId6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tags" Target="../tags/tag7.xml"/><Relationship Id="rId3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1.xml"/><Relationship Id="rId3" Type="http://schemas.openxmlformats.org/officeDocument/2006/relationships/image" Target="../media/image5.pn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3.xml"/><Relationship Id="rId3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5.xml"/><Relationship Id="rId3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7.xml"/><Relationship Id="rId3" Type="http://schemas.openxmlformats.org/officeDocument/2006/relationships/image" Target="../media/image5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9.xml"/><Relationship Id="rId3" Type="http://schemas.openxmlformats.org/officeDocument/2006/relationships/image" Target="../media/image5.pn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1.xml"/><Relationship Id="rId3" Type="http://schemas.openxmlformats.org/officeDocument/2006/relationships/image" Target="../media/image5.png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4.jpeg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image" Target="../media/image6.png"/><Relationship Id="rId4" Type="http://schemas.openxmlformats.org/officeDocument/2006/relationships/tags" Target="../tags/tag27.xml"/><Relationship Id="rId3" Type="http://schemas.openxmlformats.org/officeDocument/2006/relationships/image" Target="../media/image5.png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6.png"/><Relationship Id="rId5" Type="http://schemas.openxmlformats.org/officeDocument/2006/relationships/tags" Target="../tags/tag34.xml"/><Relationship Id="rId4" Type="http://schemas.openxmlformats.org/officeDocument/2006/relationships/image" Target="../media/image5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image" Target="../media/image6.png"/><Relationship Id="rId5" Type="http://schemas.openxmlformats.org/officeDocument/2006/relationships/tags" Target="../tags/tag42.xml"/><Relationship Id="rId4" Type="http://schemas.openxmlformats.org/officeDocument/2006/relationships/image" Target="../media/image5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image" Target="../media/image6.png"/><Relationship Id="rId5" Type="http://schemas.openxmlformats.org/officeDocument/2006/relationships/tags" Target="../tags/tag51.xml"/><Relationship Id="rId4" Type="http://schemas.openxmlformats.org/officeDocument/2006/relationships/image" Target="../media/image5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image" Target="../media/image6.png"/><Relationship Id="rId5" Type="http://schemas.openxmlformats.org/officeDocument/2006/relationships/tags" Target="../tags/tag60.xml"/><Relationship Id="rId4" Type="http://schemas.openxmlformats.org/officeDocument/2006/relationships/image" Target="../media/image5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image" Target="../media/image6.png"/><Relationship Id="rId5" Type="http://schemas.openxmlformats.org/officeDocument/2006/relationships/tags" Target="../tags/tag69.xml"/><Relationship Id="rId4" Type="http://schemas.openxmlformats.org/officeDocument/2006/relationships/image" Target="../media/image5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image" Target="../media/image9.png"/><Relationship Id="rId5" Type="http://schemas.openxmlformats.org/officeDocument/2006/relationships/tags" Target="../tags/tag80.xml"/><Relationship Id="rId4" Type="http://schemas.openxmlformats.org/officeDocument/2006/relationships/image" Target="../media/image5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110" y="3791908"/>
            <a:ext cx="2016661" cy="135159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301625" y="171450"/>
            <a:ext cx="854075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369219"/>
            <a:ext cx="3886200" cy="157400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369219"/>
            <a:ext cx="3886200" cy="157400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3057526"/>
            <a:ext cx="3886200" cy="15751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3057526"/>
            <a:ext cx="3886200" cy="15751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01626" y="4683919"/>
            <a:ext cx="2289175" cy="357188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1" y="4683919"/>
            <a:ext cx="2289175" cy="357188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171450"/>
            <a:ext cx="854075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1625" y="1200151"/>
            <a:ext cx="8540750" cy="337423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01626" y="4683919"/>
            <a:ext cx="2289175" cy="357188"/>
          </a:xfrm>
        </p:spPr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1" y="4683919"/>
            <a:ext cx="2289175" cy="357188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4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375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副标题 3"/>
          <p:cNvSpPr/>
          <p:nvPr>
            <p:ph type="subTitle" idx="3" hasCustomPrompt="1"/>
            <p:custDataLst>
              <p:tags r:id="rId5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4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  <a:sym typeface="Arial" panose="020B0604020202020204" pitchFamily="34" charset="0"/>
              </a:defRPr>
            </a:lvl1pPr>
            <a:lvl2pPr marL="25717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51435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77152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28587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25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25717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51435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771525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28587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715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015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3375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5" Type="http://schemas.openxmlformats.org/officeDocument/2006/relationships/theme" Target="../theme/theme1.xml"/><Relationship Id="rId44" Type="http://schemas.openxmlformats.org/officeDocument/2006/relationships/image" Target="../media/image2.jpeg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0.xml"/><Relationship Id="rId23" Type="http://schemas.openxmlformats.org/officeDocument/2006/relationships/theme" Target="../theme/theme3.xml"/><Relationship Id="rId22" Type="http://schemas.openxmlformats.org/officeDocument/2006/relationships/tags" Target="../tags/tag88.xml"/><Relationship Id="rId21" Type="http://schemas.openxmlformats.org/officeDocument/2006/relationships/tags" Target="../tags/tag87.xml"/><Relationship Id="rId20" Type="http://schemas.openxmlformats.org/officeDocument/2006/relationships/tags" Target="../tags/tag86.xml"/><Relationship Id="rId2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</p:sldLayoutIdLst>
  <p:transition>
    <p:strips dir="ru"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16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7110" y="3791908"/>
            <a:ext cx="2016661" cy="1351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tags" Target="../tags/tag92.xml"/><Relationship Id="rId7" Type="http://schemas.openxmlformats.org/officeDocument/2006/relationships/image" Target="../media/image1.png"/><Relationship Id="rId6" Type="http://schemas.openxmlformats.org/officeDocument/2006/relationships/tags" Target="../tags/tag9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Relationship Id="rId3" Type="http://schemas.openxmlformats.org/officeDocument/2006/relationships/tags" Target="../tags/tag90.xml"/><Relationship Id="rId2" Type="http://schemas.openxmlformats.org/officeDocument/2006/relationships/image" Target="../media/image5.png"/><Relationship Id="rId1" Type="http://schemas.openxmlformats.org/officeDocument/2006/relationships/tags" Target="../tags/tag8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tags" Target="../tags/tag124.xml"/><Relationship Id="rId7" Type="http://schemas.openxmlformats.org/officeDocument/2006/relationships/image" Target="../media/image26.jpeg"/><Relationship Id="rId6" Type="http://schemas.openxmlformats.org/officeDocument/2006/relationships/image" Target="../media/image12.jpeg"/><Relationship Id="rId5" Type="http://schemas.openxmlformats.org/officeDocument/2006/relationships/tags" Target="../tags/tag123.xml"/><Relationship Id="rId4" Type="http://schemas.openxmlformats.org/officeDocument/2006/relationships/image" Target="../media/image6.png"/><Relationship Id="rId3" Type="http://schemas.openxmlformats.org/officeDocument/2006/relationships/tags" Target="../tags/tag122.xml"/><Relationship Id="rId2" Type="http://schemas.openxmlformats.org/officeDocument/2006/relationships/image" Target="../media/image5.png"/><Relationship Id="rId11" Type="http://schemas.openxmlformats.org/officeDocument/2006/relationships/slideLayout" Target="../slideLayouts/slideLayout54.xml"/><Relationship Id="rId10" Type="http://schemas.openxmlformats.org/officeDocument/2006/relationships/audio" Target="../media/audio1.wav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audio" Target="../media/audio3.wav"/><Relationship Id="rId8" Type="http://schemas.openxmlformats.org/officeDocument/2006/relationships/tags" Target="../tags/tag128.xml"/><Relationship Id="rId7" Type="http://schemas.openxmlformats.org/officeDocument/2006/relationships/image" Target="../media/image14.jpeg"/><Relationship Id="rId6" Type="http://schemas.openxmlformats.org/officeDocument/2006/relationships/image" Target="../media/image22.jpeg"/><Relationship Id="rId5" Type="http://schemas.openxmlformats.org/officeDocument/2006/relationships/tags" Target="../tags/tag127.xml"/><Relationship Id="rId4" Type="http://schemas.openxmlformats.org/officeDocument/2006/relationships/image" Target="../media/image6.png"/><Relationship Id="rId3" Type="http://schemas.openxmlformats.org/officeDocument/2006/relationships/tags" Target="../tags/tag126.xml"/><Relationship Id="rId2" Type="http://schemas.openxmlformats.org/officeDocument/2006/relationships/image" Target="../media/image5.png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54.xml"/><Relationship Id="rId11" Type="http://schemas.openxmlformats.org/officeDocument/2006/relationships/audio" Target="../media/audio4.wav"/><Relationship Id="rId10" Type="http://schemas.openxmlformats.org/officeDocument/2006/relationships/audio" Target="../media/audio1.wav"/><Relationship Id="rId1" Type="http://schemas.openxmlformats.org/officeDocument/2006/relationships/tags" Target="../tags/tag125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4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6.png"/><Relationship Id="rId3" Type="http://schemas.openxmlformats.org/officeDocument/2006/relationships/tags" Target="../tags/tag130.xml"/><Relationship Id="rId2" Type="http://schemas.openxmlformats.org/officeDocument/2006/relationships/image" Target="../media/image5.png"/><Relationship Id="rId1" Type="http://schemas.openxmlformats.org/officeDocument/2006/relationships/tags" Target="../tags/tag12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4.xml"/><Relationship Id="rId5" Type="http://schemas.openxmlformats.org/officeDocument/2006/relationships/tags" Target="../tags/tag135.xml"/><Relationship Id="rId4" Type="http://schemas.openxmlformats.org/officeDocument/2006/relationships/image" Target="../media/image6.png"/><Relationship Id="rId3" Type="http://schemas.openxmlformats.org/officeDocument/2006/relationships/tags" Target="../tags/tag134.xml"/><Relationship Id="rId2" Type="http://schemas.openxmlformats.org/officeDocument/2006/relationships/image" Target="../media/image5.png"/><Relationship Id="rId1" Type="http://schemas.openxmlformats.org/officeDocument/2006/relationships/tags" Target="../tags/tag133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4.xml"/><Relationship Id="rId5" Type="http://schemas.openxmlformats.org/officeDocument/2006/relationships/tags" Target="../tags/tag138.xml"/><Relationship Id="rId4" Type="http://schemas.openxmlformats.org/officeDocument/2006/relationships/image" Target="../media/image6.png"/><Relationship Id="rId3" Type="http://schemas.openxmlformats.org/officeDocument/2006/relationships/tags" Target="../tags/tag137.xml"/><Relationship Id="rId2" Type="http://schemas.openxmlformats.org/officeDocument/2006/relationships/image" Target="../media/image5.png"/><Relationship Id="rId1" Type="http://schemas.openxmlformats.org/officeDocument/2006/relationships/tags" Target="../tags/tag136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4.xml"/><Relationship Id="rId5" Type="http://schemas.openxmlformats.org/officeDocument/2006/relationships/tags" Target="../tags/tag141.xml"/><Relationship Id="rId4" Type="http://schemas.openxmlformats.org/officeDocument/2006/relationships/image" Target="../media/image6.png"/><Relationship Id="rId3" Type="http://schemas.openxmlformats.org/officeDocument/2006/relationships/tags" Target="../tags/tag140.xml"/><Relationship Id="rId2" Type="http://schemas.openxmlformats.org/officeDocument/2006/relationships/image" Target="../media/image5.png"/><Relationship Id="rId1" Type="http://schemas.openxmlformats.org/officeDocument/2006/relationships/tags" Target="../tags/tag13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../media/image6.png"/><Relationship Id="rId3" Type="http://schemas.openxmlformats.org/officeDocument/2006/relationships/tags" Target="../tags/tag143.xml"/><Relationship Id="rId2" Type="http://schemas.openxmlformats.org/officeDocument/2006/relationships/image" Target="../media/image5.png"/><Relationship Id="rId1" Type="http://schemas.openxmlformats.org/officeDocument/2006/relationships/tags" Target="../tags/tag14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4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image" Target="../media/image6.png"/><Relationship Id="rId3" Type="http://schemas.openxmlformats.org/officeDocument/2006/relationships/tags" Target="../tags/tag148.xml"/><Relationship Id="rId2" Type="http://schemas.openxmlformats.org/officeDocument/2006/relationships/image" Target="../media/image5.png"/><Relationship Id="rId1" Type="http://schemas.openxmlformats.org/officeDocument/2006/relationships/tags" Target="../tags/tag14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image" Target="../media/image6.png"/><Relationship Id="rId3" Type="http://schemas.openxmlformats.org/officeDocument/2006/relationships/tags" Target="../tags/tag152.xml"/><Relationship Id="rId2" Type="http://schemas.openxmlformats.org/officeDocument/2006/relationships/image" Target="../media/image5.png"/><Relationship Id="rId1" Type="http://schemas.openxmlformats.org/officeDocument/2006/relationships/tags" Target="../tags/tag151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4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image" Target="../media/image6.png"/><Relationship Id="rId3" Type="http://schemas.openxmlformats.org/officeDocument/2006/relationships/tags" Target="../tags/tag158.xml"/><Relationship Id="rId2" Type="http://schemas.openxmlformats.org/officeDocument/2006/relationships/image" Target="../media/image5.png"/><Relationship Id="rId1" Type="http://schemas.openxmlformats.org/officeDocument/2006/relationships/tags" Target="../tags/tag15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0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image" Target="../media/image11.jpeg"/><Relationship Id="rId1" Type="http://schemas.openxmlformats.org/officeDocument/2006/relationships/tags" Target="../tags/tag93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4.xml"/><Relationship Id="rId6" Type="http://schemas.openxmlformats.org/officeDocument/2006/relationships/tags" Target="../tags/tag163.xml"/><Relationship Id="rId5" Type="http://schemas.openxmlformats.org/officeDocument/2006/relationships/image" Target="../media/image11.jpeg"/><Relationship Id="rId4" Type="http://schemas.openxmlformats.org/officeDocument/2006/relationships/image" Target="../media/image6.png"/><Relationship Id="rId3" Type="http://schemas.openxmlformats.org/officeDocument/2006/relationships/tags" Target="../tags/tag162.xml"/><Relationship Id="rId2" Type="http://schemas.openxmlformats.org/officeDocument/2006/relationships/image" Target="../media/image5.png"/><Relationship Id="rId1" Type="http://schemas.openxmlformats.org/officeDocument/2006/relationships/tags" Target="../tags/tag16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58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image" Target="../media/image1.png"/><Relationship Id="rId1" Type="http://schemas.openxmlformats.org/officeDocument/2006/relationships/tags" Target="../tags/tag16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7" Type="http://schemas.openxmlformats.org/officeDocument/2006/relationships/audio" Target="../media/audio1.wav"/><Relationship Id="rId6" Type="http://schemas.openxmlformats.org/officeDocument/2006/relationships/tags" Target="../tags/tag100.xml"/><Relationship Id="rId5" Type="http://schemas.openxmlformats.org/officeDocument/2006/relationships/image" Target="../media/image12.jpeg"/><Relationship Id="rId4" Type="http://schemas.openxmlformats.org/officeDocument/2006/relationships/image" Target="../media/image6.png"/><Relationship Id="rId3" Type="http://schemas.openxmlformats.org/officeDocument/2006/relationships/tags" Target="../tags/tag99.xml"/><Relationship Id="rId2" Type="http://schemas.openxmlformats.org/officeDocument/2006/relationships/image" Target="../media/image5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4.xml"/><Relationship Id="rId6" Type="http://schemas.openxmlformats.org/officeDocument/2006/relationships/tags" Target="../tags/tag103.xml"/><Relationship Id="rId5" Type="http://schemas.openxmlformats.org/officeDocument/2006/relationships/image" Target="../media/image13.jpeg"/><Relationship Id="rId4" Type="http://schemas.openxmlformats.org/officeDocument/2006/relationships/image" Target="../media/image6.png"/><Relationship Id="rId3" Type="http://schemas.openxmlformats.org/officeDocument/2006/relationships/tags" Target="../tags/tag102.xml"/><Relationship Id="rId2" Type="http://schemas.openxmlformats.org/officeDocument/2006/relationships/image" Target="../media/image5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image" Target="../media/image17.jpeg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6.png"/><Relationship Id="rId3" Type="http://schemas.openxmlformats.org/officeDocument/2006/relationships/tags" Target="../tags/tag105.xml"/><Relationship Id="rId2" Type="http://schemas.openxmlformats.org/officeDocument/2006/relationships/image" Target="../media/image5.png"/><Relationship Id="rId10" Type="http://schemas.openxmlformats.org/officeDocument/2006/relationships/slideLayout" Target="../slideLayouts/slideLayout54.xml"/><Relationship Id="rId1" Type="http://schemas.openxmlformats.org/officeDocument/2006/relationships/tags" Target="../tags/tag10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image" Target="../media/image21.jpeg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png"/><Relationship Id="rId3" Type="http://schemas.openxmlformats.org/officeDocument/2006/relationships/tags" Target="../tags/tag108.xml"/><Relationship Id="rId2" Type="http://schemas.openxmlformats.org/officeDocument/2006/relationships/image" Target="../media/image5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54.xml"/><Relationship Id="rId1" Type="http://schemas.openxmlformats.org/officeDocument/2006/relationships/tags" Target="../tags/tag10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image" Target="../media/image23.jpeg"/><Relationship Id="rId6" Type="http://schemas.openxmlformats.org/officeDocument/2006/relationships/image" Target="../media/image22.jpeg"/><Relationship Id="rId5" Type="http://schemas.openxmlformats.org/officeDocument/2006/relationships/image" Target="../media/image15.jpeg"/><Relationship Id="rId4" Type="http://schemas.openxmlformats.org/officeDocument/2006/relationships/image" Target="../media/image6.png"/><Relationship Id="rId3" Type="http://schemas.openxmlformats.org/officeDocument/2006/relationships/tags" Target="../tags/tag111.xml"/><Relationship Id="rId2" Type="http://schemas.openxmlformats.org/officeDocument/2006/relationships/image" Target="../media/image5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54.xml"/><Relationship Id="rId1" Type="http://schemas.openxmlformats.org/officeDocument/2006/relationships/tags" Target="../tags/tag11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tags" Target="../tags/tag117.xml"/><Relationship Id="rId7" Type="http://schemas.openxmlformats.org/officeDocument/2006/relationships/image" Target="../media/image25.png"/><Relationship Id="rId6" Type="http://schemas.openxmlformats.org/officeDocument/2006/relationships/tags" Target="../tags/tag116.xml"/><Relationship Id="rId5" Type="http://schemas.openxmlformats.org/officeDocument/2006/relationships/image" Target="../media/image24.jpeg"/><Relationship Id="rId4" Type="http://schemas.openxmlformats.org/officeDocument/2006/relationships/image" Target="../media/image6.png"/><Relationship Id="rId3" Type="http://schemas.openxmlformats.org/officeDocument/2006/relationships/tags" Target="../tags/tag115.xml"/><Relationship Id="rId2" Type="http://schemas.openxmlformats.org/officeDocument/2006/relationships/image" Target="../media/image5.png"/><Relationship Id="rId1" Type="http://schemas.openxmlformats.org/officeDocument/2006/relationships/tags" Target="../tags/tag114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4.xml"/><Relationship Id="rId5" Type="http://schemas.openxmlformats.org/officeDocument/2006/relationships/tags" Target="../tags/tag120.xml"/><Relationship Id="rId4" Type="http://schemas.openxmlformats.org/officeDocument/2006/relationships/image" Target="../media/image6.png"/><Relationship Id="rId3" Type="http://schemas.openxmlformats.org/officeDocument/2006/relationships/tags" Target="../tags/tag119.xml"/><Relationship Id="rId2" Type="http://schemas.openxmlformats.org/officeDocument/2006/relationships/image" Target="../media/image5.png"/><Relationship Id="rId1" Type="http://schemas.openxmlformats.org/officeDocument/2006/relationships/tags" Target="../tags/tag1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92424"/>
            <a:ext cx="3695700" cy="84296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3663" y="2131097"/>
            <a:ext cx="3027557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1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第一单元 桂花雨</a:t>
            </a:r>
            <a:endParaRPr kumimoji="1" lang="zh-CN" altLang="en-US" sz="21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72014" y="4180644"/>
            <a:ext cx="2740159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语文部编版五年级上册</a:t>
            </a:r>
            <a:endParaRPr lang="zh-CN" altLang="en-US" sz="15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264" y="1449015"/>
            <a:ext cx="3777842" cy="2531958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8434" name="标题 18433"/>
          <p:cNvSpPr>
            <a:spLocks noGrp="1" noRot="1"/>
          </p:cNvSpPr>
          <p:nvPr>
            <p:ph type="title" idx="4294967295"/>
            <p:custDataLst>
              <p:tags r:id="rId5"/>
            </p:custDataLst>
          </p:nvPr>
        </p:nvSpPr>
        <p:spPr>
          <a:xfrm>
            <a:off x="-252536" y="1059031"/>
            <a:ext cx="8990241" cy="756582"/>
          </a:xfrm>
        </p:spPr>
        <p:txBody>
          <a:bodyPr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dirty="0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  </a:t>
            </a:r>
            <a:r>
              <a:rPr lang="en-US" altLang="zh-CN" sz="3200" dirty="0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桂花树的样子笨笨的，不像梅树那样有姿态。</a:t>
            </a:r>
            <a:br>
              <a:rPr lang="en-US" altLang="zh-CN" sz="3200" dirty="0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</a:br>
            <a:endParaRPr lang="en-US" altLang="zh-CN" sz="3200" dirty="0">
              <a:solidFill>
                <a:schemeClr val="dk1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pic>
        <p:nvPicPr>
          <p:cNvPr id="18436" name="图片 18435" descr="s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9670" y="1568901"/>
            <a:ext cx="2976706" cy="22131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图片 18436" descr="s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00" y="1533556"/>
            <a:ext cx="3042664" cy="22484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711325" y="4435573"/>
            <a:ext cx="2926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整体感知，享受桂花“香”</a:t>
            </a:r>
            <a:endParaRPr lang="zh-CN" altLang="en-US" sz="1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7171" name="文本占位符 7170"/>
          <p:cNvSpPr>
            <a:spLocks noGrp="1" noRot="1"/>
          </p:cNvSpPr>
          <p:nvPr>
            <p:ph type="body" idx="4294967295"/>
            <p:custDataLst>
              <p:tags r:id="rId5"/>
            </p:custDataLst>
          </p:nvPr>
        </p:nvSpPr>
        <p:spPr>
          <a:xfrm>
            <a:off x="259413" y="915566"/>
            <a:ext cx="4476750" cy="1085850"/>
          </a:xfr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20000"/>
              </a:lnSpc>
              <a:spcAft>
                <a:spcPct val="20000"/>
              </a:spcAft>
              <a:buClrTx/>
              <a:buSzTx/>
              <a:buNone/>
            </a:pP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不开花时，只是满树的叶子；开花时，仔细地在树丛里寻找，才能看到那些小花。可是桂花的香气，太迷人了。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spcAft>
                <a:spcPct val="20000"/>
              </a:spcAft>
              <a:buClrTx/>
              <a:buSzTx/>
              <a:buNone/>
            </a:pP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spcAft>
                <a:spcPct val="20000"/>
              </a:spcAft>
              <a:buClrTx/>
              <a:buSzTx/>
              <a:buNone/>
            </a:pP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spcAft>
                <a:spcPct val="20000"/>
              </a:spcAft>
              <a:buClrTx/>
              <a:buSzTx/>
              <a:buNone/>
            </a:pP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20000"/>
              </a:lnSpc>
              <a:spcAft>
                <a:spcPct val="20000"/>
              </a:spcAft>
              <a:buClrTx/>
              <a:buSzTx/>
              <a:buNone/>
            </a:pP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174" name="文本框 7173"/>
          <p:cNvSpPr txBox="1"/>
          <p:nvPr/>
        </p:nvSpPr>
        <p:spPr>
          <a:xfrm>
            <a:off x="3347864" y="2540224"/>
            <a:ext cx="3218701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spcAft>
                <a:spcPct val="2000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桂花盛开的时候，不说香飘十里，至少前后十几家邻居，没有不浸在桂花香里的。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5" name="文本框 7174"/>
          <p:cNvSpPr txBox="1"/>
          <p:nvPr/>
        </p:nvSpPr>
        <p:spPr>
          <a:xfrm>
            <a:off x="1187624" y="4462463"/>
            <a:ext cx="5126588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全年，整个村子都浸在桂花的香气里。 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176" name="图片 7175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1" y="2442542"/>
            <a:ext cx="2612803" cy="18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7176" descr="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2347" y="771550"/>
            <a:ext cx="2924574" cy="17502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  <p:bldP spid="7174" grpId="0"/>
      <p:bldP spid="71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9458" name="Rectangle 3"/>
          <p:cNvSpPr>
            <a:spLocks noGrp="1"/>
          </p:cNvSpPr>
          <p:nvPr>
            <p:ph type="body" idx="4294967295"/>
            <p:custDataLst>
              <p:tags r:id="rId5"/>
            </p:custDataLst>
          </p:nvPr>
        </p:nvSpPr>
        <p:spPr>
          <a:xfrm>
            <a:off x="760095" y="677228"/>
            <a:ext cx="7623810" cy="3451384"/>
          </a:xfrm>
        </p:spPr>
        <p:txBody>
          <a:bodyPr wrap="square" lIns="91440" tIns="45720" rIns="91440" bIns="4572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80000"/>
              </a:lnSpc>
              <a:buClrTx/>
              <a:buSzTx/>
            </a:pP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80000"/>
              </a:lnSpc>
              <a:buClrTx/>
              <a:buSzTx/>
            </a:pP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80000"/>
              </a:lnSpc>
              <a:buClrTx/>
              <a:buSzTx/>
            </a:pP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我喜欢的是桂花。桂花树的样子笨笨的，不像梅树那样有姿态。不开花时，只见到满树的叶子；开花时，仔细地在树丛里寻找，才看到那些小花。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可是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，桂花的香气太迷人了。</a:t>
            </a: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80000"/>
              </a:lnSpc>
              <a:buClrTx/>
              <a:buSzTx/>
            </a:pP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反衬手法</a:t>
            </a: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0243" name="Text Box 3"/>
          <p:cNvSpPr txBox="1"/>
          <p:nvPr/>
        </p:nvSpPr>
        <p:spPr>
          <a:xfrm>
            <a:off x="949189" y="1477833"/>
            <a:ext cx="6911975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故乡的桂花除了香气迷人，还有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什么令作者魂牵梦绕的？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2292" name="Text Box 4"/>
          <p:cNvSpPr txBox="1"/>
          <p:nvPr/>
        </p:nvSpPr>
        <p:spPr>
          <a:xfrm>
            <a:off x="1042989" y="1329929"/>
            <a:ext cx="7559675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※  可是母亲说：“这里的桂花再香，也比不上家乡院子里的桂花。”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事实是不是像母亲说的这样呢？从课文中找答案。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1043608" y="1203598"/>
            <a:ext cx="7164288" cy="1440160"/>
          </a:xfrm>
        </p:spPr>
        <p:txBody>
          <a:bodyPr wrap="square" lIns="91440" tIns="45720" rIns="91440" bIns="4572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可是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母亲说：“这里的桂花再香，也比不上家乡院子里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的桂花。”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           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母亲思念故乡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20000"/>
              </a:lnSpc>
              <a:buClrTx/>
              <a:buSz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20000"/>
              </a:lnSpc>
              <a:buClrTx/>
              <a:buSzTx/>
              <a:buNone/>
            </a:pP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8673" name="Rectangle 2"/>
          <p:cNvSpPr>
            <a:spLocks noGrp="1"/>
          </p:cNvSpPr>
          <p:nvPr>
            <p:ph type="title" idx="4294967295"/>
            <p:custDataLst>
              <p:tags r:id="rId5"/>
            </p:custDataLst>
          </p:nvPr>
        </p:nvSpPr>
        <p:spPr>
          <a:xfrm>
            <a:off x="539552" y="1059582"/>
            <a:ext cx="8280920" cy="994410"/>
          </a:xfrm>
        </p:spPr>
        <p:txBody>
          <a:bodyPr wrap="square" lIns="91440" tIns="45720" rIns="91440" bIns="4572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000" dirty="0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  </a:t>
            </a:r>
            <a:r>
              <a:rPr lang="zh-CN" altLang="en-US" sz="4000" dirty="0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阅读至此，你认为作者只是对比着写这两个地方的桂花吗？</a:t>
            </a:r>
            <a:endParaRPr lang="zh-CN" altLang="en-US" sz="4000" dirty="0">
              <a:solidFill>
                <a:schemeClr val="dk1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  <p:custDataLst>
              <p:tags r:id="rId6"/>
            </p:custDataLst>
          </p:nvPr>
        </p:nvSpPr>
        <p:spPr>
          <a:xfrm>
            <a:off x="251520" y="2139702"/>
            <a:ext cx="8229600" cy="2250454"/>
          </a:xfrm>
        </p:spPr>
        <p:txBody>
          <a:bodyPr wrap="square" lIns="91440" tIns="45720" rIns="91440" bIns="4572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于是，我又想起了故乡童年时代的“摇花乐”，还有那摇落的阵阵桂花雨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。  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怀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童年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                       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思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故乡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45510" y="2353152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借物抒情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31210" y="1757363"/>
            <a:ext cx="19227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借景抒情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635760" y="1161098"/>
            <a:ext cx="587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本文最典型的写作手法是什么？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0722" name="文本占位符 47106"/>
          <p:cNvSpPr>
            <a:spLocks noGrp="1"/>
          </p:cNvSpPr>
          <p:nvPr>
            <p:ph type="body" sz="half" idx="4294967295"/>
            <p:custDataLst>
              <p:tags r:id="rId5"/>
            </p:custDataLst>
          </p:nvPr>
        </p:nvSpPr>
        <p:spPr>
          <a:xfrm>
            <a:off x="1" y="897732"/>
            <a:ext cx="4681855" cy="1893094"/>
          </a:xfrm>
        </p:spPr>
        <p:txBody>
          <a:bodyPr wrap="square" lIns="91440" tIns="45720" rIns="91440" bIns="45720" anchor="t">
            <a:noAutofit/>
          </a:bodyPr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marL="0" lvl="0" algn="l" defTabSz="914400">
              <a:lnSpc>
                <a:spcPct val="100000"/>
              </a:lnSpc>
              <a:buNone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春风又绿江南岸，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defTabSz="914400">
              <a:lnSpc>
                <a:spcPct val="100000"/>
              </a:lnSpc>
              <a:buNone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明月何时照我还。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defTabSz="914400">
              <a:lnSpc>
                <a:spcPct val="100000"/>
              </a:lnSpc>
              <a:buNone/>
            </a:pP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——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王安石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《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泊船瓜洲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》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defTabSz="914400">
              <a:lnSpc>
                <a:spcPct val="100000"/>
              </a:lnSpc>
              <a:buNone/>
            </a:pP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defTabSz="914400">
              <a:lnSpc>
                <a:spcPct val="100000"/>
              </a:lnSpc>
              <a:buNone/>
            </a:pP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0723" name="文本占位符 47108"/>
          <p:cNvSpPr>
            <a:spLocks noGrp="1"/>
          </p:cNvSpPr>
          <p:nvPr>
            <p:ph type="body" sz="half" idx="4294967295"/>
            <p:custDataLst>
              <p:tags r:id="rId6"/>
            </p:custDataLst>
          </p:nvPr>
        </p:nvSpPr>
        <p:spPr>
          <a:xfrm>
            <a:off x="4716016" y="987574"/>
            <a:ext cx="4038600" cy="3779996"/>
          </a:xfrm>
        </p:spPr>
        <p:txBody>
          <a:bodyPr wrap="square" lIns="91440" tIns="45720" rIns="91440" bIns="45720" anchor="t">
            <a:noAutofit/>
          </a:bodyPr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marL="0" lvl="0" algn="l" defTabSz="914400">
              <a:lnSpc>
                <a:spcPct val="100000"/>
              </a:lnSpc>
              <a:buNone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故乡的梅花又开了。那朵朵冷艳、缕缕幽芳的梅花，总让我想起漂泊他乡、葬身异国的外祖父。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defTabSz="914400">
              <a:lnSpc>
                <a:spcPct val="100000"/>
              </a:lnSpc>
              <a:buNone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——《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梅花魂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" name="圆角矩形标注 4"/>
          <p:cNvSpPr/>
          <p:nvPr>
            <p:custDataLst>
              <p:tags r:id="rId7"/>
            </p:custDataLst>
          </p:nvPr>
        </p:nvSpPr>
        <p:spPr>
          <a:xfrm>
            <a:off x="467544" y="2633359"/>
            <a:ext cx="3663420" cy="1458278"/>
          </a:xfrm>
          <a:prstGeom prst="wedgeRoundRectCallout">
            <a:avLst/>
          </a:prstGeom>
          <a:solidFill>
            <a:schemeClr val="accent6"/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一些思乡的诗及诗歌。</a:t>
            </a:r>
            <a:endParaRPr lang="zh-CN" altLang="en-US" sz="2400">
              <a:solidFill>
                <a:schemeClr val="l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16387" name="Text Box 3"/>
          <p:cNvSpPr txBox="1"/>
          <p:nvPr>
            <p:custDataLst>
              <p:tags r:id="rId5"/>
            </p:custDataLst>
          </p:nvPr>
        </p:nvSpPr>
        <p:spPr>
          <a:xfrm>
            <a:off x="251461" y="875110"/>
            <a:ext cx="8640763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仿宋_GB2312" pitchFamily="49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了课文，我也想起了一些难忘的人和事。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听到（               ），我总会想起  （             ），还有（            ）。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看到（               ），我总会想起 （             ），还有（   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             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课文回顾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78783" y="411957"/>
            <a:ext cx="1661993" cy="442793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9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楷体_GB2312" pitchFamily="1" charset="-122"/>
              </a:rPr>
              <a:t> </a:t>
            </a:r>
            <a:r>
              <a:rPr lang="zh-CN" altLang="en-US" sz="3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桂  花  雨</a:t>
            </a:r>
            <a:endParaRPr lang="zh-CN" altLang="en-US" sz="32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SCD4000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95"/>
          <a:stretch>
            <a:fillRect/>
          </a:stretch>
        </p:blipFill>
        <p:spPr bwMode="auto">
          <a:xfrm>
            <a:off x="107504" y="915566"/>
            <a:ext cx="6624736" cy="424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" name="Freeform 11"/>
          <p:cNvSpPr/>
          <p:nvPr>
            <p:custDataLst>
              <p:tags r:id="rId3"/>
            </p:custDataLst>
          </p:nvPr>
        </p:nvSpPr>
        <p:spPr>
          <a:xfrm>
            <a:off x="8362260" y="3441960"/>
            <a:ext cx="167405" cy="167408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4"/>
            </p:custDataLst>
          </p:nvPr>
        </p:nvSpPr>
        <p:spPr>
          <a:xfrm>
            <a:off x="3395690" y="1534131"/>
            <a:ext cx="167402" cy="167165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4" name="标题 1"/>
          <p:cNvSpPr/>
          <p:nvPr>
            <p:custDataLst>
              <p:tags r:id="rId5"/>
            </p:custDataLst>
          </p:nvPr>
        </p:nvSpPr>
        <p:spPr>
          <a:xfrm>
            <a:off x="3468966" y="1780093"/>
            <a:ext cx="4985089" cy="1620698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000" dirty="0">
                <a:solidFill>
                  <a:schemeClr val="lt1"/>
                </a:solidFill>
              </a:rPr>
              <a:t>新课导入</a:t>
            </a:r>
            <a:endParaRPr lang="zh-CN" altLang="en-US" sz="3000" dirty="0">
              <a:solidFill>
                <a:schemeClr val="lt1"/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00192" y="880433"/>
            <a:ext cx="2448272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以你的小练笔为最后一自然段，模仿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桂花雨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运用借物抒情的写法完成一篇习作。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28680" name="图片 28679" descr="SCD40009"/>
          <p:cNvPicPr>
            <a:picLocks noChangeAspect="1"/>
          </p:cNvPicPr>
          <p:nvPr/>
        </p:nvPicPr>
        <p:blipFill>
          <a:blip r:embed="rId5"/>
          <a:srcRect l="42195"/>
          <a:stretch>
            <a:fillRect/>
          </a:stretch>
        </p:blipFill>
        <p:spPr>
          <a:xfrm>
            <a:off x="0" y="987575"/>
            <a:ext cx="5759450" cy="41559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0" y="264794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5" y="880298"/>
            <a:ext cx="2195889" cy="1471713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3"/>
            </p:custDataLst>
          </p:nvPr>
        </p:nvCxnSpPr>
        <p:spPr>
          <a:xfrm>
            <a:off x="594365" y="2884925"/>
            <a:ext cx="996710" cy="0"/>
          </a:xfrm>
          <a:prstGeom prst="line">
            <a:avLst/>
          </a:prstGeom>
          <a:ln w="12700"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7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594365" y="2969698"/>
            <a:ext cx="2137915" cy="399221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800" spc="15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谢谢</a:t>
            </a:r>
            <a:endParaRPr lang="zh-CN" altLang="en-US" sz="1800" spc="15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594365" y="3408447"/>
            <a:ext cx="2137915" cy="399221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>
            <a:lvl1pPr mar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spc="150" dirty="0">
                <a:solidFill>
                  <a:schemeClr val="dk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</a:rPr>
              <a:t>2020/01/01</a:t>
            </a:r>
            <a:endParaRPr lang="en-GB" sz="1800" spc="150" dirty="0">
              <a:solidFill>
                <a:schemeClr val="dk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2" name="图片 1" descr="s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" y="218122"/>
            <a:ext cx="1646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l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37891" name="图片 37890" descr="197676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23604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50178" name="内容占位符 50177" descr="17"/>
          <p:cNvPicPr>
            <a:picLocks noGrp="1" noRot="1" noChangeAspect="1"/>
          </p:cNvPicPr>
          <p:nvPr>
            <p:ph sz="quarter" idx="4294967295"/>
          </p:nvPr>
        </p:nvPicPr>
        <p:blipFill>
          <a:blip r:embed="rId5"/>
          <a:stretch>
            <a:fillRect/>
          </a:stretch>
        </p:blipFill>
        <p:spPr>
          <a:xfrm>
            <a:off x="1619886" y="740568"/>
            <a:ext cx="2328142" cy="1831658"/>
          </a:xfrm>
        </p:spPr>
      </p:pic>
      <p:pic>
        <p:nvPicPr>
          <p:cNvPr id="50183" name="图片 50182" descr="0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430" y="2283719"/>
            <a:ext cx="2921000" cy="214350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4" name="内容占位符 50183" descr="4"/>
          <p:cNvPicPr>
            <a:picLocks noGrp="1" noRot="1" noChangeAspect="1"/>
          </p:cNvPicPr>
          <p:nvPr>
            <p:ph sz="quarter" idx="4294967295"/>
          </p:nvPr>
        </p:nvPicPr>
        <p:blipFill>
          <a:blip r:embed="rId7"/>
          <a:stretch>
            <a:fillRect/>
          </a:stretch>
        </p:blipFill>
        <p:spPr>
          <a:xfrm>
            <a:off x="4860926" y="2746057"/>
            <a:ext cx="2286204" cy="1681163"/>
          </a:xfrm>
        </p:spPr>
      </p:pic>
      <p:pic>
        <p:nvPicPr>
          <p:cNvPr id="50185" name="图片 50184" descr="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0290" y="740569"/>
            <a:ext cx="2952070" cy="2119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90113" name="内容占位符 128001" descr="Rectangle: Click to edit Master text styles&#10;Second level&#10;Third level&#10;Fourth level&#10;Fifth leve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tretch>
            <a:fillRect/>
          </a:stretch>
        </p:blipFill>
        <p:spPr>
          <a:xfrm>
            <a:off x="250825" y="971074"/>
            <a:ext cx="4176143" cy="1492568"/>
          </a:xfrm>
        </p:spPr>
      </p:pic>
      <p:pic>
        <p:nvPicPr>
          <p:cNvPr id="90114" name="内容占位符 128002" descr="Rectangle: Click to edit Master text styles&#10;Second level&#10;Third level&#10;Fourth level&#10;Fifth leve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/>
          <a:stretch>
            <a:fillRect/>
          </a:stretch>
        </p:blipFill>
        <p:spPr>
          <a:xfrm>
            <a:off x="4859655" y="971074"/>
            <a:ext cx="4032664" cy="1492568"/>
          </a:xfrm>
        </p:spPr>
      </p:pic>
      <p:pic>
        <p:nvPicPr>
          <p:cNvPr id="90115" name="内容占位符 128003" descr="Rectangle: Click to edit Master text styles&#10;Second level&#10;Third level&#10;Fourth level&#10;Fifth leve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/>
          <a:stretch>
            <a:fillRect/>
          </a:stretch>
        </p:blipFill>
        <p:spPr>
          <a:xfrm>
            <a:off x="250826" y="2625566"/>
            <a:ext cx="4251121" cy="1267778"/>
          </a:xfrm>
        </p:spPr>
      </p:pic>
      <p:pic>
        <p:nvPicPr>
          <p:cNvPr id="90116" name="内容占位符 128004" descr="Rectangle: Click to edit Master text styles&#10;Second level&#10;Third level&#10;Fourth level&#10;Fifth level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8"/>
          <a:stretch>
            <a:fillRect/>
          </a:stretch>
        </p:blipFill>
        <p:spPr>
          <a:xfrm>
            <a:off x="4860925" y="2625567"/>
            <a:ext cx="4031697" cy="1158716"/>
          </a:xfrm>
        </p:spPr>
      </p:pic>
      <p:sp>
        <p:nvSpPr>
          <p:cNvPr id="90117" name="文本框 128005"/>
          <p:cNvSpPr txBox="1">
            <a:spLocks noChangeArrowheads="1"/>
          </p:cNvSpPr>
          <p:nvPr/>
        </p:nvSpPr>
        <p:spPr bwMode="auto">
          <a:xfrm>
            <a:off x="4788024" y="1419622"/>
            <a:ext cx="1296988" cy="4603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桂花糕</a:t>
            </a:r>
            <a:endParaRPr lang="zh-CN" altLang="en-US" sz="2400" dirty="0" smtClean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0118" name="文本框 128006"/>
          <p:cNvSpPr txBox="1">
            <a:spLocks noChangeArrowheads="1"/>
          </p:cNvSpPr>
          <p:nvPr/>
        </p:nvSpPr>
        <p:spPr bwMode="auto">
          <a:xfrm>
            <a:off x="1619672" y="1419622"/>
            <a:ext cx="1296987" cy="4603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桂花茶</a:t>
            </a:r>
            <a:endParaRPr lang="zh-CN" altLang="en-US" sz="2400" dirty="0" smtClean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0119" name="文本框 128007"/>
          <p:cNvSpPr txBox="1">
            <a:spLocks noChangeArrowheads="1"/>
          </p:cNvSpPr>
          <p:nvPr/>
        </p:nvSpPr>
        <p:spPr bwMode="auto">
          <a:xfrm>
            <a:off x="1637775" y="2900310"/>
            <a:ext cx="1584325" cy="82994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桂花沙冰</a:t>
            </a:r>
            <a:endParaRPr lang="zh-CN" altLang="en-US" sz="2400" dirty="0" smtClean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0120" name="文本框 128008"/>
          <p:cNvSpPr txBox="1">
            <a:spLocks noChangeArrowheads="1"/>
          </p:cNvSpPr>
          <p:nvPr/>
        </p:nvSpPr>
        <p:spPr bwMode="auto">
          <a:xfrm>
            <a:off x="4788024" y="2909143"/>
            <a:ext cx="1584325" cy="82994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桂花酒冻</a:t>
            </a:r>
            <a:endParaRPr lang="zh-CN" altLang="en-US" sz="2400" dirty="0" smtClean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bldLvl="0" animBg="1"/>
      <p:bldP spid="90118" grpId="0" bldLvl="0" animBg="1"/>
      <p:bldP spid="90119" grpId="0" bldLvl="0" animBg="1"/>
      <p:bldP spid="9012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71682" name="图片 63492" descr="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" y="3867894"/>
            <a:ext cx="1428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图片 63493" descr="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784" y="3867893"/>
            <a:ext cx="1428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图片 63494" descr="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05977" y="3867894"/>
            <a:ext cx="1448860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矩形 63495"/>
          <p:cNvSpPr/>
          <p:nvPr>
            <p:custDataLst>
              <p:tags r:id="rId8"/>
            </p:custDataLst>
          </p:nvPr>
        </p:nvSpPr>
        <p:spPr>
          <a:xfrm>
            <a:off x="919435" y="764353"/>
            <a:ext cx="7453312" cy="29533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noProof="1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2000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桂花： 也称木犀，木犀科。常绿小乔木，高达</a:t>
            </a:r>
            <a:r>
              <a:rPr lang="en-US" altLang="zh-CN" sz="2000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15m</a:t>
            </a:r>
            <a:r>
              <a:rPr lang="zh-CN" altLang="en-US" sz="2000" noProof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冠卵圆形。叶对生，硬革质，椭圆形至卵状椭圆形，全缘或具疏齿。花簇生叶腋或顶生聚伞花序，黄色或白色，极香，花期中秋。核果椭圆形，蓝紫色，翌年夏初成熟。原产我国西南、华中等地，今各地普遍栽培。变种较多，有金桂、银桂、四季桂。是传统的名贵香花，城市绿化、美化的重要树种。桂花经蜜饯后，可做各种甜食。 </a:t>
            </a:r>
            <a:endParaRPr lang="zh-CN" altLang="en-US" sz="2000" b="1" noProof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23554" name="内容占位符 4" descr="微信图片_20170512153259.jpg"/>
          <p:cNvPicPr>
            <a:picLocks noGrp="1"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80010" y="1072039"/>
            <a:ext cx="4083924" cy="3269933"/>
          </a:xfrm>
        </p:spPr>
      </p:pic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48871" y="1131590"/>
            <a:ext cx="4195445" cy="3692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《桂花雨》琦</a:t>
            </a:r>
            <a:r>
              <a:rPr lang="zh-CN" altLang="en-US" sz="1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君简介：桂花雨是留在作者记忆中关于故乡最好最迷人的印象。《桂花雨》作者琦君生于1918年，当代女作家，原名潘希真，1949年赴台湾，后定居美国。琦君出版的主要作品包括散文集、小说集及儿童文学作品30余种，内有《烟愁》、《细纱灯》（获中山文艺创作奖）、《三更有梦书当枕》、《桂花雨》、《细雨灯花落》、《读书与生活》、《千里怀人月在峰》、《与我同车》、《留予他年说梦痕》、《琦君寄小读者》、《琴心》、《菁姐》、《七月的哀伤》以及《琦君自选集》等。</a:t>
            </a:r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000" b="1" dirty="0" smtClean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9992" y="530197"/>
            <a:ext cx="3024336" cy="3337697"/>
          </a:xfrm>
          <a:prstGeom prst="ellipse">
            <a:avLst/>
          </a:prstGeom>
        </p:spPr>
      </p:pic>
    </p:spTree>
    <p:custDataLst>
      <p:tags r:id="rId8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5123" name="Text Box 3"/>
          <p:cNvSpPr txBox="1"/>
          <p:nvPr/>
        </p:nvSpPr>
        <p:spPr>
          <a:xfrm>
            <a:off x="1907704" y="987574"/>
            <a:ext cx="5940152" cy="2891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盛开  欣赏  姿态  迷人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几大箩  糕饼  香飘十里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差多了  使劲  杭州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 advTm="1000">
    <p:strips dir="r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3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4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5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LINE_FORE_SCHEMECOLOR_INDEX_BRIGHTNESS" val="0"/>
  <p:tag name="KSO_WM_UNIT_LINE_FORE_SCHEMECOLOR_INDEX" val="2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5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6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16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4.xml><?xml version="1.0" encoding="utf-8"?>
<p:tagLst xmlns:p="http://schemas.openxmlformats.org/presentationml/2006/main">
  <p:tag name="KSO_WM_UNIT_PLACING_PICTURE_USER_VIEWPORT" val="{&quot;height&quot;:2317.658267716535,&quot;width&quot;:3458.0929133858267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40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bf77e5e66e954209acbbdfed3b2f0e51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aec42960b0a84b6aa3cb2001661acd76&quot;,&quot;X&quot;:{&quot;Pos&quot;:0},&quot;Y&quot;:{&quot;Pos&quot;:2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LINE_FORE_SCHEMECOLOR_INDEX_BRIGHTNESS" val="0.25"/>
  <p:tag name="KSO_WM_UNIT_LINE_FORE_SCHEMECOLOR_INDEX" val="13"/>
  <p:tag name="KSO_WM_UNIT_LINE_FILL_TYPE" val="2"/>
</p:tagLst>
</file>

<file path=ppt/tags/tag166.xml><?xml version="1.0" encoding="utf-8"?>
<p:tagLst xmlns:p="http://schemas.openxmlformats.org/presentationml/2006/main">
  <p:tag name="KSO_WM_UNIT_ISCONTENTSTITLE" val="0"/>
  <p:tag name="KSO_WM_UNIT_SUBTYPE" val="b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5281_40*f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汇报人姓名"/>
  <p:tag name="KSO_WM_UNIT_DEFAULT_FONT" val="14;18;2"/>
  <p:tag name="KSO_WM_UNIT_BLOCK" val="0"/>
  <p:tag name="KSO_WM_UNIT_SM_LIMIT_TYPE" val="0"/>
  <p:tag name="KSO_WM_UNIT_DEC_AREA_ID" val="afe0b336ef454e1b9a9b0f8b1c742658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ISCONTENTSTITLE" val="0"/>
  <p:tag name="KSO_WM_UNIT_SUBTYPE" val="c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05281_40*f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2020/01/01"/>
  <p:tag name="KSO_WM_UNIT_DEFAULT_FONT" val="14;18;2"/>
  <p:tag name="KSO_WM_UNIT_BLOCK" val="0"/>
  <p:tag name="KSO_WM_UNIT_SM_LIMIT_TYPE" val="0"/>
  <p:tag name="KSO_WM_UNIT_DEC_AREA_ID" val="88d21a823ba045ca98ef9f4264696da4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left&quot;,&quot;slide_type&quot;:[&quot;endPage&quot;],&quot;aspect_ratio&quot;:&quot;16:9&quot;}"/>
  <p:tag name="KSO_WM_CHIP_XID" val="5ec34a930ac41c4a0a525d3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40"/>
  <p:tag name="KSO_WM_TEMPLATE_SUBCATEGORY" val="21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40"/>
  <p:tag name="KSO_WM_SLIDE_SIZE" val="380*460"/>
  <p:tag name="KSO_WM_SLIDE_POSITION" val="60*39"/>
  <p:tag name="KSO_WM_TAG_VERSION" val="1.0"/>
  <p:tag name="KSO_WM_SLIDE_LAYOUT" val="a_b_f"/>
  <p:tag name="KSO_WM_SLIDE_LAYOUT_CNT" val="1_1_2"/>
  <p:tag name="KSO_WM_CHIP_GROUPID" val="5ebf6661ddc3daf3fef3f760"/>
  <p:tag name="KSO_WM_SLIDE_LAYOUT_INFO" val="{&quot;id&quot;:&quot;2020-11-26T16:18:27&quot;,&quot;maxSize&quot;:{&quot;size1&quot;:44.20376654730903},&quot;minSize&quot;:{&quot;size1&quot;:33.50376654730903},&quot;normalSize&quot;:{&quot;size1&quot;:36.60376654730903},&quot;subLayout&quot;:[{&quot;id&quot;:&quot;2020-11-26T16:18:27&quot;,&quot;margin&quot;:{&quot;bottom&quot;:0.23982524871826172,&quot;left&quot;:2.434183359146118,&quot;right&quot;:18.714738845825195,&quot;top&quot;:4.947504997253418},&quot;type&quot;:0},{&quot;id&quot;:&quot;2020-11-26T16:18:27&quot;,&quot;maxSize&quot;:{&quot;size1&quot;:35.57606019583544},&quot;minSize&quot;:{&quot;size1&quot;:22.67606019583543},&quot;normalSize&quot;:{&quot;size1&quot;:30.576060195835435},&quot;subLayout&quot;:[{&quot;id&quot;:&quot;2020-11-26T16:18:27&quot;,&quot;margin&quot;:{&quot;bottom&quot;:0.48761555552482605,&quot;left&quot;:2.1166832447052,&quot;right&quot;:18.344322204589844,&quot;top&quot;:0.21349433064460754},&quot;type&quot;:0},{&quot;id&quot;:&quot;2020-11-26T16:18:27&quot;,&quot;margin&quot;:{&quot;bottom&quot;:4.947526931762695,&quot;left&quot;:2.1166832447052,&quot;right&quot;:18.344322204589844,&quot;top&quot;:0.6648091673851013},&quot;type&quot;:0}],&quot;type&quot;:0}],&quot;type&quot;:0}"/>
  <p:tag name="KSO_WM_SLIDE_BK_DARK_LIGHT" val="2"/>
  <p:tag name="KSO_WM_SLIDE_BACKGROUND_TYPE" val="general"/>
  <p:tag name="KSO_WM_SLIDE_SUPPORT_FEATURE_TYPE" val="0"/>
  <p:tag name="KSO_WM_TEMPLATE_ASSEMBLE_XID" val="5fbf64c69532eafaafd417f6"/>
  <p:tag name="KSO_WM_TEMPLATE_ASSEMBLE_GROUPID" val="5fbf1fd79532eafaafd2988c"/>
</p:tagLst>
</file>

<file path=ppt/tags/tag169.xml><?xml version="1.0" encoding="utf-8"?>
<p:tagLst xmlns:p="http://schemas.openxmlformats.org/presentationml/2006/main">
  <p:tag name="COMMONDATA" val="eyJoZGlkIjoiZWE3NjZlYjJkMjNiZjRmNDUwNDg2MDIyMjNiOTJhMjA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05281"/>
</p:tagLst>
</file>

<file path=ppt/tags/tag87.xml><?xml version="1.0" encoding="utf-8"?>
<p:tagLst xmlns:p="http://schemas.openxmlformats.org/presentationml/2006/main">
  <p:tag name="KSO_WM_TEMPLATE_CATEGORY" val="custom"/>
  <p:tag name="KSO_WM_TEMPLATE_INDEX" val="2020528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ags/tag91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3.xml><?xml version="1.0" encoding="utf-8"?>
<p:tagLst xmlns:p="http://schemas.openxmlformats.org/presentationml/2006/main">
  <p:tag name="KSO_WM_UNIT_PLACING_PICTURE_USER_VIEWPORT" val="{&quot;height&quot;:6691.411023622047,&quot;width&quot;:10432.655118110237}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562133789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9f857502-bf7f-4227-8e14-69450dbf16dc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82ba6584-062f-4a3e-a719-a1875814059e}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1433</Words>
  <Application>WPS 演示</Application>
  <PresentationFormat>全屏显示(16:9)</PresentationFormat>
  <Paragraphs>123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42" baseType="lpstr">
      <vt:lpstr>Arial</vt:lpstr>
      <vt:lpstr>宋体</vt:lpstr>
      <vt:lpstr>Wingdings</vt:lpstr>
      <vt:lpstr>黑体</vt:lpstr>
      <vt:lpstr>Times New Roman</vt:lpstr>
      <vt:lpstr>Tahoma</vt:lpstr>
      <vt:lpstr>华文行楷</vt:lpstr>
      <vt:lpstr>微软雅黑</vt:lpstr>
      <vt:lpstr>楷体_GB2312</vt:lpstr>
      <vt:lpstr>Calibri</vt:lpstr>
      <vt:lpstr>新宋体</vt:lpstr>
      <vt:lpstr>Arial Unicode MS</vt:lpstr>
      <vt:lpstr>仿宋_GB2312</vt:lpstr>
      <vt:lpstr>仿宋</vt:lpstr>
      <vt:lpstr>幼圆</vt:lpstr>
      <vt:lpstr>汉仪乐喵体W</vt:lpstr>
      <vt:lpstr>汉仪乐喵体W</vt:lpstr>
      <vt:lpstr>Segoe Print</vt:lpstr>
      <vt:lpstr>1_Office 主题​​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桂花树的样子笨笨的，不像梅树那样有姿态。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阅读至此，你认为作者只是对比着写这两个地方的桂花吗？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60</cp:revision>
  <dcterms:created xsi:type="dcterms:W3CDTF">2011-11-19T17:29:00Z</dcterms:created>
  <dcterms:modified xsi:type="dcterms:W3CDTF">2022-05-23T05:33:22Z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166B55A040D0409BA8210AF971D059A2</vt:lpwstr>
  </property>
</Properties>
</file>