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>
  <p:sldMasterIdLst>
    <p:sldMasterId id="2147483648" r:id="rId1"/>
    <p:sldMasterId id="2147483652" r:id="rId3"/>
  </p:sldMasterIdLst>
  <p:notesMasterIdLst>
    <p:notesMasterId r:id="rId6"/>
  </p:notesMasterIdLst>
  <p:handoutMasterIdLst>
    <p:handoutMasterId r:id="rId32"/>
  </p:handoutMasterIdLst>
  <p:sldIdLst>
    <p:sldId id="568" r:id="rId4"/>
    <p:sldId id="569" r:id="rId5"/>
    <p:sldId id="570" r:id="rId7"/>
    <p:sldId id="571" r:id="rId8"/>
    <p:sldId id="572" r:id="rId9"/>
    <p:sldId id="573" r:id="rId10"/>
    <p:sldId id="574" r:id="rId11"/>
    <p:sldId id="575" r:id="rId12"/>
    <p:sldId id="576" r:id="rId13"/>
    <p:sldId id="577" r:id="rId14"/>
    <p:sldId id="578" r:id="rId15"/>
    <p:sldId id="579" r:id="rId16"/>
    <p:sldId id="580" r:id="rId17"/>
    <p:sldId id="581" r:id="rId18"/>
    <p:sldId id="582" r:id="rId19"/>
    <p:sldId id="583" r:id="rId20"/>
    <p:sldId id="584" r:id="rId21"/>
    <p:sldId id="585" r:id="rId22"/>
    <p:sldId id="586" r:id="rId23"/>
    <p:sldId id="587" r:id="rId24"/>
    <p:sldId id="588" r:id="rId25"/>
    <p:sldId id="589" r:id="rId26"/>
    <p:sldId id="590" r:id="rId27"/>
    <p:sldId id="591" r:id="rId28"/>
    <p:sldId id="592" r:id="rId29"/>
    <p:sldId id="593" r:id="rId30"/>
    <p:sldId id="594" r:id="rId31"/>
  </p:sldIdLst>
  <p:sldSz cx="12190095" cy="7021195"/>
  <p:notesSz cx="6858000" cy="9144000"/>
  <p:custDataLst>
    <p:tags r:id="rId37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614680" indent="-1574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1228725" indent="-31432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843405" indent="-47180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2457450" indent="-62865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929"/>
    <a:srgbClr val="FF1D1D"/>
    <a:srgbClr val="A3E0FF"/>
    <a:srgbClr val="D6A300"/>
    <a:srgbClr val="0033CC"/>
    <a:srgbClr val="0060A8"/>
    <a:srgbClr val="FFFFFF"/>
    <a:srgbClr val="97D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989" autoAdjust="0"/>
    <p:restoredTop sz="94660" autoAdjust="0"/>
  </p:normalViewPr>
  <p:slideViewPr>
    <p:cSldViewPr>
      <p:cViewPr varScale="1">
        <p:scale>
          <a:sx n="85" d="100"/>
          <a:sy n="85" d="100"/>
        </p:scale>
        <p:origin x="180" y="60"/>
      </p:cViewPr>
      <p:guideLst>
        <p:guide orient="horz" pos="2279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7" Type="http://schemas.openxmlformats.org/officeDocument/2006/relationships/tags" Target="tags/tag529.xml"/><Relationship Id="rId36" Type="http://schemas.openxmlformats.org/officeDocument/2006/relationships/commentAuthors" Target="commentAuthors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handoutMaster" Target="handoutMasters/handoutMaster1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4FE8DB65-15E2-456A-A049-22BCBF7F822E}" type="slidenum">
              <a:rPr lang="zh-CN" altLang="en-US"/>
            </a:fld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524E828-1074-4918-9B06-F401B01F5718}" type="datetimeFigureOut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97E0556-1153-4D7A-BCEF-FAB98E74156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52438" y="685800"/>
            <a:ext cx="5953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1229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5929A02B-AD3F-411B-940D-7476CC670A6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14680"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28725"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43405"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57450"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73400" algn="l" defTabSz="122936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88080" algn="l" defTabSz="122936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302760" algn="l" defTabSz="122936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917440" algn="l" defTabSz="122936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662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662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95ADB310-BBE9-4490-8ECC-256EA5430CF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765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65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03DB835-D6FC-4D98-A5C4-F31F3EFDCF6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765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65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03DB835-D6FC-4D98-A5C4-F31F3EFDCF6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765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65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03DB835-D6FC-4D98-A5C4-F31F3EFDCF6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765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65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03DB835-D6FC-4D98-A5C4-F31F3EFDCF6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765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65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03DB835-D6FC-4D98-A5C4-F31F3EFDCF6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765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65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03DB835-D6FC-4D98-A5C4-F31F3EFDCF6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765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65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03DB835-D6FC-4D98-A5C4-F31F3EFDCF6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765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65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03DB835-D6FC-4D98-A5C4-F31F3EFDCF6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765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65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03DB835-D6FC-4D98-A5C4-F31F3EFDCF6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765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65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03DB835-D6FC-4D98-A5C4-F31F3EFDCF6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662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662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95ADB310-BBE9-4490-8ECC-256EA5430CF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765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65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03DB835-D6FC-4D98-A5C4-F31F3EFDCF6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765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65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03DB835-D6FC-4D98-A5C4-F31F3EFDCF6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765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65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03DB835-D6FC-4D98-A5C4-F31F3EFDCF6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765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65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03DB835-D6FC-4D98-A5C4-F31F3EFDCF6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765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65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03DB835-D6FC-4D98-A5C4-F31F3EFDCF6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765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65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03DB835-D6FC-4D98-A5C4-F31F3EFDCF6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45059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506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08F20799-B7C3-4085-B1AC-B89167C3C1C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662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2662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95ADB310-BBE9-4490-8ECC-256EA5430CF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765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65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03DB835-D6FC-4D98-A5C4-F31F3EFDCF6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765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65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03DB835-D6FC-4D98-A5C4-F31F3EFDCF6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765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65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03DB835-D6FC-4D98-A5C4-F31F3EFDCF6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765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65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03DB835-D6FC-4D98-A5C4-F31F3EFDCF6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765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65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03DB835-D6FC-4D98-A5C4-F31F3EFDCF6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765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65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03DB835-D6FC-4D98-A5C4-F31F3EFDCF6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1"/>
          <p:cNvSpPr/>
          <p:nvPr userDrawn="1"/>
        </p:nvSpPr>
        <p:spPr>
          <a:xfrm>
            <a:off x="4991100" y="3521075"/>
            <a:ext cx="2633663" cy="614363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kumimoji="1" lang="zh-CN" altLang="en-US" sz="24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 hasCustomPrompt="1"/>
          </p:nvPr>
        </p:nvSpPr>
        <p:spPr>
          <a:xfrm>
            <a:off x="2486024" y="1893591"/>
            <a:ext cx="7642978" cy="936202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60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</a:t>
            </a:r>
            <a:endParaRPr lang="zh-CN" altLang="en-US" dirty="0"/>
          </a:p>
        </p:txBody>
      </p:sp>
      <p:sp>
        <p:nvSpPr>
          <p:cNvPr id="87" name="内容占位符 8"/>
          <p:cNvSpPr>
            <a:spLocks noGrp="1"/>
          </p:cNvSpPr>
          <p:nvPr>
            <p:ph sz="quarter" idx="11" hasCustomPrompt="1"/>
          </p:nvPr>
        </p:nvSpPr>
        <p:spPr>
          <a:xfrm>
            <a:off x="4242737" y="2842997"/>
            <a:ext cx="4129548" cy="936202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20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</a:t>
            </a:r>
            <a:endParaRPr lang="zh-CN" altLang="en-US" dirty="0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 hasCustomPrompt="1"/>
          </p:nvPr>
        </p:nvSpPr>
        <p:spPr>
          <a:xfrm>
            <a:off x="4989611" y="3593526"/>
            <a:ext cx="2635799" cy="936202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24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87960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5357" y="6504729"/>
            <a:ext cx="3959381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60925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767" y="4895966"/>
            <a:ext cx="1944489" cy="159704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25" y="459074"/>
            <a:ext cx="10850541" cy="441895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825" y="1039713"/>
            <a:ext cx="5282416" cy="5388065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613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7950" y="1039713"/>
            <a:ext cx="5282416" cy="5388065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87960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4115357" y="6504729"/>
            <a:ext cx="3959381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860925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767" y="4895966"/>
            <a:ext cx="1944489" cy="159704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69483" y="1039713"/>
            <a:ext cx="950835" cy="5388065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820" y="1039705"/>
            <a:ext cx="9826565" cy="5388065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87960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4115357" y="6504729"/>
            <a:ext cx="3959381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860925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767" y="4895966"/>
            <a:ext cx="1944489" cy="159704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87960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5357" y="6504729"/>
            <a:ext cx="3959381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60925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825" y="1039713"/>
            <a:ext cx="10850541" cy="5388065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297" y="530616"/>
            <a:ext cx="11311500" cy="5959963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29" y="4034405"/>
            <a:ext cx="2901494" cy="3208184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6048" y="4035870"/>
            <a:ext cx="2836737" cy="2929432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25" tIns="45712" rIns="91425" bIns="45712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17" y="431855"/>
            <a:ext cx="1537095" cy="1480589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18" y="332758"/>
            <a:ext cx="1784706" cy="1891369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0885" y="2221500"/>
            <a:ext cx="7560725" cy="1359871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>
          <a:xfrm>
            <a:off x="87960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>
          <a:xfrm>
            <a:off x="4115357" y="6504729"/>
            <a:ext cx="3959381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>
          <a:xfrm>
            <a:off x="860925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041" y="3705545"/>
            <a:ext cx="7504988" cy="1192371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777" y="459070"/>
            <a:ext cx="10850541" cy="441895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87960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115357" y="6504729"/>
            <a:ext cx="3959381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60925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0924" y="591322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754" y="311439"/>
            <a:ext cx="11604586" cy="639831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767" y="4895966"/>
            <a:ext cx="1944489" cy="159704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400" y="1287592"/>
            <a:ext cx="9624896" cy="723487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0913" y="2256346"/>
            <a:ext cx="9625096" cy="3444662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87960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4115357" y="6504729"/>
            <a:ext cx="3959381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860925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2706" cy="7029646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0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109" y="799296"/>
            <a:ext cx="3959381" cy="881862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87960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5357" y="6504729"/>
            <a:ext cx="3959381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60925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708" y="1854998"/>
            <a:ext cx="3955782" cy="409256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0403" y="849194"/>
            <a:ext cx="6478988" cy="5087142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099" y="561937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0095" cy="272739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5606" y="63793"/>
            <a:ext cx="1944489" cy="163529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1904" y="807291"/>
            <a:ext cx="10974685" cy="626302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87960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4115357" y="6504729"/>
            <a:ext cx="3959381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860925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1904" y="1709008"/>
            <a:ext cx="10974260" cy="827871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679" y="2915908"/>
            <a:ext cx="10963887" cy="34302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148877"/>
            <a:ext cx="12190095" cy="1872317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705" y="692303"/>
            <a:ext cx="10974685" cy="565112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87960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5357" y="6504729"/>
            <a:ext cx="3959381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60925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742" y="1759664"/>
            <a:ext cx="10989082" cy="3210698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3907" y="5315789"/>
            <a:ext cx="10999881" cy="1011442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3950" y="33156"/>
            <a:ext cx="1461542" cy="1585620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0095" cy="93615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7936" y="5577820"/>
            <a:ext cx="1109395" cy="107282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509" y="248547"/>
            <a:ext cx="11035875" cy="441895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87960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4115357" y="6504729"/>
            <a:ext cx="3959381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860925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509" y="1737442"/>
            <a:ext cx="5341565" cy="2893948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1424" y="1737442"/>
            <a:ext cx="5366761" cy="2893948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310" y="4940777"/>
            <a:ext cx="5341565" cy="781078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2223" y="4937092"/>
            <a:ext cx="5366761" cy="781078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1041207"/>
            <a:ext cx="12190095" cy="4938781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562" y="1399653"/>
            <a:ext cx="9142571" cy="2386427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87960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5357" y="6504729"/>
            <a:ext cx="3959381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60925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175" y="3974553"/>
            <a:ext cx="9142571" cy="1655741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63" y="-555211"/>
            <a:ext cx="2836737" cy="2929432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25" tIns="45712" rIns="91425" bIns="45712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2068" y="4635288"/>
            <a:ext cx="2198026" cy="2385906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814199"/>
            <a:ext cx="2498969" cy="320699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7170" y="4360292"/>
            <a:ext cx="2935146" cy="2684307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297" y="530616"/>
            <a:ext cx="11311500" cy="5959963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1108" y="419503"/>
            <a:ext cx="1537095" cy="1480589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113" y="2209064"/>
            <a:ext cx="7561077" cy="1389106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114" y="3676422"/>
            <a:ext cx="7561076" cy="1192938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4730" indent="0" algn="ctr">
              <a:buNone/>
              <a:defRPr sz="1600"/>
            </a:lvl6pPr>
            <a:lvl7pPr marL="2741930" indent="0" algn="ctr">
              <a:buNone/>
              <a:defRPr sz="1600"/>
            </a:lvl7pPr>
            <a:lvl8pPr marL="3199130" indent="0" algn="ctr">
              <a:buNone/>
              <a:defRPr sz="1600"/>
            </a:lvl8pPr>
            <a:lvl9pPr marL="365633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>
          <a:xfrm>
            <a:off x="87960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>
          <a:xfrm>
            <a:off x="4115357" y="6504729"/>
            <a:ext cx="3959381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>
          <a:xfrm>
            <a:off x="860925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8095" y="320406"/>
            <a:ext cx="1784706" cy="1891369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767" y="4895966"/>
            <a:ext cx="1944489" cy="159704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777" y="459074"/>
            <a:ext cx="10850541" cy="441895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777" y="1039713"/>
            <a:ext cx="10850541" cy="5388065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613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87960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4115357" y="6504729"/>
            <a:ext cx="3959381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860925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98" y="4217299"/>
            <a:ext cx="2730818" cy="223707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6076" y="330228"/>
            <a:ext cx="2084198" cy="2386207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1656" y="3610255"/>
            <a:ext cx="6366785" cy="1011397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>
          <a:xfrm>
            <a:off x="879604" y="6504729"/>
            <a:ext cx="2699578" cy="316751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>
          <a:xfrm>
            <a:off x="4115357" y="6504729"/>
            <a:ext cx="3959381" cy="316751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>
          <a:xfrm>
            <a:off x="8609254" y="6504729"/>
            <a:ext cx="2699578" cy="316751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469" y="1057601"/>
            <a:ext cx="9311157" cy="4905993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767" y="4895966"/>
            <a:ext cx="1944489" cy="159704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777" y="459074"/>
            <a:ext cx="10850541" cy="441895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825" y="1039713"/>
            <a:ext cx="5282416" cy="5388065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613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7902" y="1039713"/>
            <a:ext cx="5282416" cy="5388065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87960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4115357" y="6504729"/>
            <a:ext cx="3959381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860925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767" y="4895966"/>
            <a:ext cx="1944489" cy="159704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777" y="459074"/>
            <a:ext cx="10850541" cy="441895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825" y="979737"/>
            <a:ext cx="5282416" cy="38094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4730" indent="0">
              <a:buNone/>
              <a:defRPr sz="1600" b="1"/>
            </a:lvl6pPr>
            <a:lvl7pPr marL="2741930" indent="0">
              <a:buNone/>
              <a:defRPr sz="1600" b="1"/>
            </a:lvl7pPr>
            <a:lvl8pPr marL="3199130" indent="0">
              <a:buNone/>
              <a:defRPr sz="1600" b="1"/>
            </a:lvl8pPr>
            <a:lvl9pPr marL="365633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820" y="1499095"/>
            <a:ext cx="5282375" cy="4933981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613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4775" y="979737"/>
            <a:ext cx="5282416" cy="38094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4730" indent="0">
              <a:buNone/>
              <a:defRPr sz="1600" b="1"/>
            </a:lvl6pPr>
            <a:lvl7pPr marL="2741930" indent="0">
              <a:buNone/>
              <a:defRPr sz="1600" b="1"/>
            </a:lvl7pPr>
            <a:lvl8pPr marL="3199130" indent="0">
              <a:buNone/>
              <a:defRPr sz="1600" b="1"/>
            </a:lvl8pPr>
            <a:lvl9pPr marL="365633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4775" y="1499095"/>
            <a:ext cx="5282416" cy="4933981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613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>
          <a:xfrm>
            <a:off x="87960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4115357" y="6504729"/>
            <a:ext cx="3959381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>
          <a:xfrm>
            <a:off x="860925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222" y="1163750"/>
            <a:ext cx="3300420" cy="4693694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302" y="1333899"/>
            <a:ext cx="1189166" cy="155410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297" y="530616"/>
            <a:ext cx="11311500" cy="5959963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028" y="4219888"/>
            <a:ext cx="2152314" cy="2281198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29960" y="4777685"/>
            <a:ext cx="791666" cy="1273101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>
          <a:xfrm>
            <a:off x="669777" y="459070"/>
            <a:ext cx="10850541" cy="441895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>
          <a:xfrm>
            <a:off x="879604" y="6504729"/>
            <a:ext cx="2699578" cy="316751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>
          <a:xfrm>
            <a:off x="4115357" y="6504729"/>
            <a:ext cx="3959381" cy="316751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>
          <a:xfrm>
            <a:off x="8609254" y="6504729"/>
            <a:ext cx="2699578" cy="316751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380" y="3910784"/>
            <a:ext cx="1538198" cy="17502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359" y="4413088"/>
            <a:ext cx="1538198" cy="17502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559" y="4915392"/>
            <a:ext cx="1538198" cy="17502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538" y="5417696"/>
            <a:ext cx="1538198" cy="17502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2853" y="2912254"/>
            <a:ext cx="1538198" cy="17502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086" y="3414558"/>
            <a:ext cx="1538198" cy="17502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029" y="2807847"/>
            <a:ext cx="240808" cy="240808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029" y="3306702"/>
            <a:ext cx="240808" cy="240808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029" y="3805557"/>
            <a:ext cx="240808" cy="240808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029" y="4304412"/>
            <a:ext cx="240808" cy="240808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029" y="4803267"/>
            <a:ext cx="240808" cy="240808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029" y="5302123"/>
            <a:ext cx="240808" cy="240808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69827" y="2670710"/>
            <a:ext cx="387600" cy="413044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69827" y="3172446"/>
            <a:ext cx="387600" cy="413044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69827" y="4175918"/>
            <a:ext cx="387600" cy="413044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69827" y="5179389"/>
            <a:ext cx="387600" cy="413044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0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3" Type="http://schemas.openxmlformats.org/officeDocument/2006/relationships/slideLayout" Target="../slideLayouts/slideLayout6.xml"/><Relationship Id="rId26" Type="http://schemas.openxmlformats.org/officeDocument/2006/relationships/theme" Target="../theme/theme2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5.xml"/><Relationship Id="rId19" Type="http://schemas.openxmlformats.org/officeDocument/2006/relationships/slideLayout" Target="../slideLayouts/slideLayout22.xml"/><Relationship Id="rId18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777" y="525294"/>
            <a:ext cx="10850541" cy="441895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777" y="1034492"/>
            <a:ext cx="10850541" cy="5388065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605" y="6430974"/>
            <a:ext cx="2699578" cy="3167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5357" y="6430974"/>
            <a:ext cx="3959381" cy="3167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09255" y="6430974"/>
            <a:ext cx="2699578" cy="3167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82133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  <p:sldLayoutId id="2147483671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613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333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53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73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93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73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93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13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33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33.xml"/><Relationship Id="rId8" Type="http://schemas.openxmlformats.org/officeDocument/2006/relationships/tags" Target="../tags/tag332.xml"/><Relationship Id="rId7" Type="http://schemas.openxmlformats.org/officeDocument/2006/relationships/tags" Target="../tags/tag331.xml"/><Relationship Id="rId6" Type="http://schemas.openxmlformats.org/officeDocument/2006/relationships/tags" Target="../tags/tag330.xml"/><Relationship Id="rId5" Type="http://schemas.openxmlformats.org/officeDocument/2006/relationships/tags" Target="../tags/tag329.xml"/><Relationship Id="rId4" Type="http://schemas.openxmlformats.org/officeDocument/2006/relationships/tags" Target="../tags/tag328.xml"/><Relationship Id="rId3" Type="http://schemas.openxmlformats.org/officeDocument/2006/relationships/tags" Target="../tags/tag327.xml"/><Relationship Id="rId2" Type="http://schemas.openxmlformats.org/officeDocument/2006/relationships/tags" Target="../tags/tag326.xml"/><Relationship Id="rId13" Type="http://schemas.openxmlformats.org/officeDocument/2006/relationships/notesSlide" Target="../notesSlides/notesSlide9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335.xml"/><Relationship Id="rId10" Type="http://schemas.openxmlformats.org/officeDocument/2006/relationships/tags" Target="../tags/tag334.xml"/><Relationship Id="rId1" Type="http://schemas.openxmlformats.org/officeDocument/2006/relationships/tags" Target="../tags/tag325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44.xml"/><Relationship Id="rId8" Type="http://schemas.openxmlformats.org/officeDocument/2006/relationships/tags" Target="../tags/tag343.xml"/><Relationship Id="rId7" Type="http://schemas.openxmlformats.org/officeDocument/2006/relationships/tags" Target="../tags/tag342.xml"/><Relationship Id="rId6" Type="http://schemas.openxmlformats.org/officeDocument/2006/relationships/tags" Target="../tags/tag341.xml"/><Relationship Id="rId5" Type="http://schemas.openxmlformats.org/officeDocument/2006/relationships/tags" Target="../tags/tag340.xml"/><Relationship Id="rId4" Type="http://schemas.openxmlformats.org/officeDocument/2006/relationships/tags" Target="../tags/tag339.xml"/><Relationship Id="rId3" Type="http://schemas.openxmlformats.org/officeDocument/2006/relationships/tags" Target="../tags/tag338.xml"/><Relationship Id="rId2" Type="http://schemas.openxmlformats.org/officeDocument/2006/relationships/tags" Target="../tags/tag337.xml"/><Relationship Id="rId14" Type="http://schemas.openxmlformats.org/officeDocument/2006/relationships/notesSlide" Target="../notesSlides/notesSlide10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347.xml"/><Relationship Id="rId11" Type="http://schemas.openxmlformats.org/officeDocument/2006/relationships/tags" Target="../tags/tag346.xml"/><Relationship Id="rId10" Type="http://schemas.openxmlformats.org/officeDocument/2006/relationships/tags" Target="../tags/tag345.xml"/><Relationship Id="rId1" Type="http://schemas.openxmlformats.org/officeDocument/2006/relationships/tags" Target="../tags/tag336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56.xml"/><Relationship Id="rId8" Type="http://schemas.openxmlformats.org/officeDocument/2006/relationships/tags" Target="../tags/tag355.xml"/><Relationship Id="rId7" Type="http://schemas.openxmlformats.org/officeDocument/2006/relationships/tags" Target="../tags/tag354.xml"/><Relationship Id="rId6" Type="http://schemas.openxmlformats.org/officeDocument/2006/relationships/tags" Target="../tags/tag353.xml"/><Relationship Id="rId5" Type="http://schemas.openxmlformats.org/officeDocument/2006/relationships/tags" Target="../tags/tag352.xml"/><Relationship Id="rId4" Type="http://schemas.openxmlformats.org/officeDocument/2006/relationships/tags" Target="../tags/tag351.xml"/><Relationship Id="rId3" Type="http://schemas.openxmlformats.org/officeDocument/2006/relationships/tags" Target="../tags/tag350.xml"/><Relationship Id="rId2" Type="http://schemas.openxmlformats.org/officeDocument/2006/relationships/tags" Target="../tags/tag349.xml"/><Relationship Id="rId12" Type="http://schemas.openxmlformats.org/officeDocument/2006/relationships/notesSlide" Target="../notesSlides/notesSlide11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357.xml"/><Relationship Id="rId1" Type="http://schemas.openxmlformats.org/officeDocument/2006/relationships/tags" Target="../tags/tag348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66.xml"/><Relationship Id="rId8" Type="http://schemas.openxmlformats.org/officeDocument/2006/relationships/tags" Target="../tags/tag365.xml"/><Relationship Id="rId7" Type="http://schemas.openxmlformats.org/officeDocument/2006/relationships/tags" Target="../tags/tag364.xml"/><Relationship Id="rId6" Type="http://schemas.openxmlformats.org/officeDocument/2006/relationships/tags" Target="../tags/tag363.xml"/><Relationship Id="rId5" Type="http://schemas.openxmlformats.org/officeDocument/2006/relationships/tags" Target="../tags/tag362.xml"/><Relationship Id="rId4" Type="http://schemas.openxmlformats.org/officeDocument/2006/relationships/tags" Target="../tags/tag361.xml"/><Relationship Id="rId3" Type="http://schemas.openxmlformats.org/officeDocument/2006/relationships/tags" Target="../tags/tag360.xml"/><Relationship Id="rId2" Type="http://schemas.openxmlformats.org/officeDocument/2006/relationships/tags" Target="../tags/tag359.xml"/><Relationship Id="rId13" Type="http://schemas.openxmlformats.org/officeDocument/2006/relationships/notesSlide" Target="../notesSlides/notesSlide12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368.xml"/><Relationship Id="rId10" Type="http://schemas.openxmlformats.org/officeDocument/2006/relationships/tags" Target="../tags/tag367.xml"/><Relationship Id="rId1" Type="http://schemas.openxmlformats.org/officeDocument/2006/relationships/tags" Target="../tags/tag358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77.xml"/><Relationship Id="rId8" Type="http://schemas.openxmlformats.org/officeDocument/2006/relationships/tags" Target="../tags/tag376.xml"/><Relationship Id="rId7" Type="http://schemas.openxmlformats.org/officeDocument/2006/relationships/tags" Target="../tags/tag375.xml"/><Relationship Id="rId6" Type="http://schemas.openxmlformats.org/officeDocument/2006/relationships/tags" Target="../tags/tag374.xml"/><Relationship Id="rId5" Type="http://schemas.openxmlformats.org/officeDocument/2006/relationships/tags" Target="../tags/tag373.xml"/><Relationship Id="rId4" Type="http://schemas.openxmlformats.org/officeDocument/2006/relationships/tags" Target="../tags/tag372.xml"/><Relationship Id="rId3" Type="http://schemas.openxmlformats.org/officeDocument/2006/relationships/tags" Target="../tags/tag371.xml"/><Relationship Id="rId2" Type="http://schemas.openxmlformats.org/officeDocument/2006/relationships/tags" Target="../tags/tag370.xml"/><Relationship Id="rId13" Type="http://schemas.openxmlformats.org/officeDocument/2006/relationships/notesSlide" Target="../notesSlides/notesSlide13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379.xml"/><Relationship Id="rId10" Type="http://schemas.openxmlformats.org/officeDocument/2006/relationships/tags" Target="../tags/tag378.xml"/><Relationship Id="rId1" Type="http://schemas.openxmlformats.org/officeDocument/2006/relationships/tags" Target="../tags/tag369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88.xml"/><Relationship Id="rId8" Type="http://schemas.openxmlformats.org/officeDocument/2006/relationships/tags" Target="../tags/tag387.xml"/><Relationship Id="rId7" Type="http://schemas.openxmlformats.org/officeDocument/2006/relationships/tags" Target="../tags/tag386.xml"/><Relationship Id="rId6" Type="http://schemas.openxmlformats.org/officeDocument/2006/relationships/tags" Target="../tags/tag385.xml"/><Relationship Id="rId5" Type="http://schemas.openxmlformats.org/officeDocument/2006/relationships/tags" Target="../tags/tag384.xml"/><Relationship Id="rId4" Type="http://schemas.openxmlformats.org/officeDocument/2006/relationships/tags" Target="../tags/tag383.xml"/><Relationship Id="rId3" Type="http://schemas.openxmlformats.org/officeDocument/2006/relationships/tags" Target="../tags/tag382.xml"/><Relationship Id="rId2" Type="http://schemas.openxmlformats.org/officeDocument/2006/relationships/tags" Target="../tags/tag381.xml"/><Relationship Id="rId13" Type="http://schemas.openxmlformats.org/officeDocument/2006/relationships/notesSlide" Target="../notesSlides/notesSlide14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390.xml"/><Relationship Id="rId10" Type="http://schemas.openxmlformats.org/officeDocument/2006/relationships/tags" Target="../tags/tag389.xml"/><Relationship Id="rId1" Type="http://schemas.openxmlformats.org/officeDocument/2006/relationships/tags" Target="../tags/tag380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399.xml"/><Relationship Id="rId8" Type="http://schemas.openxmlformats.org/officeDocument/2006/relationships/tags" Target="../tags/tag398.xml"/><Relationship Id="rId7" Type="http://schemas.openxmlformats.org/officeDocument/2006/relationships/tags" Target="../tags/tag397.xml"/><Relationship Id="rId6" Type="http://schemas.openxmlformats.org/officeDocument/2006/relationships/tags" Target="../tags/tag396.xml"/><Relationship Id="rId5" Type="http://schemas.openxmlformats.org/officeDocument/2006/relationships/tags" Target="../tags/tag395.xml"/><Relationship Id="rId4" Type="http://schemas.openxmlformats.org/officeDocument/2006/relationships/tags" Target="../tags/tag394.xml"/><Relationship Id="rId3" Type="http://schemas.openxmlformats.org/officeDocument/2006/relationships/tags" Target="../tags/tag393.xml"/><Relationship Id="rId2" Type="http://schemas.openxmlformats.org/officeDocument/2006/relationships/tags" Target="../tags/tag392.xml"/><Relationship Id="rId13" Type="http://schemas.openxmlformats.org/officeDocument/2006/relationships/notesSlide" Target="../notesSlides/notesSlide15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401.xml"/><Relationship Id="rId10" Type="http://schemas.openxmlformats.org/officeDocument/2006/relationships/tags" Target="../tags/tag400.xml"/><Relationship Id="rId1" Type="http://schemas.openxmlformats.org/officeDocument/2006/relationships/tags" Target="../tags/tag391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10.xml"/><Relationship Id="rId8" Type="http://schemas.openxmlformats.org/officeDocument/2006/relationships/tags" Target="../tags/tag409.xml"/><Relationship Id="rId7" Type="http://schemas.openxmlformats.org/officeDocument/2006/relationships/tags" Target="../tags/tag408.xml"/><Relationship Id="rId6" Type="http://schemas.openxmlformats.org/officeDocument/2006/relationships/tags" Target="../tags/tag407.xml"/><Relationship Id="rId5" Type="http://schemas.openxmlformats.org/officeDocument/2006/relationships/tags" Target="../tags/tag406.xml"/><Relationship Id="rId4" Type="http://schemas.openxmlformats.org/officeDocument/2006/relationships/tags" Target="../tags/tag405.xml"/><Relationship Id="rId3" Type="http://schemas.openxmlformats.org/officeDocument/2006/relationships/tags" Target="../tags/tag404.xml"/><Relationship Id="rId2" Type="http://schemas.openxmlformats.org/officeDocument/2006/relationships/tags" Target="../tags/tag403.xml"/><Relationship Id="rId19" Type="http://schemas.openxmlformats.org/officeDocument/2006/relationships/notesSlide" Target="../notesSlides/notesSlide16.xml"/><Relationship Id="rId18" Type="http://schemas.openxmlformats.org/officeDocument/2006/relationships/slideLayout" Target="../slideLayouts/slideLayout10.xml"/><Relationship Id="rId17" Type="http://schemas.openxmlformats.org/officeDocument/2006/relationships/tags" Target="../tags/tag417.xml"/><Relationship Id="rId16" Type="http://schemas.openxmlformats.org/officeDocument/2006/relationships/tags" Target="../tags/tag416.xml"/><Relationship Id="rId15" Type="http://schemas.openxmlformats.org/officeDocument/2006/relationships/image" Target="../media/image18.png"/><Relationship Id="rId14" Type="http://schemas.openxmlformats.org/officeDocument/2006/relationships/tags" Target="../tags/tag415.xml"/><Relationship Id="rId13" Type="http://schemas.openxmlformats.org/officeDocument/2006/relationships/tags" Target="../tags/tag414.xml"/><Relationship Id="rId12" Type="http://schemas.openxmlformats.org/officeDocument/2006/relationships/tags" Target="../tags/tag413.xml"/><Relationship Id="rId11" Type="http://schemas.openxmlformats.org/officeDocument/2006/relationships/tags" Target="../tags/tag412.xml"/><Relationship Id="rId10" Type="http://schemas.openxmlformats.org/officeDocument/2006/relationships/tags" Target="../tags/tag411.xml"/><Relationship Id="rId1" Type="http://schemas.openxmlformats.org/officeDocument/2006/relationships/tags" Target="../tags/tag402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26.xml"/><Relationship Id="rId8" Type="http://schemas.openxmlformats.org/officeDocument/2006/relationships/tags" Target="../tags/tag425.xml"/><Relationship Id="rId7" Type="http://schemas.openxmlformats.org/officeDocument/2006/relationships/tags" Target="../tags/tag424.xml"/><Relationship Id="rId6" Type="http://schemas.openxmlformats.org/officeDocument/2006/relationships/tags" Target="../tags/tag423.xml"/><Relationship Id="rId5" Type="http://schemas.openxmlformats.org/officeDocument/2006/relationships/tags" Target="../tags/tag422.xml"/><Relationship Id="rId4" Type="http://schemas.openxmlformats.org/officeDocument/2006/relationships/tags" Target="../tags/tag421.xml"/><Relationship Id="rId3" Type="http://schemas.openxmlformats.org/officeDocument/2006/relationships/tags" Target="../tags/tag420.xml"/><Relationship Id="rId2" Type="http://schemas.openxmlformats.org/officeDocument/2006/relationships/tags" Target="../tags/tag419.xml"/><Relationship Id="rId14" Type="http://schemas.openxmlformats.org/officeDocument/2006/relationships/notesSlide" Target="../notesSlides/notesSlide17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429.xml"/><Relationship Id="rId11" Type="http://schemas.openxmlformats.org/officeDocument/2006/relationships/tags" Target="../tags/tag428.xml"/><Relationship Id="rId10" Type="http://schemas.openxmlformats.org/officeDocument/2006/relationships/tags" Target="../tags/tag427.xml"/><Relationship Id="rId1" Type="http://schemas.openxmlformats.org/officeDocument/2006/relationships/tags" Target="../tags/tag418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38.xml"/><Relationship Id="rId8" Type="http://schemas.openxmlformats.org/officeDocument/2006/relationships/tags" Target="../tags/tag437.xml"/><Relationship Id="rId7" Type="http://schemas.openxmlformats.org/officeDocument/2006/relationships/tags" Target="../tags/tag436.xml"/><Relationship Id="rId6" Type="http://schemas.openxmlformats.org/officeDocument/2006/relationships/tags" Target="../tags/tag435.xml"/><Relationship Id="rId5" Type="http://schemas.openxmlformats.org/officeDocument/2006/relationships/tags" Target="../tags/tag434.xml"/><Relationship Id="rId4" Type="http://schemas.openxmlformats.org/officeDocument/2006/relationships/tags" Target="../tags/tag433.xml"/><Relationship Id="rId3" Type="http://schemas.openxmlformats.org/officeDocument/2006/relationships/tags" Target="../tags/tag432.xml"/><Relationship Id="rId2" Type="http://schemas.openxmlformats.org/officeDocument/2006/relationships/tags" Target="../tags/tag431.xml"/><Relationship Id="rId14" Type="http://schemas.openxmlformats.org/officeDocument/2006/relationships/notesSlide" Target="../notesSlides/notesSlide18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440.xml"/><Relationship Id="rId11" Type="http://schemas.openxmlformats.org/officeDocument/2006/relationships/image" Target="../media/image19.png"/><Relationship Id="rId10" Type="http://schemas.openxmlformats.org/officeDocument/2006/relationships/tags" Target="../tags/tag439.xml"/><Relationship Id="rId1" Type="http://schemas.openxmlformats.org/officeDocument/2006/relationships/tags" Target="../tags/tag430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39.xml"/><Relationship Id="rId8" Type="http://schemas.openxmlformats.org/officeDocument/2006/relationships/tags" Target="../tags/tag238.xml"/><Relationship Id="rId7" Type="http://schemas.openxmlformats.org/officeDocument/2006/relationships/tags" Target="../tags/tag237.xml"/><Relationship Id="rId6" Type="http://schemas.openxmlformats.org/officeDocument/2006/relationships/tags" Target="../tags/tag236.xml"/><Relationship Id="rId5" Type="http://schemas.openxmlformats.org/officeDocument/2006/relationships/tags" Target="../tags/tag235.xml"/><Relationship Id="rId4" Type="http://schemas.openxmlformats.org/officeDocument/2006/relationships/tags" Target="../tags/tag234.xml"/><Relationship Id="rId3" Type="http://schemas.openxmlformats.org/officeDocument/2006/relationships/tags" Target="../tags/tag233.xml"/><Relationship Id="rId2" Type="http://schemas.openxmlformats.org/officeDocument/2006/relationships/tags" Target="../tags/tag232.xml"/><Relationship Id="rId14" Type="http://schemas.openxmlformats.org/officeDocument/2006/relationships/notesSlide" Target="../notesSlides/notesSlide1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240.xml"/><Relationship Id="rId11" Type="http://schemas.openxmlformats.org/officeDocument/2006/relationships/image" Target="../media/image11.png"/><Relationship Id="rId10" Type="http://schemas.openxmlformats.org/officeDocument/2006/relationships/image" Target="../media/image10.png"/><Relationship Id="rId1" Type="http://schemas.openxmlformats.org/officeDocument/2006/relationships/tags" Target="../tags/tag231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449.xml"/><Relationship Id="rId8" Type="http://schemas.openxmlformats.org/officeDocument/2006/relationships/tags" Target="../tags/tag448.xml"/><Relationship Id="rId7" Type="http://schemas.openxmlformats.org/officeDocument/2006/relationships/tags" Target="../tags/tag447.xml"/><Relationship Id="rId6" Type="http://schemas.openxmlformats.org/officeDocument/2006/relationships/tags" Target="../tags/tag446.xml"/><Relationship Id="rId5" Type="http://schemas.openxmlformats.org/officeDocument/2006/relationships/tags" Target="../tags/tag445.xml"/><Relationship Id="rId4" Type="http://schemas.openxmlformats.org/officeDocument/2006/relationships/tags" Target="../tags/tag444.xml"/><Relationship Id="rId3" Type="http://schemas.openxmlformats.org/officeDocument/2006/relationships/tags" Target="../tags/tag443.xml"/><Relationship Id="rId2" Type="http://schemas.openxmlformats.org/officeDocument/2006/relationships/tags" Target="../tags/tag442.xml"/><Relationship Id="rId16" Type="http://schemas.openxmlformats.org/officeDocument/2006/relationships/notesSlide" Target="../notesSlides/notesSlide19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450.xml"/><Relationship Id="rId13" Type="http://schemas.openxmlformats.org/officeDocument/2006/relationships/image" Target="../media/image23.png"/><Relationship Id="rId12" Type="http://schemas.openxmlformats.org/officeDocument/2006/relationships/image" Target="../media/image22.png"/><Relationship Id="rId11" Type="http://schemas.openxmlformats.org/officeDocument/2006/relationships/image" Target="../media/image21.png"/><Relationship Id="rId10" Type="http://schemas.openxmlformats.org/officeDocument/2006/relationships/image" Target="../media/image20.png"/><Relationship Id="rId1" Type="http://schemas.openxmlformats.org/officeDocument/2006/relationships/tags" Target="../tags/tag441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459.xml"/><Relationship Id="rId8" Type="http://schemas.openxmlformats.org/officeDocument/2006/relationships/tags" Target="../tags/tag458.xml"/><Relationship Id="rId7" Type="http://schemas.openxmlformats.org/officeDocument/2006/relationships/tags" Target="../tags/tag457.xml"/><Relationship Id="rId6" Type="http://schemas.openxmlformats.org/officeDocument/2006/relationships/tags" Target="../tags/tag456.xml"/><Relationship Id="rId5" Type="http://schemas.openxmlformats.org/officeDocument/2006/relationships/tags" Target="../tags/tag455.xml"/><Relationship Id="rId4" Type="http://schemas.openxmlformats.org/officeDocument/2006/relationships/tags" Target="../tags/tag454.xml"/><Relationship Id="rId3" Type="http://schemas.openxmlformats.org/officeDocument/2006/relationships/tags" Target="../tags/tag453.xml"/><Relationship Id="rId2" Type="http://schemas.openxmlformats.org/officeDocument/2006/relationships/tags" Target="../tags/tag452.xml"/><Relationship Id="rId17" Type="http://schemas.openxmlformats.org/officeDocument/2006/relationships/notesSlide" Target="../notesSlides/notesSlide20.xml"/><Relationship Id="rId16" Type="http://schemas.openxmlformats.org/officeDocument/2006/relationships/slideLayout" Target="../slideLayouts/slideLayout10.xml"/><Relationship Id="rId15" Type="http://schemas.openxmlformats.org/officeDocument/2006/relationships/tags" Target="../tags/tag463.xml"/><Relationship Id="rId14" Type="http://schemas.openxmlformats.org/officeDocument/2006/relationships/tags" Target="../tags/tag462.xml"/><Relationship Id="rId13" Type="http://schemas.openxmlformats.org/officeDocument/2006/relationships/image" Target="../media/image25.png"/><Relationship Id="rId12" Type="http://schemas.openxmlformats.org/officeDocument/2006/relationships/image" Target="../media/image24.png"/><Relationship Id="rId11" Type="http://schemas.openxmlformats.org/officeDocument/2006/relationships/tags" Target="../tags/tag461.xml"/><Relationship Id="rId10" Type="http://schemas.openxmlformats.org/officeDocument/2006/relationships/tags" Target="../tags/tag460.xml"/><Relationship Id="rId1" Type="http://schemas.openxmlformats.org/officeDocument/2006/relationships/tags" Target="../tags/tag451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472.xml"/><Relationship Id="rId8" Type="http://schemas.openxmlformats.org/officeDocument/2006/relationships/tags" Target="../tags/tag471.xml"/><Relationship Id="rId7" Type="http://schemas.openxmlformats.org/officeDocument/2006/relationships/tags" Target="../tags/tag470.xml"/><Relationship Id="rId6" Type="http://schemas.openxmlformats.org/officeDocument/2006/relationships/tags" Target="../tags/tag469.xml"/><Relationship Id="rId5" Type="http://schemas.openxmlformats.org/officeDocument/2006/relationships/tags" Target="../tags/tag468.xml"/><Relationship Id="rId4" Type="http://schemas.openxmlformats.org/officeDocument/2006/relationships/tags" Target="../tags/tag467.xml"/><Relationship Id="rId3" Type="http://schemas.openxmlformats.org/officeDocument/2006/relationships/tags" Target="../tags/tag466.xml"/><Relationship Id="rId2" Type="http://schemas.openxmlformats.org/officeDocument/2006/relationships/tags" Target="../tags/tag465.xml"/><Relationship Id="rId17" Type="http://schemas.openxmlformats.org/officeDocument/2006/relationships/notesSlide" Target="../notesSlides/notesSlide21.xml"/><Relationship Id="rId16" Type="http://schemas.openxmlformats.org/officeDocument/2006/relationships/slideLayout" Target="../slideLayouts/slideLayout10.xml"/><Relationship Id="rId15" Type="http://schemas.openxmlformats.org/officeDocument/2006/relationships/tags" Target="../tags/tag476.xml"/><Relationship Id="rId14" Type="http://schemas.openxmlformats.org/officeDocument/2006/relationships/tags" Target="../tags/tag475.xml"/><Relationship Id="rId13" Type="http://schemas.openxmlformats.org/officeDocument/2006/relationships/image" Target="../media/image27.png"/><Relationship Id="rId12" Type="http://schemas.openxmlformats.org/officeDocument/2006/relationships/image" Target="../media/image26.png"/><Relationship Id="rId11" Type="http://schemas.openxmlformats.org/officeDocument/2006/relationships/tags" Target="../tags/tag474.xml"/><Relationship Id="rId10" Type="http://schemas.openxmlformats.org/officeDocument/2006/relationships/tags" Target="../tags/tag473.xml"/><Relationship Id="rId1" Type="http://schemas.openxmlformats.org/officeDocument/2006/relationships/tags" Target="../tags/tag464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485.xml"/><Relationship Id="rId8" Type="http://schemas.openxmlformats.org/officeDocument/2006/relationships/tags" Target="../tags/tag484.xml"/><Relationship Id="rId7" Type="http://schemas.openxmlformats.org/officeDocument/2006/relationships/tags" Target="../tags/tag483.xml"/><Relationship Id="rId6" Type="http://schemas.openxmlformats.org/officeDocument/2006/relationships/tags" Target="../tags/tag482.xml"/><Relationship Id="rId5" Type="http://schemas.openxmlformats.org/officeDocument/2006/relationships/tags" Target="../tags/tag481.xml"/><Relationship Id="rId4" Type="http://schemas.openxmlformats.org/officeDocument/2006/relationships/tags" Target="../tags/tag480.xml"/><Relationship Id="rId3" Type="http://schemas.openxmlformats.org/officeDocument/2006/relationships/tags" Target="../tags/tag479.xml"/><Relationship Id="rId2" Type="http://schemas.openxmlformats.org/officeDocument/2006/relationships/tags" Target="../tags/tag478.xml"/><Relationship Id="rId16" Type="http://schemas.openxmlformats.org/officeDocument/2006/relationships/notesSlide" Target="../notesSlides/notesSlide22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486.xml"/><Relationship Id="rId13" Type="http://schemas.openxmlformats.org/officeDocument/2006/relationships/image" Target="../media/image31.png"/><Relationship Id="rId12" Type="http://schemas.openxmlformats.org/officeDocument/2006/relationships/image" Target="../media/image30.png"/><Relationship Id="rId11" Type="http://schemas.openxmlformats.org/officeDocument/2006/relationships/image" Target="../media/image29.png"/><Relationship Id="rId10" Type="http://schemas.openxmlformats.org/officeDocument/2006/relationships/image" Target="../media/image28.png"/><Relationship Id="rId1" Type="http://schemas.openxmlformats.org/officeDocument/2006/relationships/tags" Target="../tags/tag477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495.xml"/><Relationship Id="rId8" Type="http://schemas.openxmlformats.org/officeDocument/2006/relationships/tags" Target="../tags/tag494.xml"/><Relationship Id="rId7" Type="http://schemas.openxmlformats.org/officeDocument/2006/relationships/tags" Target="../tags/tag493.xml"/><Relationship Id="rId6" Type="http://schemas.openxmlformats.org/officeDocument/2006/relationships/tags" Target="../tags/tag492.xml"/><Relationship Id="rId5" Type="http://schemas.openxmlformats.org/officeDocument/2006/relationships/tags" Target="../tags/tag491.xml"/><Relationship Id="rId4" Type="http://schemas.openxmlformats.org/officeDocument/2006/relationships/tags" Target="../tags/tag490.xml"/><Relationship Id="rId3" Type="http://schemas.openxmlformats.org/officeDocument/2006/relationships/tags" Target="../tags/tag489.xml"/><Relationship Id="rId2" Type="http://schemas.openxmlformats.org/officeDocument/2006/relationships/tags" Target="../tags/tag488.xml"/><Relationship Id="rId14" Type="http://schemas.openxmlformats.org/officeDocument/2006/relationships/notesSlide" Target="../notesSlides/notesSlide23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496.xml"/><Relationship Id="rId11" Type="http://schemas.openxmlformats.org/officeDocument/2006/relationships/image" Target="../media/image33.png"/><Relationship Id="rId10" Type="http://schemas.openxmlformats.org/officeDocument/2006/relationships/image" Target="../media/image32.png"/><Relationship Id="rId1" Type="http://schemas.openxmlformats.org/officeDocument/2006/relationships/tags" Target="../tags/tag487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505.xml"/><Relationship Id="rId8" Type="http://schemas.openxmlformats.org/officeDocument/2006/relationships/tags" Target="../tags/tag504.xml"/><Relationship Id="rId7" Type="http://schemas.openxmlformats.org/officeDocument/2006/relationships/tags" Target="../tags/tag503.xml"/><Relationship Id="rId6" Type="http://schemas.openxmlformats.org/officeDocument/2006/relationships/tags" Target="../tags/tag502.xml"/><Relationship Id="rId5" Type="http://schemas.openxmlformats.org/officeDocument/2006/relationships/tags" Target="../tags/tag501.xml"/><Relationship Id="rId4" Type="http://schemas.openxmlformats.org/officeDocument/2006/relationships/tags" Target="../tags/tag500.xml"/><Relationship Id="rId3" Type="http://schemas.openxmlformats.org/officeDocument/2006/relationships/tags" Target="../tags/tag499.xml"/><Relationship Id="rId2" Type="http://schemas.openxmlformats.org/officeDocument/2006/relationships/tags" Target="../tags/tag498.xml"/><Relationship Id="rId14" Type="http://schemas.openxmlformats.org/officeDocument/2006/relationships/notesSlide" Target="../notesSlides/notesSlide24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506.xml"/><Relationship Id="rId11" Type="http://schemas.openxmlformats.org/officeDocument/2006/relationships/image" Target="../media/image35.png"/><Relationship Id="rId10" Type="http://schemas.openxmlformats.org/officeDocument/2006/relationships/image" Target="../media/image34.png"/><Relationship Id="rId1" Type="http://schemas.openxmlformats.org/officeDocument/2006/relationships/tags" Target="../tags/tag497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tags" Target="../tags/tag515.xml"/><Relationship Id="rId8" Type="http://schemas.openxmlformats.org/officeDocument/2006/relationships/tags" Target="../tags/tag514.xml"/><Relationship Id="rId7" Type="http://schemas.openxmlformats.org/officeDocument/2006/relationships/tags" Target="../tags/tag513.xml"/><Relationship Id="rId6" Type="http://schemas.openxmlformats.org/officeDocument/2006/relationships/tags" Target="../tags/tag512.xml"/><Relationship Id="rId5" Type="http://schemas.openxmlformats.org/officeDocument/2006/relationships/tags" Target="../tags/tag511.xml"/><Relationship Id="rId4" Type="http://schemas.openxmlformats.org/officeDocument/2006/relationships/tags" Target="../tags/tag510.xml"/><Relationship Id="rId3" Type="http://schemas.openxmlformats.org/officeDocument/2006/relationships/tags" Target="../tags/tag509.xml"/><Relationship Id="rId2" Type="http://schemas.openxmlformats.org/officeDocument/2006/relationships/tags" Target="../tags/tag508.xml"/><Relationship Id="rId14" Type="http://schemas.openxmlformats.org/officeDocument/2006/relationships/notesSlide" Target="../notesSlides/notesSlide25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516.xml"/><Relationship Id="rId11" Type="http://schemas.openxmlformats.org/officeDocument/2006/relationships/image" Target="../media/image37.png"/><Relationship Id="rId10" Type="http://schemas.openxmlformats.org/officeDocument/2006/relationships/image" Target="../media/image36.png"/><Relationship Id="rId1" Type="http://schemas.openxmlformats.org/officeDocument/2006/relationships/tags" Target="../tags/tag507.xml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tags" Target="../tags/tag525.xml"/><Relationship Id="rId8" Type="http://schemas.openxmlformats.org/officeDocument/2006/relationships/tags" Target="../tags/tag524.xml"/><Relationship Id="rId7" Type="http://schemas.openxmlformats.org/officeDocument/2006/relationships/tags" Target="../tags/tag523.xml"/><Relationship Id="rId6" Type="http://schemas.openxmlformats.org/officeDocument/2006/relationships/tags" Target="../tags/tag522.xml"/><Relationship Id="rId5" Type="http://schemas.openxmlformats.org/officeDocument/2006/relationships/tags" Target="../tags/tag521.xml"/><Relationship Id="rId4" Type="http://schemas.openxmlformats.org/officeDocument/2006/relationships/tags" Target="../tags/tag520.xml"/><Relationship Id="rId3" Type="http://schemas.openxmlformats.org/officeDocument/2006/relationships/tags" Target="../tags/tag519.xml"/><Relationship Id="rId2" Type="http://schemas.openxmlformats.org/officeDocument/2006/relationships/tags" Target="../tags/tag518.xml"/><Relationship Id="rId14" Type="http://schemas.openxmlformats.org/officeDocument/2006/relationships/notesSlide" Target="../notesSlides/notesSlide26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528.xml"/><Relationship Id="rId11" Type="http://schemas.openxmlformats.org/officeDocument/2006/relationships/tags" Target="../tags/tag527.xml"/><Relationship Id="rId10" Type="http://schemas.openxmlformats.org/officeDocument/2006/relationships/tags" Target="../tags/tag526.xml"/><Relationship Id="rId1" Type="http://schemas.openxmlformats.org/officeDocument/2006/relationships/tags" Target="../tags/tag517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49.xml"/><Relationship Id="rId8" Type="http://schemas.openxmlformats.org/officeDocument/2006/relationships/tags" Target="../tags/tag248.xml"/><Relationship Id="rId7" Type="http://schemas.openxmlformats.org/officeDocument/2006/relationships/tags" Target="../tags/tag247.xml"/><Relationship Id="rId6" Type="http://schemas.openxmlformats.org/officeDocument/2006/relationships/tags" Target="../tags/tag246.xml"/><Relationship Id="rId5" Type="http://schemas.openxmlformats.org/officeDocument/2006/relationships/tags" Target="../tags/tag245.xml"/><Relationship Id="rId4" Type="http://schemas.openxmlformats.org/officeDocument/2006/relationships/tags" Target="../tags/tag244.xml"/><Relationship Id="rId3" Type="http://schemas.openxmlformats.org/officeDocument/2006/relationships/tags" Target="../tags/tag243.xml"/><Relationship Id="rId2" Type="http://schemas.openxmlformats.org/officeDocument/2006/relationships/tags" Target="../tags/tag242.xml"/><Relationship Id="rId14" Type="http://schemas.openxmlformats.org/officeDocument/2006/relationships/notesSlide" Target="../notesSlides/notesSlide2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250.xml"/><Relationship Id="rId11" Type="http://schemas.openxmlformats.org/officeDocument/2006/relationships/image" Target="../media/image11.png"/><Relationship Id="rId10" Type="http://schemas.openxmlformats.org/officeDocument/2006/relationships/image" Target="../media/image12.png"/><Relationship Id="rId1" Type="http://schemas.openxmlformats.org/officeDocument/2006/relationships/tags" Target="../tags/tag241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59.xml"/><Relationship Id="rId8" Type="http://schemas.openxmlformats.org/officeDocument/2006/relationships/tags" Target="../tags/tag258.xml"/><Relationship Id="rId7" Type="http://schemas.openxmlformats.org/officeDocument/2006/relationships/tags" Target="../tags/tag257.xml"/><Relationship Id="rId6" Type="http://schemas.openxmlformats.org/officeDocument/2006/relationships/tags" Target="../tags/tag256.xml"/><Relationship Id="rId5" Type="http://schemas.openxmlformats.org/officeDocument/2006/relationships/tags" Target="../tags/tag255.xml"/><Relationship Id="rId4" Type="http://schemas.openxmlformats.org/officeDocument/2006/relationships/tags" Target="../tags/tag254.xml"/><Relationship Id="rId3" Type="http://schemas.openxmlformats.org/officeDocument/2006/relationships/tags" Target="../tags/tag253.xml"/><Relationship Id="rId2" Type="http://schemas.openxmlformats.org/officeDocument/2006/relationships/tags" Target="../tags/tag252.xml"/><Relationship Id="rId16" Type="http://schemas.openxmlformats.org/officeDocument/2006/relationships/notesSlide" Target="../notesSlides/notesSlide3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261.xml"/><Relationship Id="rId13" Type="http://schemas.openxmlformats.org/officeDocument/2006/relationships/image" Target="../media/image15.jpeg"/><Relationship Id="rId12" Type="http://schemas.openxmlformats.org/officeDocument/2006/relationships/image" Target="../media/image14.jpeg"/><Relationship Id="rId11" Type="http://schemas.openxmlformats.org/officeDocument/2006/relationships/image" Target="../media/image13.jpeg"/><Relationship Id="rId10" Type="http://schemas.openxmlformats.org/officeDocument/2006/relationships/tags" Target="../tags/tag260.xml"/><Relationship Id="rId1" Type="http://schemas.openxmlformats.org/officeDocument/2006/relationships/tags" Target="../tags/tag25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0.xml"/><Relationship Id="rId8" Type="http://schemas.openxmlformats.org/officeDocument/2006/relationships/tags" Target="../tags/tag269.xml"/><Relationship Id="rId7" Type="http://schemas.openxmlformats.org/officeDocument/2006/relationships/tags" Target="../tags/tag268.xml"/><Relationship Id="rId6" Type="http://schemas.openxmlformats.org/officeDocument/2006/relationships/tags" Target="../tags/tag267.xml"/><Relationship Id="rId5" Type="http://schemas.openxmlformats.org/officeDocument/2006/relationships/tags" Target="../tags/tag266.xml"/><Relationship Id="rId4" Type="http://schemas.openxmlformats.org/officeDocument/2006/relationships/tags" Target="../tags/tag265.xml"/><Relationship Id="rId3" Type="http://schemas.openxmlformats.org/officeDocument/2006/relationships/tags" Target="../tags/tag264.xml"/><Relationship Id="rId2" Type="http://schemas.openxmlformats.org/officeDocument/2006/relationships/tags" Target="../tags/tag263.xml"/><Relationship Id="rId13" Type="http://schemas.openxmlformats.org/officeDocument/2006/relationships/notesSlide" Target="../notesSlides/notesSlide4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272.xml"/><Relationship Id="rId10" Type="http://schemas.openxmlformats.org/officeDocument/2006/relationships/tags" Target="../tags/tag271.xml"/><Relationship Id="rId1" Type="http://schemas.openxmlformats.org/officeDocument/2006/relationships/tags" Target="../tags/tag262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1.xml"/><Relationship Id="rId8" Type="http://schemas.openxmlformats.org/officeDocument/2006/relationships/tags" Target="../tags/tag280.xml"/><Relationship Id="rId7" Type="http://schemas.openxmlformats.org/officeDocument/2006/relationships/tags" Target="../tags/tag279.xml"/><Relationship Id="rId6" Type="http://schemas.openxmlformats.org/officeDocument/2006/relationships/tags" Target="../tags/tag278.xml"/><Relationship Id="rId5" Type="http://schemas.openxmlformats.org/officeDocument/2006/relationships/tags" Target="../tags/tag277.xml"/><Relationship Id="rId4" Type="http://schemas.openxmlformats.org/officeDocument/2006/relationships/tags" Target="../tags/tag276.xml"/><Relationship Id="rId3" Type="http://schemas.openxmlformats.org/officeDocument/2006/relationships/tags" Target="../tags/tag275.xml"/><Relationship Id="rId2" Type="http://schemas.openxmlformats.org/officeDocument/2006/relationships/tags" Target="../tags/tag274.xml"/><Relationship Id="rId13" Type="http://schemas.openxmlformats.org/officeDocument/2006/relationships/notesSlide" Target="../notesSlides/notesSlide5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283.xml"/><Relationship Id="rId10" Type="http://schemas.openxmlformats.org/officeDocument/2006/relationships/tags" Target="../tags/tag282.xml"/><Relationship Id="rId1" Type="http://schemas.openxmlformats.org/officeDocument/2006/relationships/tags" Target="../tags/tag273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92.xml"/><Relationship Id="rId8" Type="http://schemas.openxmlformats.org/officeDocument/2006/relationships/tags" Target="../tags/tag291.xml"/><Relationship Id="rId7" Type="http://schemas.openxmlformats.org/officeDocument/2006/relationships/tags" Target="../tags/tag290.xml"/><Relationship Id="rId6" Type="http://schemas.openxmlformats.org/officeDocument/2006/relationships/tags" Target="../tags/tag289.xml"/><Relationship Id="rId5" Type="http://schemas.openxmlformats.org/officeDocument/2006/relationships/tags" Target="../tags/tag288.xml"/><Relationship Id="rId4" Type="http://schemas.openxmlformats.org/officeDocument/2006/relationships/tags" Target="../tags/tag287.xml"/><Relationship Id="rId3" Type="http://schemas.openxmlformats.org/officeDocument/2006/relationships/tags" Target="../tags/tag286.xml"/><Relationship Id="rId23" Type="http://schemas.openxmlformats.org/officeDocument/2006/relationships/notesSlide" Target="../notesSlides/notesSlide6.xml"/><Relationship Id="rId22" Type="http://schemas.openxmlformats.org/officeDocument/2006/relationships/slideLayout" Target="../slideLayouts/slideLayout10.xml"/><Relationship Id="rId21" Type="http://schemas.openxmlformats.org/officeDocument/2006/relationships/tags" Target="../tags/tag302.xml"/><Relationship Id="rId20" Type="http://schemas.openxmlformats.org/officeDocument/2006/relationships/image" Target="../media/image17.png"/><Relationship Id="rId2" Type="http://schemas.openxmlformats.org/officeDocument/2006/relationships/tags" Target="../tags/tag285.xml"/><Relationship Id="rId19" Type="http://schemas.openxmlformats.org/officeDocument/2006/relationships/image" Target="../media/image16.png"/><Relationship Id="rId18" Type="http://schemas.openxmlformats.org/officeDocument/2006/relationships/tags" Target="../tags/tag301.xml"/><Relationship Id="rId17" Type="http://schemas.openxmlformats.org/officeDocument/2006/relationships/tags" Target="../tags/tag300.xml"/><Relationship Id="rId16" Type="http://schemas.openxmlformats.org/officeDocument/2006/relationships/tags" Target="../tags/tag299.xml"/><Relationship Id="rId15" Type="http://schemas.openxmlformats.org/officeDocument/2006/relationships/tags" Target="../tags/tag298.xml"/><Relationship Id="rId14" Type="http://schemas.openxmlformats.org/officeDocument/2006/relationships/tags" Target="../tags/tag297.xml"/><Relationship Id="rId13" Type="http://schemas.openxmlformats.org/officeDocument/2006/relationships/tags" Target="../tags/tag296.xml"/><Relationship Id="rId12" Type="http://schemas.openxmlformats.org/officeDocument/2006/relationships/tags" Target="../tags/tag295.xml"/><Relationship Id="rId11" Type="http://schemas.openxmlformats.org/officeDocument/2006/relationships/tags" Target="../tags/tag294.xml"/><Relationship Id="rId10" Type="http://schemas.openxmlformats.org/officeDocument/2006/relationships/tags" Target="../tags/tag293.xml"/><Relationship Id="rId1" Type="http://schemas.openxmlformats.org/officeDocument/2006/relationships/tags" Target="../tags/tag284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11.xml"/><Relationship Id="rId8" Type="http://schemas.openxmlformats.org/officeDocument/2006/relationships/tags" Target="../tags/tag310.xml"/><Relationship Id="rId7" Type="http://schemas.openxmlformats.org/officeDocument/2006/relationships/tags" Target="../tags/tag309.xml"/><Relationship Id="rId6" Type="http://schemas.openxmlformats.org/officeDocument/2006/relationships/tags" Target="../tags/tag308.xml"/><Relationship Id="rId5" Type="http://schemas.openxmlformats.org/officeDocument/2006/relationships/tags" Target="../tags/tag307.xml"/><Relationship Id="rId4" Type="http://schemas.openxmlformats.org/officeDocument/2006/relationships/tags" Target="../tags/tag306.xml"/><Relationship Id="rId3" Type="http://schemas.openxmlformats.org/officeDocument/2006/relationships/tags" Target="../tags/tag305.xml"/><Relationship Id="rId2" Type="http://schemas.openxmlformats.org/officeDocument/2006/relationships/tags" Target="../tags/tag304.xml"/><Relationship Id="rId13" Type="http://schemas.openxmlformats.org/officeDocument/2006/relationships/notesSlide" Target="../notesSlides/notesSlide7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313.xml"/><Relationship Id="rId10" Type="http://schemas.openxmlformats.org/officeDocument/2006/relationships/tags" Target="../tags/tag312.xml"/><Relationship Id="rId1" Type="http://schemas.openxmlformats.org/officeDocument/2006/relationships/tags" Target="../tags/tag303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22.xml"/><Relationship Id="rId8" Type="http://schemas.openxmlformats.org/officeDocument/2006/relationships/tags" Target="../tags/tag321.xml"/><Relationship Id="rId7" Type="http://schemas.openxmlformats.org/officeDocument/2006/relationships/tags" Target="../tags/tag320.xml"/><Relationship Id="rId6" Type="http://schemas.openxmlformats.org/officeDocument/2006/relationships/tags" Target="../tags/tag319.xml"/><Relationship Id="rId5" Type="http://schemas.openxmlformats.org/officeDocument/2006/relationships/tags" Target="../tags/tag318.xml"/><Relationship Id="rId4" Type="http://schemas.openxmlformats.org/officeDocument/2006/relationships/tags" Target="../tags/tag317.xml"/><Relationship Id="rId3" Type="http://schemas.openxmlformats.org/officeDocument/2006/relationships/tags" Target="../tags/tag316.xml"/><Relationship Id="rId2" Type="http://schemas.openxmlformats.org/officeDocument/2006/relationships/tags" Target="../tags/tag315.xml"/><Relationship Id="rId13" Type="http://schemas.openxmlformats.org/officeDocument/2006/relationships/notesSlide" Target="../notesSlides/notesSlide8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324.xml"/><Relationship Id="rId10" Type="http://schemas.openxmlformats.org/officeDocument/2006/relationships/tags" Target="../tags/tag323.xml"/><Relationship Id="rId1" Type="http://schemas.openxmlformats.org/officeDocument/2006/relationships/tags" Target="../tags/tag3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2288113" y="2209064"/>
            <a:ext cx="7561077" cy="1389106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sym typeface="+mn-lt"/>
              </a:rPr>
              <a:t>习作：有你，真好</a:t>
            </a:r>
            <a:endParaRPr lang="zh-CN" altLang="en-US" dirty="0">
              <a:solidFill>
                <a:schemeClr val="accent1">
                  <a:lumMod val="75000"/>
                </a:schemeClr>
              </a:solidFill>
              <a:sym typeface="+mn-lt"/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2288114" y="3676422"/>
            <a:ext cx="7561076" cy="1192938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473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93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13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33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dirty="0">
                <a:solidFill>
                  <a:schemeClr val="dk1">
                    <a:lumMod val="85000"/>
                    <a:lumOff val="15000"/>
                  </a:schemeClr>
                </a:solidFill>
                <a:sym typeface="+mn-lt"/>
              </a:rPr>
              <a:t>六年级上册</a:t>
            </a:r>
            <a:endParaRPr lang="zh-CN" altLang="en-US" dirty="0">
              <a:solidFill>
                <a:schemeClr val="dk1">
                  <a:lumMod val="85000"/>
                  <a:lumOff val="15000"/>
                </a:schemeClr>
              </a:solidFill>
              <a:sym typeface="+mn-lt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0924" y="591322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矩形 2"/>
          <p:cNvSpPr/>
          <p:nvPr/>
        </p:nvSpPr>
        <p:spPr>
          <a:xfrm>
            <a:off x="1447128" y="1626944"/>
            <a:ext cx="1554480" cy="922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kern="100" dirty="0">
                <a:solidFill>
                  <a:schemeClr val="accent1"/>
                </a:solidFill>
                <a:latin typeface="幼圆" charset="0"/>
                <a:ea typeface="+mn-ea"/>
                <a:cs typeface="幼圆" charset="0"/>
                <a:sym typeface="+mn-lt"/>
              </a:rPr>
              <a:t>2.</a:t>
            </a:r>
            <a:r>
              <a:rPr lang="zh-CN" altLang="en-US" sz="3600" kern="100" dirty="0" smtClean="0">
                <a:solidFill>
                  <a:schemeClr val="accent1"/>
                </a:solidFill>
                <a:latin typeface="幼圆" charset="0"/>
                <a:ea typeface="+mn-ea"/>
                <a:cs typeface="幼圆" charset="0"/>
                <a:sym typeface="+mn-lt"/>
              </a:rPr>
              <a:t>选材</a:t>
            </a:r>
            <a:endParaRPr lang="zh-CN" altLang="en-US" sz="3600" kern="100" dirty="0" smtClean="0">
              <a:solidFill>
                <a:schemeClr val="accent1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20075" y="2905684"/>
            <a:ext cx="11349678" cy="33229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indent="628650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（</a:t>
            </a:r>
            <a:r>
              <a:rPr lang="en-US" altLang="zh-CN" sz="28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2</a:t>
            </a: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）细化选材。确定了写作对象之后，需要进一步思考自己与写作对象之间发生过的、令自己印象深刻的某件或某些事，当时的场景又是怎样的，如</a:t>
            </a:r>
            <a:r>
              <a:rPr lang="en-US" altLang="zh-CN" sz="28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《</a:t>
            </a: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少年闰土</a:t>
            </a:r>
            <a:r>
              <a:rPr lang="en-US" altLang="zh-CN" sz="28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》</a:t>
            </a: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，作者选择印象深刻的事是闰土给“我”讲新鲜事。所选事情可以有一个相对完整的过程，也可以如</a:t>
            </a:r>
            <a:r>
              <a:rPr lang="en-US" altLang="zh-CN" sz="28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《</a:t>
            </a: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我的伯父鲁迅先生</a:t>
            </a:r>
            <a:r>
              <a:rPr lang="en-US" altLang="zh-CN" sz="28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》</a:t>
            </a: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一样选择几件情节并不完整的事情。 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5" name="TextBox 9"/>
          <p:cNvSpPr txBox="1"/>
          <p:nvPr>
            <p:custDataLst>
              <p:tags r:id="rId10"/>
            </p:custDataLst>
          </p:nvPr>
        </p:nvSpPr>
        <p:spPr>
          <a:xfrm>
            <a:off x="874713" y="823913"/>
            <a:ext cx="1816100" cy="829945"/>
          </a:xfrm>
          <a:prstGeom prst="rect">
            <a:avLst/>
          </a:prstGeom>
          <a:solidFill>
            <a:schemeClr val="lt1"/>
          </a:solidFill>
          <a:ln>
            <a:solidFill>
              <a:schemeClr val="lt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习作指导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0924" y="591322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矩形 2"/>
          <p:cNvSpPr/>
          <p:nvPr>
            <p:custDataLst>
              <p:tags r:id="rId10"/>
            </p:custDataLst>
          </p:nvPr>
        </p:nvSpPr>
        <p:spPr>
          <a:xfrm>
            <a:off x="1142336" y="1758202"/>
            <a:ext cx="1402080" cy="8299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kern="1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3.</a:t>
            </a:r>
            <a:r>
              <a:rPr lang="zh-CN" altLang="en-US" sz="3200" kern="100" dirty="0" smtClean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构思</a:t>
            </a:r>
            <a:endParaRPr lang="zh-CN" altLang="en-US" sz="3200" kern="100" dirty="0" smtClean="0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4" name="Rectangle 1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532752" y="2632185"/>
            <a:ext cx="11277304" cy="33229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indent="628650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习作时，先引出要描写的对象，描写一下他的外貌、动作等特点。比如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《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少年闰土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》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中，开篇描写了闰土的外貌特点和刺猹时的动作，塑造了一个聪明机智的少年形象。接着说说为什么觉得有他“真好”。然后，叙述让自己感触深刻的事件。最后，结尾要注意点题，与标题、开头相呼应，使文章结构完整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5" name="TextBox 9"/>
          <p:cNvSpPr txBox="1"/>
          <p:nvPr/>
        </p:nvSpPr>
        <p:spPr>
          <a:xfrm>
            <a:off x="874713" y="823913"/>
            <a:ext cx="1816100" cy="82994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习作指导</a:t>
            </a:r>
            <a:endParaRPr lang="zh-CN" altLang="en-US" sz="32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2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0924" y="591322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TextBox 9"/>
          <p:cNvSpPr txBox="1"/>
          <p:nvPr/>
        </p:nvSpPr>
        <p:spPr>
          <a:xfrm>
            <a:off x="874713" y="823913"/>
            <a:ext cx="1816100" cy="82994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习作指导</a:t>
            </a:r>
            <a:endParaRPr lang="zh-CN" altLang="en-US" sz="32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2" name="左大括号 1073742850"/>
          <p:cNvSpPr/>
          <p:nvPr/>
        </p:nvSpPr>
        <p:spPr bwMode="auto">
          <a:xfrm>
            <a:off x="3733068" y="3085282"/>
            <a:ext cx="76200" cy="1250950"/>
          </a:xfrm>
          <a:prstGeom prst="leftBrace">
            <a:avLst>
              <a:gd name="adj1" fmla="val 136654"/>
              <a:gd name="adj2" fmla="val 50000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24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3" name="文本框 1073742851"/>
          <p:cNvSpPr txBox="1">
            <a:spLocks noChangeArrowheads="1"/>
          </p:cNvSpPr>
          <p:nvPr/>
        </p:nvSpPr>
        <p:spPr bwMode="auto">
          <a:xfrm>
            <a:off x="3656868" y="2523307"/>
            <a:ext cx="5470525" cy="3619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开头：引出对象（外貌、动作等特点）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4" name="文本框 1073742852"/>
          <p:cNvSpPr txBox="1">
            <a:spLocks noChangeArrowheads="1"/>
          </p:cNvSpPr>
          <p:nvPr/>
        </p:nvSpPr>
        <p:spPr bwMode="auto">
          <a:xfrm>
            <a:off x="3687031" y="3471045"/>
            <a:ext cx="5676900" cy="3571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中间：“真好”的理由（具体事件）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24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5" name="文本框 1073742853"/>
          <p:cNvSpPr txBox="1">
            <a:spLocks noChangeArrowheads="1"/>
          </p:cNvSpPr>
          <p:nvPr/>
        </p:nvSpPr>
        <p:spPr bwMode="auto">
          <a:xfrm>
            <a:off x="3733068" y="4425132"/>
            <a:ext cx="5630863" cy="2857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结尾：点题，呼应标题、开头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6" name="左大括号 1"/>
          <p:cNvSpPr/>
          <p:nvPr/>
        </p:nvSpPr>
        <p:spPr bwMode="auto">
          <a:xfrm>
            <a:off x="3085368" y="2682057"/>
            <a:ext cx="601663" cy="2057400"/>
          </a:xfrm>
          <a:prstGeom prst="leftBrace">
            <a:avLst>
              <a:gd name="adj1" fmla="val 85472"/>
              <a:gd name="adj2" fmla="val 50000"/>
            </a:avLst>
          </a:prstGeom>
          <a:solidFill>
            <a:srgbClr val="FFFFFF"/>
          </a:solidFill>
          <a:ln w="38100">
            <a:solidFill>
              <a:srgbClr val="00B0F0"/>
            </a:solidFill>
            <a:round/>
          </a:ln>
        </p:spPr>
        <p:txBody>
          <a:bodyPr/>
          <a:lstStyle/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24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7" name="文本框 1073742849"/>
          <p:cNvSpPr txBox="1">
            <a:spLocks noChangeArrowheads="1"/>
          </p:cNvSpPr>
          <p:nvPr/>
        </p:nvSpPr>
        <p:spPr bwMode="auto">
          <a:xfrm>
            <a:off x="1669318" y="3471045"/>
            <a:ext cx="1282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怎么写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0924" y="591322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文本框 1"/>
          <p:cNvSpPr txBox="1">
            <a:spLocks noChangeArrowheads="1"/>
          </p:cNvSpPr>
          <p:nvPr/>
        </p:nvSpPr>
        <p:spPr bwMode="auto">
          <a:xfrm>
            <a:off x="945470" y="893077"/>
            <a:ext cx="160528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习作</a:t>
            </a:r>
            <a:r>
              <a:rPr lang="zh-CN" altLang="en-US" sz="2800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方法</a:t>
            </a:r>
            <a:endParaRPr lang="zh-CN" altLang="en-US" sz="2800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矩形 1"/>
          <p:cNvSpPr/>
          <p:nvPr>
            <p:custDataLst>
              <p:tags r:id="rId10"/>
            </p:custDataLst>
          </p:nvPr>
        </p:nvSpPr>
        <p:spPr>
          <a:xfrm>
            <a:off x="688975" y="2215390"/>
            <a:ext cx="10663889" cy="3681573"/>
          </a:xfrm>
          <a:prstGeom prst="roundRect">
            <a:avLst/>
          </a:prstGeom>
          <a:solidFill>
            <a:schemeClr val="lt1"/>
          </a:solidFill>
          <a:ln>
            <a:solidFill>
              <a:schemeClr val="accent3"/>
            </a:solidFill>
            <a:prstDash val="lgDashDotDot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61950" indent="-361950" defTabSz="914400">
              <a:lnSpc>
                <a:spcPct val="150000"/>
              </a:lnSpc>
            </a:pPr>
            <a:r>
              <a:rPr lang="zh-CN" altLang="en-US" sz="2800" noProof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（</a:t>
            </a:r>
            <a:r>
              <a:rPr lang="en-US" altLang="zh-CN" sz="2800" noProof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1</a:t>
            </a:r>
            <a:r>
              <a:rPr lang="zh-CN" altLang="en-US" sz="2800" noProof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）梳理思路，充分描写。围绕习作中的“你”所做的一件事或几件事进行描写，事件要与你息息相关，对你有帮助、有启发，类似于雪中送炭。在记叙事件时，运用外貌、神态、动作、语言、心理等描写方法，再加上适当的修辞手法，通过鲜活的文字，再现事件发生时的场景，给读者身临其境的感觉。</a:t>
            </a:r>
            <a:endParaRPr lang="zh-CN" altLang="en-US" sz="2800" noProof="1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0924" y="591322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文本框 1"/>
          <p:cNvSpPr txBox="1">
            <a:spLocks noChangeArrowheads="1"/>
          </p:cNvSpPr>
          <p:nvPr/>
        </p:nvSpPr>
        <p:spPr bwMode="auto">
          <a:xfrm>
            <a:off x="945470" y="893077"/>
            <a:ext cx="160528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习作</a:t>
            </a:r>
            <a:r>
              <a:rPr lang="zh-CN" altLang="en-US" sz="2800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方法</a:t>
            </a:r>
            <a:endParaRPr lang="zh-CN" altLang="en-US" sz="2800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矩形 1"/>
          <p:cNvSpPr/>
          <p:nvPr>
            <p:custDataLst>
              <p:tags r:id="rId10"/>
            </p:custDataLst>
          </p:nvPr>
        </p:nvSpPr>
        <p:spPr>
          <a:xfrm>
            <a:off x="803384" y="2215390"/>
            <a:ext cx="10663889" cy="2248855"/>
          </a:xfrm>
          <a:prstGeom prst="roundRect">
            <a:avLst/>
          </a:prstGeom>
          <a:solidFill>
            <a:schemeClr val="lt1"/>
          </a:solidFill>
          <a:ln>
            <a:solidFill>
              <a:schemeClr val="accent3"/>
            </a:solidFill>
            <a:prstDash val="lgDashDotDot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61950" indent="-361950" defTabSz="914400">
              <a:lnSpc>
                <a:spcPct val="150000"/>
              </a:lnSpc>
            </a:pPr>
            <a:r>
              <a:rPr lang="zh-CN" altLang="en-US" sz="2800" noProof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（</a:t>
            </a:r>
            <a:r>
              <a:rPr lang="en-US" altLang="zh-CN" sz="2800" noProof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2</a:t>
            </a:r>
            <a:r>
              <a:rPr lang="zh-CN" altLang="en-US" sz="2800" noProof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）注重细节，以情动人。“真好”是心灵的体验，是一种幸福的感觉。在叙述事件时，既要注重细节描写，又要加入议论和抒情，让平凡的事件具有更为深刻的意义。</a:t>
            </a:r>
            <a:endParaRPr lang="zh-CN" altLang="en-US" sz="2800" noProof="1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0924" y="591322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文本框 1"/>
          <p:cNvSpPr txBox="1">
            <a:spLocks noChangeArrowheads="1"/>
          </p:cNvSpPr>
          <p:nvPr/>
        </p:nvSpPr>
        <p:spPr bwMode="auto">
          <a:xfrm>
            <a:off x="945470" y="893077"/>
            <a:ext cx="160528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习作</a:t>
            </a:r>
            <a:r>
              <a:rPr lang="zh-CN" altLang="en-US" sz="2800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方法</a:t>
            </a:r>
            <a:endParaRPr lang="zh-CN" altLang="en-US" sz="2800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矩形 1"/>
          <p:cNvSpPr/>
          <p:nvPr>
            <p:custDataLst>
              <p:tags r:id="rId10"/>
            </p:custDataLst>
          </p:nvPr>
        </p:nvSpPr>
        <p:spPr>
          <a:xfrm>
            <a:off x="889455" y="2367786"/>
            <a:ext cx="8710859" cy="2249719"/>
          </a:xfrm>
          <a:prstGeom prst="roundRect">
            <a:avLst/>
          </a:prstGeom>
          <a:solidFill>
            <a:schemeClr val="lt1"/>
          </a:solidFill>
          <a:ln>
            <a:solidFill>
              <a:schemeClr val="accent3"/>
            </a:solidFill>
            <a:prstDash val="lgDashDotDot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61950" indent="-361950" defTabSz="914400">
              <a:lnSpc>
                <a:spcPct val="150000"/>
              </a:lnSpc>
            </a:pPr>
            <a:r>
              <a:rPr lang="zh-CN" altLang="en-US" sz="2800" noProof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（</a:t>
            </a:r>
            <a:r>
              <a:rPr lang="en-US" altLang="zh-CN" sz="2800" noProof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3</a:t>
            </a:r>
            <a:r>
              <a:rPr lang="zh-CN" altLang="en-US" sz="2800" noProof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）结构合理，详略得当。如果是写几件事，一定要注意详略结构，体现人物特点的情节详写，其他的略写。</a:t>
            </a:r>
            <a:endParaRPr lang="zh-CN" altLang="en-US" sz="2800" noProof="1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0924" y="591322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文本框 1"/>
          <p:cNvSpPr txBox="1">
            <a:spLocks noChangeArrowheads="1"/>
          </p:cNvSpPr>
          <p:nvPr/>
        </p:nvSpPr>
        <p:spPr bwMode="auto">
          <a:xfrm>
            <a:off x="945470" y="893077"/>
            <a:ext cx="160528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习作</a:t>
            </a:r>
            <a:r>
              <a:rPr lang="zh-CN" altLang="en-US" sz="2800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方法</a:t>
            </a:r>
            <a:endParaRPr lang="zh-CN" altLang="en-US" sz="2800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矩形 1"/>
          <p:cNvSpPr/>
          <p:nvPr>
            <p:custDataLst>
              <p:tags r:id="rId10"/>
            </p:custDataLst>
          </p:nvPr>
        </p:nvSpPr>
        <p:spPr>
          <a:xfrm>
            <a:off x="685149" y="2027092"/>
            <a:ext cx="8686572" cy="2966077"/>
          </a:xfrm>
          <a:prstGeom prst="roundRect">
            <a:avLst/>
          </a:prstGeom>
          <a:solidFill>
            <a:schemeClr val="lt1"/>
          </a:solidFill>
          <a:ln>
            <a:solidFill>
              <a:schemeClr val="accent3"/>
            </a:solidFill>
            <a:prstDash val="lgDashDotDot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61950" indent="-361950" defTabSz="914400">
              <a:lnSpc>
                <a:spcPct val="150000"/>
              </a:lnSpc>
            </a:pPr>
            <a:r>
              <a:rPr lang="zh-CN" altLang="en-US" sz="2800" noProof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（</a:t>
            </a:r>
            <a:r>
              <a:rPr lang="en-US" altLang="zh-CN" sz="2800" noProof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4</a:t>
            </a:r>
            <a:r>
              <a:rPr lang="zh-CN" altLang="en-US" sz="2800" noProof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）学会修改，与人分享。写完后读一读，看看是不是把事情写具体了，是不是融入了自己的情感。如果有可能，把这篇习作与文中的“你”分享，也可以与同学、亲人分享。</a:t>
            </a:r>
            <a:endParaRPr lang="zh-CN" altLang="en-US" sz="2800" noProof="1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0924" y="591322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TextBox 9"/>
          <p:cNvSpPr txBox="1"/>
          <p:nvPr/>
        </p:nvSpPr>
        <p:spPr>
          <a:xfrm>
            <a:off x="976054" y="892039"/>
            <a:ext cx="1816100" cy="82994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习作指导</a:t>
            </a:r>
            <a:endParaRPr lang="zh-CN" altLang="en-US" sz="32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0" name="KSO_Shape"/>
          <p:cNvSpPr/>
          <p:nvPr>
            <p:custDataLst>
              <p:tags r:id="rId10"/>
            </p:custDataLst>
          </p:nvPr>
        </p:nvSpPr>
        <p:spPr bwMode="auto">
          <a:xfrm flipH="1">
            <a:off x="4114058" y="1019912"/>
            <a:ext cx="1641475" cy="866775"/>
          </a:xfrm>
          <a:custGeom>
            <a:avLst/>
            <a:gdLst>
              <a:gd name="connsiteX0" fmla="*/ 1265535 w 1905000"/>
              <a:gd name="connsiteY0" fmla="*/ 0 h 1050925"/>
              <a:gd name="connsiteX1" fmla="*/ 1282981 w 1905000"/>
              <a:gd name="connsiteY1" fmla="*/ 0 h 1050925"/>
              <a:gd name="connsiteX2" fmla="*/ 1300097 w 1905000"/>
              <a:gd name="connsiteY2" fmla="*/ 83 h 1050925"/>
              <a:gd name="connsiteX3" fmla="*/ 1316881 w 1905000"/>
              <a:gd name="connsiteY3" fmla="*/ 331 h 1050925"/>
              <a:gd name="connsiteX4" fmla="*/ 1333335 w 1905000"/>
              <a:gd name="connsiteY4" fmla="*/ 662 h 1050925"/>
              <a:gd name="connsiteX5" fmla="*/ 1349541 w 1905000"/>
              <a:gd name="connsiteY5" fmla="*/ 911 h 1050925"/>
              <a:gd name="connsiteX6" fmla="*/ 1365416 w 1905000"/>
              <a:gd name="connsiteY6" fmla="*/ 1490 h 1050925"/>
              <a:gd name="connsiteX7" fmla="*/ 1380960 w 1905000"/>
              <a:gd name="connsiteY7" fmla="*/ 1987 h 1050925"/>
              <a:gd name="connsiteX8" fmla="*/ 1396256 w 1905000"/>
              <a:gd name="connsiteY8" fmla="*/ 2649 h 1050925"/>
              <a:gd name="connsiteX9" fmla="*/ 1411304 w 1905000"/>
              <a:gd name="connsiteY9" fmla="*/ 3477 h 1050925"/>
              <a:gd name="connsiteX10" fmla="*/ 1426022 w 1905000"/>
              <a:gd name="connsiteY10" fmla="*/ 4222 h 1050925"/>
              <a:gd name="connsiteX11" fmla="*/ 1440408 w 1905000"/>
              <a:gd name="connsiteY11" fmla="*/ 5132 h 1050925"/>
              <a:gd name="connsiteX12" fmla="*/ 1454547 w 1905000"/>
              <a:gd name="connsiteY12" fmla="*/ 6208 h 1050925"/>
              <a:gd name="connsiteX13" fmla="*/ 1468438 w 1905000"/>
              <a:gd name="connsiteY13" fmla="*/ 7284 h 1050925"/>
              <a:gd name="connsiteX14" fmla="*/ 1481998 w 1905000"/>
              <a:gd name="connsiteY14" fmla="*/ 8443 h 1050925"/>
              <a:gd name="connsiteX15" fmla="*/ 1495392 w 1905000"/>
              <a:gd name="connsiteY15" fmla="*/ 9685 h 1050925"/>
              <a:gd name="connsiteX16" fmla="*/ 1508291 w 1905000"/>
              <a:gd name="connsiteY16" fmla="*/ 11092 h 1050925"/>
              <a:gd name="connsiteX17" fmla="*/ 1521106 w 1905000"/>
              <a:gd name="connsiteY17" fmla="*/ 12499 h 1050925"/>
              <a:gd name="connsiteX18" fmla="*/ 1533674 w 1905000"/>
              <a:gd name="connsiteY18" fmla="*/ 13989 h 1050925"/>
              <a:gd name="connsiteX19" fmla="*/ 1545828 w 1905000"/>
              <a:gd name="connsiteY19" fmla="*/ 15562 h 1050925"/>
              <a:gd name="connsiteX20" fmla="*/ 1557900 w 1905000"/>
              <a:gd name="connsiteY20" fmla="*/ 17300 h 1050925"/>
              <a:gd name="connsiteX21" fmla="*/ 1569558 w 1905000"/>
              <a:gd name="connsiteY21" fmla="*/ 18956 h 1050925"/>
              <a:gd name="connsiteX22" fmla="*/ 1581051 w 1905000"/>
              <a:gd name="connsiteY22" fmla="*/ 20777 h 1050925"/>
              <a:gd name="connsiteX23" fmla="*/ 1592130 w 1905000"/>
              <a:gd name="connsiteY23" fmla="*/ 22681 h 1050925"/>
              <a:gd name="connsiteX24" fmla="*/ 1603210 w 1905000"/>
              <a:gd name="connsiteY24" fmla="*/ 24667 h 1050925"/>
              <a:gd name="connsiteX25" fmla="*/ 1613876 w 1905000"/>
              <a:gd name="connsiteY25" fmla="*/ 26654 h 1050925"/>
              <a:gd name="connsiteX26" fmla="*/ 1624376 w 1905000"/>
              <a:gd name="connsiteY26" fmla="*/ 28806 h 1050925"/>
              <a:gd name="connsiteX27" fmla="*/ 1634546 w 1905000"/>
              <a:gd name="connsiteY27" fmla="*/ 30876 h 1050925"/>
              <a:gd name="connsiteX28" fmla="*/ 1644551 w 1905000"/>
              <a:gd name="connsiteY28" fmla="*/ 33111 h 1050925"/>
              <a:gd name="connsiteX29" fmla="*/ 1654225 w 1905000"/>
              <a:gd name="connsiteY29" fmla="*/ 35428 h 1050925"/>
              <a:gd name="connsiteX30" fmla="*/ 1663816 w 1905000"/>
              <a:gd name="connsiteY30" fmla="*/ 37746 h 1050925"/>
              <a:gd name="connsiteX31" fmla="*/ 1673076 w 1905000"/>
              <a:gd name="connsiteY31" fmla="*/ 40147 h 1050925"/>
              <a:gd name="connsiteX32" fmla="*/ 1682171 w 1905000"/>
              <a:gd name="connsiteY32" fmla="*/ 42713 h 1050925"/>
              <a:gd name="connsiteX33" fmla="*/ 1690853 w 1905000"/>
              <a:gd name="connsiteY33" fmla="*/ 45196 h 1050925"/>
              <a:gd name="connsiteX34" fmla="*/ 1699535 w 1905000"/>
              <a:gd name="connsiteY34" fmla="*/ 47845 h 1050925"/>
              <a:gd name="connsiteX35" fmla="*/ 1707886 w 1905000"/>
              <a:gd name="connsiteY35" fmla="*/ 50494 h 1050925"/>
              <a:gd name="connsiteX36" fmla="*/ 1715988 w 1905000"/>
              <a:gd name="connsiteY36" fmla="*/ 53225 h 1050925"/>
              <a:gd name="connsiteX37" fmla="*/ 1723926 w 1905000"/>
              <a:gd name="connsiteY37" fmla="*/ 55957 h 1050925"/>
              <a:gd name="connsiteX38" fmla="*/ 1731698 w 1905000"/>
              <a:gd name="connsiteY38" fmla="*/ 58771 h 1050925"/>
              <a:gd name="connsiteX39" fmla="*/ 1739140 w 1905000"/>
              <a:gd name="connsiteY39" fmla="*/ 61668 h 1050925"/>
              <a:gd name="connsiteX40" fmla="*/ 1746498 w 1905000"/>
              <a:gd name="connsiteY40" fmla="*/ 64565 h 1050925"/>
              <a:gd name="connsiteX41" fmla="*/ 1753609 w 1905000"/>
              <a:gd name="connsiteY41" fmla="*/ 67545 h 1050925"/>
              <a:gd name="connsiteX42" fmla="*/ 1760389 w 1905000"/>
              <a:gd name="connsiteY42" fmla="*/ 70608 h 1050925"/>
              <a:gd name="connsiteX43" fmla="*/ 1767169 w 1905000"/>
              <a:gd name="connsiteY43" fmla="*/ 73671 h 1050925"/>
              <a:gd name="connsiteX44" fmla="*/ 1773701 w 1905000"/>
              <a:gd name="connsiteY44" fmla="*/ 76816 h 1050925"/>
              <a:gd name="connsiteX45" fmla="*/ 1779985 w 1905000"/>
              <a:gd name="connsiteY45" fmla="*/ 79962 h 1050925"/>
              <a:gd name="connsiteX46" fmla="*/ 1786103 w 1905000"/>
              <a:gd name="connsiteY46" fmla="*/ 83273 h 1050925"/>
              <a:gd name="connsiteX47" fmla="*/ 1791973 w 1905000"/>
              <a:gd name="connsiteY47" fmla="*/ 86501 h 1050925"/>
              <a:gd name="connsiteX48" fmla="*/ 1797679 w 1905000"/>
              <a:gd name="connsiteY48" fmla="*/ 89812 h 1050925"/>
              <a:gd name="connsiteX49" fmla="*/ 1803218 w 1905000"/>
              <a:gd name="connsiteY49" fmla="*/ 93123 h 1050925"/>
              <a:gd name="connsiteX50" fmla="*/ 1808593 w 1905000"/>
              <a:gd name="connsiteY50" fmla="*/ 96517 h 1050925"/>
              <a:gd name="connsiteX51" fmla="*/ 1813802 w 1905000"/>
              <a:gd name="connsiteY51" fmla="*/ 99994 h 1050925"/>
              <a:gd name="connsiteX52" fmla="*/ 1818845 w 1905000"/>
              <a:gd name="connsiteY52" fmla="*/ 103470 h 1050925"/>
              <a:gd name="connsiteX53" fmla="*/ 1823641 w 1905000"/>
              <a:gd name="connsiteY53" fmla="*/ 106947 h 1050925"/>
              <a:gd name="connsiteX54" fmla="*/ 1828271 w 1905000"/>
              <a:gd name="connsiteY54" fmla="*/ 110506 h 1050925"/>
              <a:gd name="connsiteX55" fmla="*/ 1832819 w 1905000"/>
              <a:gd name="connsiteY55" fmla="*/ 114148 h 1050925"/>
              <a:gd name="connsiteX56" fmla="*/ 1837118 w 1905000"/>
              <a:gd name="connsiteY56" fmla="*/ 117708 h 1050925"/>
              <a:gd name="connsiteX57" fmla="*/ 1841252 w 1905000"/>
              <a:gd name="connsiteY57" fmla="*/ 121267 h 1050925"/>
              <a:gd name="connsiteX58" fmla="*/ 1845221 w 1905000"/>
              <a:gd name="connsiteY58" fmla="*/ 124992 h 1050925"/>
              <a:gd name="connsiteX59" fmla="*/ 1849107 w 1905000"/>
              <a:gd name="connsiteY59" fmla="*/ 128634 h 1050925"/>
              <a:gd name="connsiteX60" fmla="*/ 1852828 w 1905000"/>
              <a:gd name="connsiteY60" fmla="*/ 132442 h 1050925"/>
              <a:gd name="connsiteX61" fmla="*/ 1856383 w 1905000"/>
              <a:gd name="connsiteY61" fmla="*/ 136250 h 1050925"/>
              <a:gd name="connsiteX62" fmla="*/ 1859773 w 1905000"/>
              <a:gd name="connsiteY62" fmla="*/ 139892 h 1050925"/>
              <a:gd name="connsiteX63" fmla="*/ 1862998 w 1905000"/>
              <a:gd name="connsiteY63" fmla="*/ 143865 h 1050925"/>
              <a:gd name="connsiteX64" fmla="*/ 1866057 w 1905000"/>
              <a:gd name="connsiteY64" fmla="*/ 147590 h 1050925"/>
              <a:gd name="connsiteX65" fmla="*/ 1869033 w 1905000"/>
              <a:gd name="connsiteY65" fmla="*/ 151480 h 1050925"/>
              <a:gd name="connsiteX66" fmla="*/ 1871845 w 1905000"/>
              <a:gd name="connsiteY66" fmla="*/ 155288 h 1050925"/>
              <a:gd name="connsiteX67" fmla="*/ 1874490 w 1905000"/>
              <a:gd name="connsiteY67" fmla="*/ 159179 h 1050925"/>
              <a:gd name="connsiteX68" fmla="*/ 1877136 w 1905000"/>
              <a:gd name="connsiteY68" fmla="*/ 163235 h 1050925"/>
              <a:gd name="connsiteX69" fmla="*/ 1879534 w 1905000"/>
              <a:gd name="connsiteY69" fmla="*/ 167125 h 1050925"/>
              <a:gd name="connsiteX70" fmla="*/ 1881766 w 1905000"/>
              <a:gd name="connsiteY70" fmla="*/ 171015 h 1050925"/>
              <a:gd name="connsiteX71" fmla="*/ 1883916 w 1905000"/>
              <a:gd name="connsiteY71" fmla="*/ 174989 h 1050925"/>
              <a:gd name="connsiteX72" fmla="*/ 1885983 w 1905000"/>
              <a:gd name="connsiteY72" fmla="*/ 179045 h 1050925"/>
              <a:gd name="connsiteX73" fmla="*/ 1887885 w 1905000"/>
              <a:gd name="connsiteY73" fmla="*/ 183018 h 1050925"/>
              <a:gd name="connsiteX74" fmla="*/ 1889704 w 1905000"/>
              <a:gd name="connsiteY74" fmla="*/ 186991 h 1050925"/>
              <a:gd name="connsiteX75" fmla="*/ 1891440 w 1905000"/>
              <a:gd name="connsiteY75" fmla="*/ 191047 h 1050925"/>
              <a:gd name="connsiteX76" fmla="*/ 1892929 w 1905000"/>
              <a:gd name="connsiteY76" fmla="*/ 195021 h 1050925"/>
              <a:gd name="connsiteX77" fmla="*/ 1894334 w 1905000"/>
              <a:gd name="connsiteY77" fmla="*/ 199077 h 1050925"/>
              <a:gd name="connsiteX78" fmla="*/ 1895740 w 1905000"/>
              <a:gd name="connsiteY78" fmla="*/ 203133 h 1050925"/>
              <a:gd name="connsiteX79" fmla="*/ 1896980 w 1905000"/>
              <a:gd name="connsiteY79" fmla="*/ 207189 h 1050925"/>
              <a:gd name="connsiteX80" fmla="*/ 1898138 w 1905000"/>
              <a:gd name="connsiteY80" fmla="*/ 211245 h 1050925"/>
              <a:gd name="connsiteX81" fmla="*/ 1899212 w 1905000"/>
              <a:gd name="connsiteY81" fmla="*/ 215301 h 1050925"/>
              <a:gd name="connsiteX82" fmla="*/ 1900122 w 1905000"/>
              <a:gd name="connsiteY82" fmla="*/ 219357 h 1050925"/>
              <a:gd name="connsiteX83" fmla="*/ 1901031 w 1905000"/>
              <a:gd name="connsiteY83" fmla="*/ 223413 h 1050925"/>
              <a:gd name="connsiteX84" fmla="*/ 1901776 w 1905000"/>
              <a:gd name="connsiteY84" fmla="*/ 227469 h 1050925"/>
              <a:gd name="connsiteX85" fmla="*/ 1902437 w 1905000"/>
              <a:gd name="connsiteY85" fmla="*/ 231525 h 1050925"/>
              <a:gd name="connsiteX86" fmla="*/ 1903016 w 1905000"/>
              <a:gd name="connsiteY86" fmla="*/ 235581 h 1050925"/>
              <a:gd name="connsiteX87" fmla="*/ 1903512 w 1905000"/>
              <a:gd name="connsiteY87" fmla="*/ 239637 h 1050925"/>
              <a:gd name="connsiteX88" fmla="*/ 1903925 w 1905000"/>
              <a:gd name="connsiteY88" fmla="*/ 243610 h 1050925"/>
              <a:gd name="connsiteX89" fmla="*/ 1904339 w 1905000"/>
              <a:gd name="connsiteY89" fmla="*/ 247749 h 1050925"/>
              <a:gd name="connsiteX90" fmla="*/ 1904587 w 1905000"/>
              <a:gd name="connsiteY90" fmla="*/ 251722 h 1050925"/>
              <a:gd name="connsiteX91" fmla="*/ 1904752 w 1905000"/>
              <a:gd name="connsiteY91" fmla="*/ 255695 h 1050925"/>
              <a:gd name="connsiteX92" fmla="*/ 1904918 w 1905000"/>
              <a:gd name="connsiteY92" fmla="*/ 259751 h 1050925"/>
              <a:gd name="connsiteX93" fmla="*/ 1905000 w 1905000"/>
              <a:gd name="connsiteY93" fmla="*/ 263725 h 1050925"/>
              <a:gd name="connsiteX94" fmla="*/ 1904918 w 1905000"/>
              <a:gd name="connsiteY94" fmla="*/ 271754 h 1050925"/>
              <a:gd name="connsiteX95" fmla="*/ 1904669 w 1905000"/>
              <a:gd name="connsiteY95" fmla="*/ 279618 h 1050925"/>
              <a:gd name="connsiteX96" fmla="*/ 1904173 w 1905000"/>
              <a:gd name="connsiteY96" fmla="*/ 287399 h 1050925"/>
              <a:gd name="connsiteX97" fmla="*/ 1903429 w 1905000"/>
              <a:gd name="connsiteY97" fmla="*/ 295262 h 1050925"/>
              <a:gd name="connsiteX98" fmla="*/ 1902602 w 1905000"/>
              <a:gd name="connsiteY98" fmla="*/ 302961 h 1050925"/>
              <a:gd name="connsiteX99" fmla="*/ 1901528 w 1905000"/>
              <a:gd name="connsiteY99" fmla="*/ 310493 h 1050925"/>
              <a:gd name="connsiteX100" fmla="*/ 1900370 w 1905000"/>
              <a:gd name="connsiteY100" fmla="*/ 318026 h 1050925"/>
              <a:gd name="connsiteX101" fmla="*/ 1899130 w 1905000"/>
              <a:gd name="connsiteY101" fmla="*/ 325227 h 1050925"/>
              <a:gd name="connsiteX102" fmla="*/ 1897724 w 1905000"/>
              <a:gd name="connsiteY102" fmla="*/ 332512 h 1050925"/>
              <a:gd name="connsiteX103" fmla="*/ 1894913 w 1905000"/>
              <a:gd name="connsiteY103" fmla="*/ 346584 h 1050925"/>
              <a:gd name="connsiteX104" fmla="*/ 1891771 w 1905000"/>
              <a:gd name="connsiteY104" fmla="*/ 360655 h 1050925"/>
              <a:gd name="connsiteX105" fmla="*/ 1888464 w 1905000"/>
              <a:gd name="connsiteY105" fmla="*/ 374893 h 1050925"/>
              <a:gd name="connsiteX106" fmla="*/ 1884991 w 1905000"/>
              <a:gd name="connsiteY106" fmla="*/ 389213 h 1050925"/>
              <a:gd name="connsiteX107" fmla="*/ 1881188 w 1905000"/>
              <a:gd name="connsiteY107" fmla="*/ 403699 h 1050925"/>
              <a:gd name="connsiteX108" fmla="*/ 1877302 w 1905000"/>
              <a:gd name="connsiteY108" fmla="*/ 418102 h 1050925"/>
              <a:gd name="connsiteX109" fmla="*/ 1873333 w 1905000"/>
              <a:gd name="connsiteY109" fmla="*/ 432671 h 1050925"/>
              <a:gd name="connsiteX110" fmla="*/ 1869116 w 1905000"/>
              <a:gd name="connsiteY110" fmla="*/ 447156 h 1050925"/>
              <a:gd name="connsiteX111" fmla="*/ 1864734 w 1905000"/>
              <a:gd name="connsiteY111" fmla="*/ 461725 h 1050925"/>
              <a:gd name="connsiteX112" fmla="*/ 1860269 w 1905000"/>
              <a:gd name="connsiteY112" fmla="*/ 476128 h 1050925"/>
              <a:gd name="connsiteX113" fmla="*/ 1855639 w 1905000"/>
              <a:gd name="connsiteY113" fmla="*/ 490614 h 1050925"/>
              <a:gd name="connsiteX114" fmla="*/ 1851009 w 1905000"/>
              <a:gd name="connsiteY114" fmla="*/ 504934 h 1050925"/>
              <a:gd name="connsiteX115" fmla="*/ 1846296 w 1905000"/>
              <a:gd name="connsiteY115" fmla="*/ 519254 h 1050925"/>
              <a:gd name="connsiteX116" fmla="*/ 1841418 w 1905000"/>
              <a:gd name="connsiteY116" fmla="*/ 533492 h 1050925"/>
              <a:gd name="connsiteX117" fmla="*/ 1836622 w 1905000"/>
              <a:gd name="connsiteY117" fmla="*/ 547481 h 1050925"/>
              <a:gd name="connsiteX118" fmla="*/ 1831661 w 1905000"/>
              <a:gd name="connsiteY118" fmla="*/ 561387 h 1050925"/>
              <a:gd name="connsiteX119" fmla="*/ 1826783 w 1905000"/>
              <a:gd name="connsiteY119" fmla="*/ 575211 h 1050925"/>
              <a:gd name="connsiteX120" fmla="*/ 1821904 w 1905000"/>
              <a:gd name="connsiteY120" fmla="*/ 588704 h 1050925"/>
              <a:gd name="connsiteX121" fmla="*/ 1812065 w 1905000"/>
              <a:gd name="connsiteY121" fmla="*/ 615275 h 1050925"/>
              <a:gd name="connsiteX122" fmla="*/ 1802391 w 1905000"/>
              <a:gd name="connsiteY122" fmla="*/ 640852 h 1050925"/>
              <a:gd name="connsiteX123" fmla="*/ 1793048 w 1905000"/>
              <a:gd name="connsiteY123" fmla="*/ 665189 h 1050925"/>
              <a:gd name="connsiteX124" fmla="*/ 1775685 w 1905000"/>
              <a:gd name="connsiteY124" fmla="*/ 710053 h 1050925"/>
              <a:gd name="connsiteX125" fmla="*/ 1767913 w 1905000"/>
              <a:gd name="connsiteY125" fmla="*/ 730085 h 1050925"/>
              <a:gd name="connsiteX126" fmla="*/ 1760802 w 1905000"/>
              <a:gd name="connsiteY126" fmla="*/ 748379 h 1050925"/>
              <a:gd name="connsiteX127" fmla="*/ 1758487 w 1905000"/>
              <a:gd name="connsiteY127" fmla="*/ 754090 h 1050925"/>
              <a:gd name="connsiteX128" fmla="*/ 1756172 w 1905000"/>
              <a:gd name="connsiteY128" fmla="*/ 759388 h 1050925"/>
              <a:gd name="connsiteX129" fmla="*/ 1753774 w 1905000"/>
              <a:gd name="connsiteY129" fmla="*/ 764437 h 1050925"/>
              <a:gd name="connsiteX130" fmla="*/ 1751128 w 1905000"/>
              <a:gd name="connsiteY130" fmla="*/ 769321 h 1050925"/>
              <a:gd name="connsiteX131" fmla="*/ 1748565 w 1905000"/>
              <a:gd name="connsiteY131" fmla="*/ 773791 h 1050925"/>
              <a:gd name="connsiteX132" fmla="*/ 1745754 w 1905000"/>
              <a:gd name="connsiteY132" fmla="*/ 778095 h 1050925"/>
              <a:gd name="connsiteX133" fmla="*/ 1742860 w 1905000"/>
              <a:gd name="connsiteY133" fmla="*/ 782151 h 1050925"/>
              <a:gd name="connsiteX134" fmla="*/ 1741372 w 1905000"/>
              <a:gd name="connsiteY134" fmla="*/ 784138 h 1050925"/>
              <a:gd name="connsiteX135" fmla="*/ 1739801 w 1905000"/>
              <a:gd name="connsiteY135" fmla="*/ 786042 h 1050925"/>
              <a:gd name="connsiteX136" fmla="*/ 1738313 w 1905000"/>
              <a:gd name="connsiteY136" fmla="*/ 787863 h 1050925"/>
              <a:gd name="connsiteX137" fmla="*/ 1736659 w 1905000"/>
              <a:gd name="connsiteY137" fmla="*/ 789518 h 1050925"/>
              <a:gd name="connsiteX138" fmla="*/ 1735088 w 1905000"/>
              <a:gd name="connsiteY138" fmla="*/ 791174 h 1050925"/>
              <a:gd name="connsiteX139" fmla="*/ 1733352 w 1905000"/>
              <a:gd name="connsiteY139" fmla="*/ 792912 h 1050925"/>
              <a:gd name="connsiteX140" fmla="*/ 1731698 w 1905000"/>
              <a:gd name="connsiteY140" fmla="*/ 794485 h 1050925"/>
              <a:gd name="connsiteX141" fmla="*/ 1729879 w 1905000"/>
              <a:gd name="connsiteY141" fmla="*/ 795975 h 1050925"/>
              <a:gd name="connsiteX142" fmla="*/ 1728143 w 1905000"/>
              <a:gd name="connsiteY142" fmla="*/ 797382 h 1050925"/>
              <a:gd name="connsiteX143" fmla="*/ 1726324 w 1905000"/>
              <a:gd name="connsiteY143" fmla="*/ 798872 h 1050925"/>
              <a:gd name="connsiteX144" fmla="*/ 1724422 w 1905000"/>
              <a:gd name="connsiteY144" fmla="*/ 800279 h 1050925"/>
              <a:gd name="connsiteX145" fmla="*/ 1722520 w 1905000"/>
              <a:gd name="connsiteY145" fmla="*/ 801521 h 1050925"/>
              <a:gd name="connsiteX146" fmla="*/ 1720619 w 1905000"/>
              <a:gd name="connsiteY146" fmla="*/ 802762 h 1050925"/>
              <a:gd name="connsiteX147" fmla="*/ 1718634 w 1905000"/>
              <a:gd name="connsiteY147" fmla="*/ 803921 h 1050925"/>
              <a:gd name="connsiteX148" fmla="*/ 1716650 w 1905000"/>
              <a:gd name="connsiteY148" fmla="*/ 805080 h 1050925"/>
              <a:gd name="connsiteX149" fmla="*/ 1714583 w 1905000"/>
              <a:gd name="connsiteY149" fmla="*/ 806239 h 1050925"/>
              <a:gd name="connsiteX150" fmla="*/ 1712433 w 1905000"/>
              <a:gd name="connsiteY150" fmla="*/ 807315 h 1050925"/>
              <a:gd name="connsiteX151" fmla="*/ 1710201 w 1905000"/>
              <a:gd name="connsiteY151" fmla="*/ 808226 h 1050925"/>
              <a:gd name="connsiteX152" fmla="*/ 1705819 w 1905000"/>
              <a:gd name="connsiteY152" fmla="*/ 810130 h 1050925"/>
              <a:gd name="connsiteX153" fmla="*/ 1701188 w 1905000"/>
              <a:gd name="connsiteY153" fmla="*/ 811868 h 1050925"/>
              <a:gd name="connsiteX154" fmla="*/ 1696310 w 1905000"/>
              <a:gd name="connsiteY154" fmla="*/ 813358 h 1050925"/>
              <a:gd name="connsiteX155" fmla="*/ 1691266 w 1905000"/>
              <a:gd name="connsiteY155" fmla="*/ 814682 h 1050925"/>
              <a:gd name="connsiteX156" fmla="*/ 1686140 w 1905000"/>
              <a:gd name="connsiteY156" fmla="*/ 815758 h 1050925"/>
              <a:gd name="connsiteX157" fmla="*/ 1680683 w 1905000"/>
              <a:gd name="connsiteY157" fmla="*/ 816834 h 1050925"/>
              <a:gd name="connsiteX158" fmla="*/ 1674978 w 1905000"/>
              <a:gd name="connsiteY158" fmla="*/ 817579 h 1050925"/>
              <a:gd name="connsiteX159" fmla="*/ 1669108 w 1905000"/>
              <a:gd name="connsiteY159" fmla="*/ 818242 h 1050925"/>
              <a:gd name="connsiteX160" fmla="*/ 1662989 w 1905000"/>
              <a:gd name="connsiteY160" fmla="*/ 818821 h 1050925"/>
              <a:gd name="connsiteX161" fmla="*/ 1656705 w 1905000"/>
              <a:gd name="connsiteY161" fmla="*/ 819152 h 1050925"/>
              <a:gd name="connsiteX162" fmla="*/ 1650008 w 1905000"/>
              <a:gd name="connsiteY162" fmla="*/ 819318 h 1050925"/>
              <a:gd name="connsiteX163" fmla="*/ 1643311 w 1905000"/>
              <a:gd name="connsiteY163" fmla="*/ 819400 h 1050925"/>
              <a:gd name="connsiteX164" fmla="*/ 1636117 w 1905000"/>
              <a:gd name="connsiteY164" fmla="*/ 819400 h 1050925"/>
              <a:gd name="connsiteX165" fmla="*/ 1628924 w 1905000"/>
              <a:gd name="connsiteY165" fmla="*/ 819318 h 1050925"/>
              <a:gd name="connsiteX166" fmla="*/ 1621235 w 1905000"/>
              <a:gd name="connsiteY166" fmla="*/ 818987 h 1050925"/>
              <a:gd name="connsiteX167" fmla="*/ 1613380 w 1905000"/>
              <a:gd name="connsiteY167" fmla="*/ 818738 h 1050925"/>
              <a:gd name="connsiteX168" fmla="*/ 1605194 w 1905000"/>
              <a:gd name="connsiteY168" fmla="*/ 818159 h 1050925"/>
              <a:gd name="connsiteX169" fmla="*/ 1596761 w 1905000"/>
              <a:gd name="connsiteY169" fmla="*/ 817662 h 1050925"/>
              <a:gd name="connsiteX170" fmla="*/ 1588162 w 1905000"/>
              <a:gd name="connsiteY170" fmla="*/ 816917 h 1050925"/>
              <a:gd name="connsiteX171" fmla="*/ 1579149 w 1905000"/>
              <a:gd name="connsiteY171" fmla="*/ 816172 h 1050925"/>
              <a:gd name="connsiteX172" fmla="*/ 1560298 w 1905000"/>
              <a:gd name="connsiteY172" fmla="*/ 814351 h 1050925"/>
              <a:gd name="connsiteX173" fmla="*/ 1540041 w 1905000"/>
              <a:gd name="connsiteY173" fmla="*/ 812365 h 1050925"/>
              <a:gd name="connsiteX174" fmla="*/ 1518709 w 1905000"/>
              <a:gd name="connsiteY174" fmla="*/ 810047 h 1050925"/>
              <a:gd name="connsiteX175" fmla="*/ 1495971 w 1905000"/>
              <a:gd name="connsiteY175" fmla="*/ 807646 h 1050925"/>
              <a:gd name="connsiteX176" fmla="*/ 1471828 w 1905000"/>
              <a:gd name="connsiteY176" fmla="*/ 804997 h 1050925"/>
              <a:gd name="connsiteX177" fmla="*/ 1446362 w 1905000"/>
              <a:gd name="connsiteY177" fmla="*/ 802266 h 1050925"/>
              <a:gd name="connsiteX178" fmla="*/ 1419242 w 1905000"/>
              <a:gd name="connsiteY178" fmla="*/ 799534 h 1050925"/>
              <a:gd name="connsiteX179" fmla="*/ 1390799 w 1905000"/>
              <a:gd name="connsiteY179" fmla="*/ 796637 h 1050925"/>
              <a:gd name="connsiteX180" fmla="*/ 1360703 w 1905000"/>
              <a:gd name="connsiteY180" fmla="*/ 793905 h 1050925"/>
              <a:gd name="connsiteX181" fmla="*/ 1329035 w 1905000"/>
              <a:gd name="connsiteY181" fmla="*/ 791174 h 1050925"/>
              <a:gd name="connsiteX182" fmla="*/ 1312499 w 1905000"/>
              <a:gd name="connsiteY182" fmla="*/ 789932 h 1050925"/>
              <a:gd name="connsiteX183" fmla="*/ 1295632 w 1905000"/>
              <a:gd name="connsiteY183" fmla="*/ 788691 h 1050925"/>
              <a:gd name="connsiteX184" fmla="*/ 1278268 w 1905000"/>
              <a:gd name="connsiteY184" fmla="*/ 787366 h 1050925"/>
              <a:gd name="connsiteX185" fmla="*/ 1260574 w 1905000"/>
              <a:gd name="connsiteY185" fmla="*/ 786207 h 1050925"/>
              <a:gd name="connsiteX186" fmla="*/ 1242384 w 1905000"/>
              <a:gd name="connsiteY186" fmla="*/ 785048 h 1050925"/>
              <a:gd name="connsiteX187" fmla="*/ 1223781 w 1905000"/>
              <a:gd name="connsiteY187" fmla="*/ 784055 h 1050925"/>
              <a:gd name="connsiteX188" fmla="*/ 1204764 w 1905000"/>
              <a:gd name="connsiteY188" fmla="*/ 782979 h 1050925"/>
              <a:gd name="connsiteX189" fmla="*/ 1185168 w 1905000"/>
              <a:gd name="connsiteY189" fmla="*/ 782068 h 1050925"/>
              <a:gd name="connsiteX190" fmla="*/ 1174750 w 1905000"/>
              <a:gd name="connsiteY190" fmla="*/ 781572 h 1050925"/>
              <a:gd name="connsiteX191" fmla="*/ 1163919 w 1905000"/>
              <a:gd name="connsiteY191" fmla="*/ 781323 h 1050925"/>
              <a:gd name="connsiteX192" fmla="*/ 1152509 w 1905000"/>
              <a:gd name="connsiteY192" fmla="*/ 780992 h 1050925"/>
              <a:gd name="connsiteX193" fmla="*/ 1140602 w 1905000"/>
              <a:gd name="connsiteY193" fmla="*/ 780661 h 1050925"/>
              <a:gd name="connsiteX194" fmla="*/ 1115798 w 1905000"/>
              <a:gd name="connsiteY194" fmla="*/ 780330 h 1050925"/>
              <a:gd name="connsiteX195" fmla="*/ 1089422 w 1905000"/>
              <a:gd name="connsiteY195" fmla="*/ 780247 h 1050925"/>
              <a:gd name="connsiteX196" fmla="*/ 1061641 w 1905000"/>
              <a:gd name="connsiteY196" fmla="*/ 780330 h 1050925"/>
              <a:gd name="connsiteX197" fmla="*/ 1032537 w 1905000"/>
              <a:gd name="connsiteY197" fmla="*/ 780579 h 1050925"/>
              <a:gd name="connsiteX198" fmla="*/ 1002275 w 1905000"/>
              <a:gd name="connsiteY198" fmla="*/ 780992 h 1050925"/>
              <a:gd name="connsiteX199" fmla="*/ 971104 w 1905000"/>
              <a:gd name="connsiteY199" fmla="*/ 781572 h 1050925"/>
              <a:gd name="connsiteX200" fmla="*/ 939023 w 1905000"/>
              <a:gd name="connsiteY200" fmla="*/ 782234 h 1050925"/>
              <a:gd name="connsiteX201" fmla="*/ 906281 w 1905000"/>
              <a:gd name="connsiteY201" fmla="*/ 783062 h 1050925"/>
              <a:gd name="connsiteX202" fmla="*/ 873043 w 1905000"/>
              <a:gd name="connsiteY202" fmla="*/ 784055 h 1050925"/>
              <a:gd name="connsiteX203" fmla="*/ 839308 w 1905000"/>
              <a:gd name="connsiteY203" fmla="*/ 785048 h 1050925"/>
              <a:gd name="connsiteX204" fmla="*/ 771095 w 1905000"/>
              <a:gd name="connsiteY204" fmla="*/ 787366 h 1050925"/>
              <a:gd name="connsiteX205" fmla="*/ 702882 w 1905000"/>
              <a:gd name="connsiteY205" fmla="*/ 789849 h 1050925"/>
              <a:gd name="connsiteX206" fmla="*/ 702552 w 1905000"/>
              <a:gd name="connsiteY206" fmla="*/ 790594 h 1050925"/>
              <a:gd name="connsiteX207" fmla="*/ 701559 w 1905000"/>
              <a:gd name="connsiteY207" fmla="*/ 792912 h 1050925"/>
              <a:gd name="connsiteX208" fmla="*/ 699575 w 1905000"/>
              <a:gd name="connsiteY208" fmla="*/ 796472 h 1050925"/>
              <a:gd name="connsiteX209" fmla="*/ 696516 w 1905000"/>
              <a:gd name="connsiteY209" fmla="*/ 801438 h 1050925"/>
              <a:gd name="connsiteX210" fmla="*/ 694614 w 1905000"/>
              <a:gd name="connsiteY210" fmla="*/ 804501 h 1050925"/>
              <a:gd name="connsiteX211" fmla="*/ 692464 w 1905000"/>
              <a:gd name="connsiteY211" fmla="*/ 807729 h 1050925"/>
              <a:gd name="connsiteX212" fmla="*/ 689984 w 1905000"/>
              <a:gd name="connsiteY212" fmla="*/ 811454 h 1050925"/>
              <a:gd name="connsiteX213" fmla="*/ 687090 w 1905000"/>
              <a:gd name="connsiteY213" fmla="*/ 815344 h 1050925"/>
              <a:gd name="connsiteX214" fmla="*/ 684031 w 1905000"/>
              <a:gd name="connsiteY214" fmla="*/ 819566 h 1050925"/>
              <a:gd name="connsiteX215" fmla="*/ 680475 w 1905000"/>
              <a:gd name="connsiteY215" fmla="*/ 823953 h 1050925"/>
              <a:gd name="connsiteX216" fmla="*/ 676672 w 1905000"/>
              <a:gd name="connsiteY216" fmla="*/ 828837 h 1050925"/>
              <a:gd name="connsiteX217" fmla="*/ 672455 w 1905000"/>
              <a:gd name="connsiteY217" fmla="*/ 833886 h 1050925"/>
              <a:gd name="connsiteX218" fmla="*/ 667825 w 1905000"/>
              <a:gd name="connsiteY218" fmla="*/ 839101 h 1050925"/>
              <a:gd name="connsiteX219" fmla="*/ 662781 w 1905000"/>
              <a:gd name="connsiteY219" fmla="*/ 844730 h 1050925"/>
              <a:gd name="connsiteX220" fmla="*/ 657407 w 1905000"/>
              <a:gd name="connsiteY220" fmla="*/ 850607 h 1050925"/>
              <a:gd name="connsiteX221" fmla="*/ 651537 w 1905000"/>
              <a:gd name="connsiteY221" fmla="*/ 856650 h 1050925"/>
              <a:gd name="connsiteX222" fmla="*/ 645253 w 1905000"/>
              <a:gd name="connsiteY222" fmla="*/ 862941 h 1050925"/>
              <a:gd name="connsiteX223" fmla="*/ 638473 w 1905000"/>
              <a:gd name="connsiteY223" fmla="*/ 869480 h 1050925"/>
              <a:gd name="connsiteX224" fmla="*/ 631280 w 1905000"/>
              <a:gd name="connsiteY224" fmla="*/ 876350 h 1050925"/>
              <a:gd name="connsiteX225" fmla="*/ 623425 w 1905000"/>
              <a:gd name="connsiteY225" fmla="*/ 883304 h 1050925"/>
              <a:gd name="connsiteX226" fmla="*/ 615239 w 1905000"/>
              <a:gd name="connsiteY226" fmla="*/ 890422 h 1050925"/>
              <a:gd name="connsiteX227" fmla="*/ 606558 w 1905000"/>
              <a:gd name="connsiteY227" fmla="*/ 897789 h 1050925"/>
              <a:gd name="connsiteX228" fmla="*/ 597297 w 1905000"/>
              <a:gd name="connsiteY228" fmla="*/ 905405 h 1050925"/>
              <a:gd name="connsiteX229" fmla="*/ 587458 w 1905000"/>
              <a:gd name="connsiteY229" fmla="*/ 913186 h 1050925"/>
              <a:gd name="connsiteX230" fmla="*/ 577040 w 1905000"/>
              <a:gd name="connsiteY230" fmla="*/ 921215 h 1050925"/>
              <a:gd name="connsiteX231" fmla="*/ 566126 w 1905000"/>
              <a:gd name="connsiteY231" fmla="*/ 929327 h 1050925"/>
              <a:gd name="connsiteX232" fmla="*/ 554550 w 1905000"/>
              <a:gd name="connsiteY232" fmla="*/ 937522 h 1050925"/>
              <a:gd name="connsiteX233" fmla="*/ 542396 w 1905000"/>
              <a:gd name="connsiteY233" fmla="*/ 946048 h 1050925"/>
              <a:gd name="connsiteX234" fmla="*/ 537104 w 1905000"/>
              <a:gd name="connsiteY234" fmla="*/ 949690 h 1050925"/>
              <a:gd name="connsiteX235" fmla="*/ 531730 w 1905000"/>
              <a:gd name="connsiteY235" fmla="*/ 953167 h 1050925"/>
              <a:gd name="connsiteX236" fmla="*/ 526273 w 1905000"/>
              <a:gd name="connsiteY236" fmla="*/ 956643 h 1050925"/>
              <a:gd name="connsiteX237" fmla="*/ 520651 w 1905000"/>
              <a:gd name="connsiteY237" fmla="*/ 959954 h 1050925"/>
              <a:gd name="connsiteX238" fmla="*/ 515111 w 1905000"/>
              <a:gd name="connsiteY238" fmla="*/ 963265 h 1050925"/>
              <a:gd name="connsiteX239" fmla="*/ 509406 w 1905000"/>
              <a:gd name="connsiteY239" fmla="*/ 966494 h 1050925"/>
              <a:gd name="connsiteX240" fmla="*/ 503701 w 1905000"/>
              <a:gd name="connsiteY240" fmla="*/ 969722 h 1050925"/>
              <a:gd name="connsiteX241" fmla="*/ 497913 w 1905000"/>
              <a:gd name="connsiteY241" fmla="*/ 972785 h 1050925"/>
              <a:gd name="connsiteX242" fmla="*/ 492125 w 1905000"/>
              <a:gd name="connsiteY242" fmla="*/ 975764 h 1050925"/>
              <a:gd name="connsiteX243" fmla="*/ 486255 w 1905000"/>
              <a:gd name="connsiteY243" fmla="*/ 978744 h 1050925"/>
              <a:gd name="connsiteX244" fmla="*/ 480467 w 1905000"/>
              <a:gd name="connsiteY244" fmla="*/ 981559 h 1050925"/>
              <a:gd name="connsiteX245" fmla="*/ 474596 w 1905000"/>
              <a:gd name="connsiteY245" fmla="*/ 984456 h 1050925"/>
              <a:gd name="connsiteX246" fmla="*/ 468561 w 1905000"/>
              <a:gd name="connsiteY246" fmla="*/ 987188 h 1050925"/>
              <a:gd name="connsiteX247" fmla="*/ 462690 w 1905000"/>
              <a:gd name="connsiteY247" fmla="*/ 989919 h 1050925"/>
              <a:gd name="connsiteX248" fmla="*/ 450784 w 1905000"/>
              <a:gd name="connsiteY248" fmla="*/ 995051 h 1050925"/>
              <a:gd name="connsiteX249" fmla="*/ 438878 w 1905000"/>
              <a:gd name="connsiteY249" fmla="*/ 999935 h 1050925"/>
              <a:gd name="connsiteX250" fmla="*/ 427137 w 1905000"/>
              <a:gd name="connsiteY250" fmla="*/ 1004653 h 1050925"/>
              <a:gd name="connsiteX251" fmla="*/ 415313 w 1905000"/>
              <a:gd name="connsiteY251" fmla="*/ 1009123 h 1050925"/>
              <a:gd name="connsiteX252" fmla="*/ 403655 w 1905000"/>
              <a:gd name="connsiteY252" fmla="*/ 1013179 h 1050925"/>
              <a:gd name="connsiteX253" fmla="*/ 392162 w 1905000"/>
              <a:gd name="connsiteY253" fmla="*/ 1017070 h 1050925"/>
              <a:gd name="connsiteX254" fmla="*/ 380917 w 1905000"/>
              <a:gd name="connsiteY254" fmla="*/ 1020795 h 1050925"/>
              <a:gd name="connsiteX255" fmla="*/ 370003 w 1905000"/>
              <a:gd name="connsiteY255" fmla="*/ 1024271 h 1050925"/>
              <a:gd name="connsiteX256" fmla="*/ 359255 w 1905000"/>
              <a:gd name="connsiteY256" fmla="*/ 1027500 h 1050925"/>
              <a:gd name="connsiteX257" fmla="*/ 348837 w 1905000"/>
              <a:gd name="connsiteY257" fmla="*/ 1030479 h 1050925"/>
              <a:gd name="connsiteX258" fmla="*/ 338832 w 1905000"/>
              <a:gd name="connsiteY258" fmla="*/ 1033211 h 1050925"/>
              <a:gd name="connsiteX259" fmla="*/ 329241 w 1905000"/>
              <a:gd name="connsiteY259" fmla="*/ 1035860 h 1050925"/>
              <a:gd name="connsiteX260" fmla="*/ 320063 w 1905000"/>
              <a:gd name="connsiteY260" fmla="*/ 1038178 h 1050925"/>
              <a:gd name="connsiteX261" fmla="*/ 311382 w 1905000"/>
              <a:gd name="connsiteY261" fmla="*/ 1040247 h 1050925"/>
              <a:gd name="connsiteX262" fmla="*/ 303279 w 1905000"/>
              <a:gd name="connsiteY262" fmla="*/ 1042151 h 1050925"/>
              <a:gd name="connsiteX263" fmla="*/ 288809 w 1905000"/>
              <a:gd name="connsiteY263" fmla="*/ 1045462 h 1050925"/>
              <a:gd name="connsiteX264" fmla="*/ 277069 w 1905000"/>
              <a:gd name="connsiteY264" fmla="*/ 1047862 h 1050925"/>
              <a:gd name="connsiteX265" fmla="*/ 268139 w 1905000"/>
              <a:gd name="connsiteY265" fmla="*/ 1049684 h 1050925"/>
              <a:gd name="connsiteX266" fmla="*/ 260615 w 1905000"/>
              <a:gd name="connsiteY266" fmla="*/ 1050925 h 1050925"/>
              <a:gd name="connsiteX267" fmla="*/ 265410 w 1905000"/>
              <a:gd name="connsiteY267" fmla="*/ 1048607 h 1050925"/>
              <a:gd name="connsiteX268" fmla="*/ 271033 w 1905000"/>
              <a:gd name="connsiteY268" fmla="*/ 1045627 h 1050925"/>
              <a:gd name="connsiteX269" fmla="*/ 278557 w 1905000"/>
              <a:gd name="connsiteY269" fmla="*/ 1041737 h 1050925"/>
              <a:gd name="connsiteX270" fmla="*/ 287569 w 1905000"/>
              <a:gd name="connsiteY270" fmla="*/ 1036688 h 1050925"/>
              <a:gd name="connsiteX271" fmla="*/ 298070 w 1905000"/>
              <a:gd name="connsiteY271" fmla="*/ 1030728 h 1050925"/>
              <a:gd name="connsiteX272" fmla="*/ 309893 w 1905000"/>
              <a:gd name="connsiteY272" fmla="*/ 1023857 h 1050925"/>
              <a:gd name="connsiteX273" fmla="*/ 316095 w 1905000"/>
              <a:gd name="connsiteY273" fmla="*/ 1019967 h 1050925"/>
              <a:gd name="connsiteX274" fmla="*/ 322544 w 1905000"/>
              <a:gd name="connsiteY274" fmla="*/ 1015911 h 1050925"/>
              <a:gd name="connsiteX275" fmla="*/ 329158 w 1905000"/>
              <a:gd name="connsiteY275" fmla="*/ 1011689 h 1050925"/>
              <a:gd name="connsiteX276" fmla="*/ 336021 w 1905000"/>
              <a:gd name="connsiteY276" fmla="*/ 1007302 h 1050925"/>
              <a:gd name="connsiteX277" fmla="*/ 342966 w 1905000"/>
              <a:gd name="connsiteY277" fmla="*/ 1002749 h 1050925"/>
              <a:gd name="connsiteX278" fmla="*/ 349994 w 1905000"/>
              <a:gd name="connsiteY278" fmla="*/ 997948 h 1050925"/>
              <a:gd name="connsiteX279" fmla="*/ 357105 w 1905000"/>
              <a:gd name="connsiteY279" fmla="*/ 992899 h 1050925"/>
              <a:gd name="connsiteX280" fmla="*/ 364298 w 1905000"/>
              <a:gd name="connsiteY280" fmla="*/ 987684 h 1050925"/>
              <a:gd name="connsiteX281" fmla="*/ 371574 w 1905000"/>
              <a:gd name="connsiteY281" fmla="*/ 982304 h 1050925"/>
              <a:gd name="connsiteX282" fmla="*/ 378685 w 1905000"/>
              <a:gd name="connsiteY282" fmla="*/ 976841 h 1050925"/>
              <a:gd name="connsiteX283" fmla="*/ 385961 w 1905000"/>
              <a:gd name="connsiteY283" fmla="*/ 971129 h 1050925"/>
              <a:gd name="connsiteX284" fmla="*/ 392989 w 1905000"/>
              <a:gd name="connsiteY284" fmla="*/ 965335 h 1050925"/>
              <a:gd name="connsiteX285" fmla="*/ 400100 w 1905000"/>
              <a:gd name="connsiteY285" fmla="*/ 959375 h 1050925"/>
              <a:gd name="connsiteX286" fmla="*/ 407045 w 1905000"/>
              <a:gd name="connsiteY286" fmla="*/ 953249 h 1050925"/>
              <a:gd name="connsiteX287" fmla="*/ 413742 w 1905000"/>
              <a:gd name="connsiteY287" fmla="*/ 946958 h 1050925"/>
              <a:gd name="connsiteX288" fmla="*/ 420357 w 1905000"/>
              <a:gd name="connsiteY288" fmla="*/ 940585 h 1050925"/>
              <a:gd name="connsiteX289" fmla="*/ 426806 w 1905000"/>
              <a:gd name="connsiteY289" fmla="*/ 934045 h 1050925"/>
              <a:gd name="connsiteX290" fmla="*/ 429948 w 1905000"/>
              <a:gd name="connsiteY290" fmla="*/ 930734 h 1050925"/>
              <a:gd name="connsiteX291" fmla="*/ 433007 w 1905000"/>
              <a:gd name="connsiteY291" fmla="*/ 927423 h 1050925"/>
              <a:gd name="connsiteX292" fmla="*/ 437389 w 1905000"/>
              <a:gd name="connsiteY292" fmla="*/ 922374 h 1050925"/>
              <a:gd name="connsiteX293" fmla="*/ 441441 w 1905000"/>
              <a:gd name="connsiteY293" fmla="*/ 917490 h 1050925"/>
              <a:gd name="connsiteX294" fmla="*/ 445244 w 1905000"/>
              <a:gd name="connsiteY294" fmla="*/ 912772 h 1050925"/>
              <a:gd name="connsiteX295" fmla="*/ 448552 w 1905000"/>
              <a:gd name="connsiteY295" fmla="*/ 908136 h 1050925"/>
              <a:gd name="connsiteX296" fmla="*/ 451611 w 1905000"/>
              <a:gd name="connsiteY296" fmla="*/ 903749 h 1050925"/>
              <a:gd name="connsiteX297" fmla="*/ 454505 w 1905000"/>
              <a:gd name="connsiteY297" fmla="*/ 899279 h 1050925"/>
              <a:gd name="connsiteX298" fmla="*/ 456902 w 1905000"/>
              <a:gd name="connsiteY298" fmla="*/ 895058 h 1050925"/>
              <a:gd name="connsiteX299" fmla="*/ 459135 w 1905000"/>
              <a:gd name="connsiteY299" fmla="*/ 891002 h 1050925"/>
              <a:gd name="connsiteX300" fmla="*/ 460954 w 1905000"/>
              <a:gd name="connsiteY300" fmla="*/ 886946 h 1050925"/>
              <a:gd name="connsiteX301" fmla="*/ 462608 w 1905000"/>
              <a:gd name="connsiteY301" fmla="*/ 883055 h 1050925"/>
              <a:gd name="connsiteX302" fmla="*/ 463930 w 1905000"/>
              <a:gd name="connsiteY302" fmla="*/ 879248 h 1050925"/>
              <a:gd name="connsiteX303" fmla="*/ 465005 w 1905000"/>
              <a:gd name="connsiteY303" fmla="*/ 875688 h 1050925"/>
              <a:gd name="connsiteX304" fmla="*/ 465832 w 1905000"/>
              <a:gd name="connsiteY304" fmla="*/ 872129 h 1050925"/>
              <a:gd name="connsiteX305" fmla="*/ 466494 w 1905000"/>
              <a:gd name="connsiteY305" fmla="*/ 868652 h 1050925"/>
              <a:gd name="connsiteX306" fmla="*/ 466742 w 1905000"/>
              <a:gd name="connsiteY306" fmla="*/ 865341 h 1050925"/>
              <a:gd name="connsiteX307" fmla="*/ 466990 w 1905000"/>
              <a:gd name="connsiteY307" fmla="*/ 862113 h 1050925"/>
              <a:gd name="connsiteX308" fmla="*/ 466907 w 1905000"/>
              <a:gd name="connsiteY308" fmla="*/ 858967 h 1050925"/>
              <a:gd name="connsiteX309" fmla="*/ 466659 w 1905000"/>
              <a:gd name="connsiteY309" fmla="*/ 855988 h 1050925"/>
              <a:gd name="connsiteX310" fmla="*/ 466163 w 1905000"/>
              <a:gd name="connsiteY310" fmla="*/ 853008 h 1050925"/>
              <a:gd name="connsiteX311" fmla="*/ 465501 w 1905000"/>
              <a:gd name="connsiteY311" fmla="*/ 850276 h 1050925"/>
              <a:gd name="connsiteX312" fmla="*/ 464675 w 1905000"/>
              <a:gd name="connsiteY312" fmla="*/ 847544 h 1050925"/>
              <a:gd name="connsiteX313" fmla="*/ 463765 w 1905000"/>
              <a:gd name="connsiteY313" fmla="*/ 844896 h 1050925"/>
              <a:gd name="connsiteX314" fmla="*/ 462608 w 1905000"/>
              <a:gd name="connsiteY314" fmla="*/ 842412 h 1050925"/>
              <a:gd name="connsiteX315" fmla="*/ 461202 w 1905000"/>
              <a:gd name="connsiteY315" fmla="*/ 840012 h 1050925"/>
              <a:gd name="connsiteX316" fmla="*/ 459714 w 1905000"/>
              <a:gd name="connsiteY316" fmla="*/ 837694 h 1050925"/>
              <a:gd name="connsiteX317" fmla="*/ 458143 w 1905000"/>
              <a:gd name="connsiteY317" fmla="*/ 835376 h 1050925"/>
              <a:gd name="connsiteX318" fmla="*/ 456489 w 1905000"/>
              <a:gd name="connsiteY318" fmla="*/ 833224 h 1050925"/>
              <a:gd name="connsiteX319" fmla="*/ 454670 w 1905000"/>
              <a:gd name="connsiteY319" fmla="*/ 831155 h 1050925"/>
              <a:gd name="connsiteX320" fmla="*/ 452686 w 1905000"/>
              <a:gd name="connsiteY320" fmla="*/ 829251 h 1050925"/>
              <a:gd name="connsiteX321" fmla="*/ 450701 w 1905000"/>
              <a:gd name="connsiteY321" fmla="*/ 827264 h 1050925"/>
              <a:gd name="connsiteX322" fmla="*/ 448552 w 1905000"/>
              <a:gd name="connsiteY322" fmla="*/ 825443 h 1050925"/>
              <a:gd name="connsiteX323" fmla="*/ 446402 w 1905000"/>
              <a:gd name="connsiteY323" fmla="*/ 823788 h 1050925"/>
              <a:gd name="connsiteX324" fmla="*/ 444087 w 1905000"/>
              <a:gd name="connsiteY324" fmla="*/ 822049 h 1050925"/>
              <a:gd name="connsiteX325" fmla="*/ 441772 w 1905000"/>
              <a:gd name="connsiteY325" fmla="*/ 820477 h 1050925"/>
              <a:gd name="connsiteX326" fmla="*/ 439291 w 1905000"/>
              <a:gd name="connsiteY326" fmla="*/ 818987 h 1050925"/>
              <a:gd name="connsiteX327" fmla="*/ 436893 w 1905000"/>
              <a:gd name="connsiteY327" fmla="*/ 817579 h 1050925"/>
              <a:gd name="connsiteX328" fmla="*/ 434496 w 1905000"/>
              <a:gd name="connsiteY328" fmla="*/ 816172 h 1050925"/>
              <a:gd name="connsiteX329" fmla="*/ 431932 w 1905000"/>
              <a:gd name="connsiteY329" fmla="*/ 814931 h 1050925"/>
              <a:gd name="connsiteX330" fmla="*/ 429452 w 1905000"/>
              <a:gd name="connsiteY330" fmla="*/ 813606 h 1050925"/>
              <a:gd name="connsiteX331" fmla="*/ 426889 w 1905000"/>
              <a:gd name="connsiteY331" fmla="*/ 812613 h 1050925"/>
              <a:gd name="connsiteX332" fmla="*/ 421845 w 1905000"/>
              <a:gd name="connsiteY332" fmla="*/ 810461 h 1050925"/>
              <a:gd name="connsiteX333" fmla="*/ 416884 w 1905000"/>
              <a:gd name="connsiteY333" fmla="*/ 808557 h 1050925"/>
              <a:gd name="connsiteX334" fmla="*/ 412089 w 1905000"/>
              <a:gd name="connsiteY334" fmla="*/ 806984 h 1050925"/>
              <a:gd name="connsiteX335" fmla="*/ 407458 w 1905000"/>
              <a:gd name="connsiteY335" fmla="*/ 805660 h 1050925"/>
              <a:gd name="connsiteX336" fmla="*/ 402994 w 1905000"/>
              <a:gd name="connsiteY336" fmla="*/ 804335 h 1050925"/>
              <a:gd name="connsiteX337" fmla="*/ 399025 w 1905000"/>
              <a:gd name="connsiteY337" fmla="*/ 803425 h 1050925"/>
              <a:gd name="connsiteX338" fmla="*/ 395470 w 1905000"/>
              <a:gd name="connsiteY338" fmla="*/ 802680 h 1050925"/>
              <a:gd name="connsiteX339" fmla="*/ 392410 w 1905000"/>
              <a:gd name="connsiteY339" fmla="*/ 802018 h 1050925"/>
              <a:gd name="connsiteX340" fmla="*/ 387945 w 1905000"/>
              <a:gd name="connsiteY340" fmla="*/ 801190 h 1050925"/>
              <a:gd name="connsiteX341" fmla="*/ 386374 w 1905000"/>
              <a:gd name="connsiteY341" fmla="*/ 801024 h 1050925"/>
              <a:gd name="connsiteX342" fmla="*/ 362314 w 1905000"/>
              <a:gd name="connsiteY342" fmla="*/ 801521 h 1050925"/>
              <a:gd name="connsiteX343" fmla="*/ 340651 w 1905000"/>
              <a:gd name="connsiteY343" fmla="*/ 801852 h 1050925"/>
              <a:gd name="connsiteX344" fmla="*/ 321469 w 1905000"/>
              <a:gd name="connsiteY344" fmla="*/ 801935 h 1050925"/>
              <a:gd name="connsiteX345" fmla="*/ 312870 w 1905000"/>
              <a:gd name="connsiteY345" fmla="*/ 801852 h 1050925"/>
              <a:gd name="connsiteX346" fmla="*/ 305015 w 1905000"/>
              <a:gd name="connsiteY346" fmla="*/ 801769 h 1050925"/>
              <a:gd name="connsiteX347" fmla="*/ 299806 w 1905000"/>
              <a:gd name="connsiteY347" fmla="*/ 801604 h 1050925"/>
              <a:gd name="connsiteX348" fmla="*/ 294763 w 1905000"/>
              <a:gd name="connsiteY348" fmla="*/ 801438 h 1050925"/>
              <a:gd name="connsiteX349" fmla="*/ 289802 w 1905000"/>
              <a:gd name="connsiteY349" fmla="*/ 801107 h 1050925"/>
              <a:gd name="connsiteX350" fmla="*/ 284841 w 1905000"/>
              <a:gd name="connsiteY350" fmla="*/ 800776 h 1050925"/>
              <a:gd name="connsiteX351" fmla="*/ 280128 w 1905000"/>
              <a:gd name="connsiteY351" fmla="*/ 800362 h 1050925"/>
              <a:gd name="connsiteX352" fmla="*/ 275415 w 1905000"/>
              <a:gd name="connsiteY352" fmla="*/ 799865 h 1050925"/>
              <a:gd name="connsiteX353" fmla="*/ 270785 w 1905000"/>
              <a:gd name="connsiteY353" fmla="*/ 799203 h 1050925"/>
              <a:gd name="connsiteX354" fmla="*/ 266320 w 1905000"/>
              <a:gd name="connsiteY354" fmla="*/ 798541 h 1050925"/>
              <a:gd name="connsiteX355" fmla="*/ 261938 w 1905000"/>
              <a:gd name="connsiteY355" fmla="*/ 797796 h 1050925"/>
              <a:gd name="connsiteX356" fmla="*/ 257473 w 1905000"/>
              <a:gd name="connsiteY356" fmla="*/ 797134 h 1050925"/>
              <a:gd name="connsiteX357" fmla="*/ 253256 w 1905000"/>
              <a:gd name="connsiteY357" fmla="*/ 796223 h 1050925"/>
              <a:gd name="connsiteX358" fmla="*/ 249039 w 1905000"/>
              <a:gd name="connsiteY358" fmla="*/ 795313 h 1050925"/>
              <a:gd name="connsiteX359" fmla="*/ 245070 w 1905000"/>
              <a:gd name="connsiteY359" fmla="*/ 794319 h 1050925"/>
              <a:gd name="connsiteX360" fmla="*/ 241102 w 1905000"/>
              <a:gd name="connsiteY360" fmla="*/ 793160 h 1050925"/>
              <a:gd name="connsiteX361" fmla="*/ 237050 w 1905000"/>
              <a:gd name="connsiteY361" fmla="*/ 792167 h 1050925"/>
              <a:gd name="connsiteX362" fmla="*/ 233247 w 1905000"/>
              <a:gd name="connsiteY362" fmla="*/ 791008 h 1050925"/>
              <a:gd name="connsiteX363" fmla="*/ 229526 w 1905000"/>
              <a:gd name="connsiteY363" fmla="*/ 789684 h 1050925"/>
              <a:gd name="connsiteX364" fmla="*/ 225805 w 1905000"/>
              <a:gd name="connsiteY364" fmla="*/ 788359 h 1050925"/>
              <a:gd name="connsiteX365" fmla="*/ 222250 w 1905000"/>
              <a:gd name="connsiteY365" fmla="*/ 787118 h 1050925"/>
              <a:gd name="connsiteX366" fmla="*/ 218695 w 1905000"/>
              <a:gd name="connsiteY366" fmla="*/ 785628 h 1050925"/>
              <a:gd name="connsiteX367" fmla="*/ 215222 w 1905000"/>
              <a:gd name="connsiteY367" fmla="*/ 784138 h 1050925"/>
              <a:gd name="connsiteX368" fmla="*/ 211832 w 1905000"/>
              <a:gd name="connsiteY368" fmla="*/ 782565 h 1050925"/>
              <a:gd name="connsiteX369" fmla="*/ 208525 w 1905000"/>
              <a:gd name="connsiteY369" fmla="*/ 780992 h 1050925"/>
              <a:gd name="connsiteX370" fmla="*/ 205300 w 1905000"/>
              <a:gd name="connsiteY370" fmla="*/ 779420 h 1050925"/>
              <a:gd name="connsiteX371" fmla="*/ 202158 w 1905000"/>
              <a:gd name="connsiteY371" fmla="*/ 777599 h 1050925"/>
              <a:gd name="connsiteX372" fmla="*/ 199016 w 1905000"/>
              <a:gd name="connsiteY372" fmla="*/ 775943 h 1050925"/>
              <a:gd name="connsiteX373" fmla="*/ 195957 w 1905000"/>
              <a:gd name="connsiteY373" fmla="*/ 774039 h 1050925"/>
              <a:gd name="connsiteX374" fmla="*/ 192981 w 1905000"/>
              <a:gd name="connsiteY374" fmla="*/ 772218 h 1050925"/>
              <a:gd name="connsiteX375" fmla="*/ 190004 w 1905000"/>
              <a:gd name="connsiteY375" fmla="*/ 770314 h 1050925"/>
              <a:gd name="connsiteX376" fmla="*/ 187193 w 1905000"/>
              <a:gd name="connsiteY376" fmla="*/ 768328 h 1050925"/>
              <a:gd name="connsiteX377" fmla="*/ 184464 w 1905000"/>
              <a:gd name="connsiteY377" fmla="*/ 766341 h 1050925"/>
              <a:gd name="connsiteX378" fmla="*/ 181736 w 1905000"/>
              <a:gd name="connsiteY378" fmla="*/ 764189 h 1050925"/>
              <a:gd name="connsiteX379" fmla="*/ 178429 w 1905000"/>
              <a:gd name="connsiteY379" fmla="*/ 761706 h 1050925"/>
              <a:gd name="connsiteX380" fmla="*/ 175452 w 1905000"/>
              <a:gd name="connsiteY380" fmla="*/ 759140 h 1050925"/>
              <a:gd name="connsiteX381" fmla="*/ 171731 w 1905000"/>
              <a:gd name="connsiteY381" fmla="*/ 755994 h 1050925"/>
              <a:gd name="connsiteX382" fmla="*/ 168259 w 1905000"/>
              <a:gd name="connsiteY382" fmla="*/ 752600 h 1050925"/>
              <a:gd name="connsiteX383" fmla="*/ 164786 w 1905000"/>
              <a:gd name="connsiteY383" fmla="*/ 749372 h 1050925"/>
              <a:gd name="connsiteX384" fmla="*/ 161561 w 1905000"/>
              <a:gd name="connsiteY384" fmla="*/ 745895 h 1050925"/>
              <a:gd name="connsiteX385" fmla="*/ 158337 w 1905000"/>
              <a:gd name="connsiteY385" fmla="*/ 742419 h 1050925"/>
              <a:gd name="connsiteX386" fmla="*/ 155195 w 1905000"/>
              <a:gd name="connsiteY386" fmla="*/ 738694 h 1050925"/>
              <a:gd name="connsiteX387" fmla="*/ 152136 w 1905000"/>
              <a:gd name="connsiteY387" fmla="*/ 735134 h 1050925"/>
              <a:gd name="connsiteX388" fmla="*/ 149242 w 1905000"/>
              <a:gd name="connsiteY388" fmla="*/ 731327 h 1050925"/>
              <a:gd name="connsiteX389" fmla="*/ 146348 w 1905000"/>
              <a:gd name="connsiteY389" fmla="*/ 727519 h 1050925"/>
              <a:gd name="connsiteX390" fmla="*/ 143619 w 1905000"/>
              <a:gd name="connsiteY390" fmla="*/ 723629 h 1050925"/>
              <a:gd name="connsiteX391" fmla="*/ 140891 w 1905000"/>
              <a:gd name="connsiteY391" fmla="*/ 719738 h 1050925"/>
              <a:gd name="connsiteX392" fmla="*/ 138245 w 1905000"/>
              <a:gd name="connsiteY392" fmla="*/ 715765 h 1050925"/>
              <a:gd name="connsiteX393" fmla="*/ 135764 w 1905000"/>
              <a:gd name="connsiteY393" fmla="*/ 711626 h 1050925"/>
              <a:gd name="connsiteX394" fmla="*/ 133201 w 1905000"/>
              <a:gd name="connsiteY394" fmla="*/ 707570 h 1050925"/>
              <a:gd name="connsiteX395" fmla="*/ 130804 w 1905000"/>
              <a:gd name="connsiteY395" fmla="*/ 703431 h 1050925"/>
              <a:gd name="connsiteX396" fmla="*/ 128488 w 1905000"/>
              <a:gd name="connsiteY396" fmla="*/ 699210 h 1050925"/>
              <a:gd name="connsiteX397" fmla="*/ 126173 w 1905000"/>
              <a:gd name="connsiteY397" fmla="*/ 694905 h 1050925"/>
              <a:gd name="connsiteX398" fmla="*/ 123858 w 1905000"/>
              <a:gd name="connsiteY398" fmla="*/ 690601 h 1050925"/>
              <a:gd name="connsiteX399" fmla="*/ 119393 w 1905000"/>
              <a:gd name="connsiteY399" fmla="*/ 681909 h 1050925"/>
              <a:gd name="connsiteX400" fmla="*/ 115259 w 1905000"/>
              <a:gd name="connsiteY400" fmla="*/ 672970 h 1050925"/>
              <a:gd name="connsiteX401" fmla="*/ 111125 w 1905000"/>
              <a:gd name="connsiteY401" fmla="*/ 664030 h 1050925"/>
              <a:gd name="connsiteX402" fmla="*/ 106991 w 1905000"/>
              <a:gd name="connsiteY402" fmla="*/ 654924 h 1050925"/>
              <a:gd name="connsiteX403" fmla="*/ 103105 w 1905000"/>
              <a:gd name="connsiteY403" fmla="*/ 645819 h 1050925"/>
              <a:gd name="connsiteX404" fmla="*/ 95250 w 1905000"/>
              <a:gd name="connsiteY404" fmla="*/ 627360 h 1050925"/>
              <a:gd name="connsiteX405" fmla="*/ 86899 w 1905000"/>
              <a:gd name="connsiteY405" fmla="*/ 607742 h 1050925"/>
              <a:gd name="connsiteX406" fmla="*/ 79044 w 1905000"/>
              <a:gd name="connsiteY406" fmla="*/ 588869 h 1050925"/>
              <a:gd name="connsiteX407" fmla="*/ 71686 w 1905000"/>
              <a:gd name="connsiteY407" fmla="*/ 570658 h 1050925"/>
              <a:gd name="connsiteX408" fmla="*/ 64575 w 1905000"/>
              <a:gd name="connsiteY408" fmla="*/ 552944 h 1050925"/>
              <a:gd name="connsiteX409" fmla="*/ 57960 w 1905000"/>
              <a:gd name="connsiteY409" fmla="*/ 535561 h 1050925"/>
              <a:gd name="connsiteX410" fmla="*/ 51759 w 1905000"/>
              <a:gd name="connsiteY410" fmla="*/ 518509 h 1050925"/>
              <a:gd name="connsiteX411" fmla="*/ 48700 w 1905000"/>
              <a:gd name="connsiteY411" fmla="*/ 510066 h 1050925"/>
              <a:gd name="connsiteX412" fmla="*/ 45806 w 1905000"/>
              <a:gd name="connsiteY412" fmla="*/ 501540 h 1050925"/>
              <a:gd name="connsiteX413" fmla="*/ 42912 w 1905000"/>
              <a:gd name="connsiteY413" fmla="*/ 493097 h 1050925"/>
              <a:gd name="connsiteX414" fmla="*/ 40101 w 1905000"/>
              <a:gd name="connsiteY414" fmla="*/ 484571 h 1050925"/>
              <a:gd name="connsiteX415" fmla="*/ 37373 w 1905000"/>
              <a:gd name="connsiteY415" fmla="*/ 476045 h 1050925"/>
              <a:gd name="connsiteX416" fmla="*/ 34727 w 1905000"/>
              <a:gd name="connsiteY416" fmla="*/ 467437 h 1050925"/>
              <a:gd name="connsiteX417" fmla="*/ 32081 w 1905000"/>
              <a:gd name="connsiteY417" fmla="*/ 458745 h 1050925"/>
              <a:gd name="connsiteX418" fmla="*/ 29435 w 1905000"/>
              <a:gd name="connsiteY418" fmla="*/ 450054 h 1050925"/>
              <a:gd name="connsiteX419" fmla="*/ 26955 w 1905000"/>
              <a:gd name="connsiteY419" fmla="*/ 441197 h 1050925"/>
              <a:gd name="connsiteX420" fmla="*/ 24557 w 1905000"/>
              <a:gd name="connsiteY420" fmla="*/ 432174 h 1050925"/>
              <a:gd name="connsiteX421" fmla="*/ 21994 w 1905000"/>
              <a:gd name="connsiteY421" fmla="*/ 423151 h 1050925"/>
              <a:gd name="connsiteX422" fmla="*/ 19596 w 1905000"/>
              <a:gd name="connsiteY422" fmla="*/ 413880 h 1050925"/>
              <a:gd name="connsiteX423" fmla="*/ 17281 w 1905000"/>
              <a:gd name="connsiteY423" fmla="*/ 404527 h 1050925"/>
              <a:gd name="connsiteX424" fmla="*/ 14966 w 1905000"/>
              <a:gd name="connsiteY424" fmla="*/ 394925 h 1050925"/>
              <a:gd name="connsiteX425" fmla="*/ 12651 w 1905000"/>
              <a:gd name="connsiteY425" fmla="*/ 385074 h 1050925"/>
              <a:gd name="connsiteX426" fmla="*/ 10335 w 1905000"/>
              <a:gd name="connsiteY426" fmla="*/ 375141 h 1050925"/>
              <a:gd name="connsiteX427" fmla="*/ 8020 w 1905000"/>
              <a:gd name="connsiteY427" fmla="*/ 364877 h 1050925"/>
              <a:gd name="connsiteX428" fmla="*/ 5705 w 1905000"/>
              <a:gd name="connsiteY428" fmla="*/ 354365 h 1050925"/>
              <a:gd name="connsiteX429" fmla="*/ 1158 w 1905000"/>
              <a:gd name="connsiteY429" fmla="*/ 332512 h 1050925"/>
              <a:gd name="connsiteX430" fmla="*/ 827 w 1905000"/>
              <a:gd name="connsiteY430" fmla="*/ 330442 h 1050925"/>
              <a:gd name="connsiteX431" fmla="*/ 496 w 1905000"/>
              <a:gd name="connsiteY431" fmla="*/ 328290 h 1050925"/>
              <a:gd name="connsiteX432" fmla="*/ 331 w 1905000"/>
              <a:gd name="connsiteY432" fmla="*/ 326221 h 1050925"/>
              <a:gd name="connsiteX433" fmla="*/ 83 w 1905000"/>
              <a:gd name="connsiteY433" fmla="*/ 323986 h 1050925"/>
              <a:gd name="connsiteX434" fmla="*/ 0 w 1905000"/>
              <a:gd name="connsiteY434" fmla="*/ 321916 h 1050925"/>
              <a:gd name="connsiteX435" fmla="*/ 0 w 1905000"/>
              <a:gd name="connsiteY435" fmla="*/ 319681 h 1050925"/>
              <a:gd name="connsiteX436" fmla="*/ 0 w 1905000"/>
              <a:gd name="connsiteY436" fmla="*/ 317364 h 1050925"/>
              <a:gd name="connsiteX437" fmla="*/ 248 w 1905000"/>
              <a:gd name="connsiteY437" fmla="*/ 315129 h 1050925"/>
              <a:gd name="connsiteX438" fmla="*/ 414 w 1905000"/>
              <a:gd name="connsiteY438" fmla="*/ 312811 h 1050925"/>
              <a:gd name="connsiteX439" fmla="*/ 744 w 1905000"/>
              <a:gd name="connsiteY439" fmla="*/ 310493 h 1050925"/>
              <a:gd name="connsiteX440" fmla="*/ 1075 w 1905000"/>
              <a:gd name="connsiteY440" fmla="*/ 308175 h 1050925"/>
              <a:gd name="connsiteX441" fmla="*/ 1571 w 1905000"/>
              <a:gd name="connsiteY441" fmla="*/ 305858 h 1050925"/>
              <a:gd name="connsiteX442" fmla="*/ 2067 w 1905000"/>
              <a:gd name="connsiteY442" fmla="*/ 303457 h 1050925"/>
              <a:gd name="connsiteX443" fmla="*/ 2729 w 1905000"/>
              <a:gd name="connsiteY443" fmla="*/ 301057 h 1050925"/>
              <a:gd name="connsiteX444" fmla="*/ 3390 w 1905000"/>
              <a:gd name="connsiteY444" fmla="*/ 298573 h 1050925"/>
              <a:gd name="connsiteX445" fmla="*/ 4217 w 1905000"/>
              <a:gd name="connsiteY445" fmla="*/ 296173 h 1050925"/>
              <a:gd name="connsiteX446" fmla="*/ 5044 w 1905000"/>
              <a:gd name="connsiteY446" fmla="*/ 293772 h 1050925"/>
              <a:gd name="connsiteX447" fmla="*/ 6119 w 1905000"/>
              <a:gd name="connsiteY447" fmla="*/ 291206 h 1050925"/>
              <a:gd name="connsiteX448" fmla="*/ 7193 w 1905000"/>
              <a:gd name="connsiteY448" fmla="*/ 288723 h 1050925"/>
              <a:gd name="connsiteX449" fmla="*/ 8351 w 1905000"/>
              <a:gd name="connsiteY449" fmla="*/ 286157 h 1050925"/>
              <a:gd name="connsiteX450" fmla="*/ 9591 w 1905000"/>
              <a:gd name="connsiteY450" fmla="*/ 283674 h 1050925"/>
              <a:gd name="connsiteX451" fmla="*/ 10914 w 1905000"/>
              <a:gd name="connsiteY451" fmla="*/ 281108 h 1050925"/>
              <a:gd name="connsiteX452" fmla="*/ 12320 w 1905000"/>
              <a:gd name="connsiteY452" fmla="*/ 278624 h 1050925"/>
              <a:gd name="connsiteX453" fmla="*/ 13891 w 1905000"/>
              <a:gd name="connsiteY453" fmla="*/ 275976 h 1050925"/>
              <a:gd name="connsiteX454" fmla="*/ 15462 w 1905000"/>
              <a:gd name="connsiteY454" fmla="*/ 273327 h 1050925"/>
              <a:gd name="connsiteX455" fmla="*/ 17281 w 1905000"/>
              <a:gd name="connsiteY455" fmla="*/ 270678 h 1050925"/>
              <a:gd name="connsiteX456" fmla="*/ 19017 w 1905000"/>
              <a:gd name="connsiteY456" fmla="*/ 268029 h 1050925"/>
              <a:gd name="connsiteX457" fmla="*/ 20919 w 1905000"/>
              <a:gd name="connsiteY457" fmla="*/ 265380 h 1050925"/>
              <a:gd name="connsiteX458" fmla="*/ 23068 w 1905000"/>
              <a:gd name="connsiteY458" fmla="*/ 262814 h 1050925"/>
              <a:gd name="connsiteX459" fmla="*/ 25136 w 1905000"/>
              <a:gd name="connsiteY459" fmla="*/ 260165 h 1050925"/>
              <a:gd name="connsiteX460" fmla="*/ 27368 w 1905000"/>
              <a:gd name="connsiteY460" fmla="*/ 257434 h 1050925"/>
              <a:gd name="connsiteX461" fmla="*/ 29766 w 1905000"/>
              <a:gd name="connsiteY461" fmla="*/ 254702 h 1050925"/>
              <a:gd name="connsiteX462" fmla="*/ 32164 w 1905000"/>
              <a:gd name="connsiteY462" fmla="*/ 252053 h 1050925"/>
              <a:gd name="connsiteX463" fmla="*/ 34727 w 1905000"/>
              <a:gd name="connsiteY463" fmla="*/ 249322 h 1050925"/>
              <a:gd name="connsiteX464" fmla="*/ 37455 w 1905000"/>
              <a:gd name="connsiteY464" fmla="*/ 246590 h 1050925"/>
              <a:gd name="connsiteX465" fmla="*/ 40184 w 1905000"/>
              <a:gd name="connsiteY465" fmla="*/ 243858 h 1050925"/>
              <a:gd name="connsiteX466" fmla="*/ 43078 w 1905000"/>
              <a:gd name="connsiteY466" fmla="*/ 241044 h 1050925"/>
              <a:gd name="connsiteX467" fmla="*/ 46054 w 1905000"/>
              <a:gd name="connsiteY467" fmla="*/ 238230 h 1050925"/>
              <a:gd name="connsiteX468" fmla="*/ 49113 w 1905000"/>
              <a:gd name="connsiteY468" fmla="*/ 235498 h 1050925"/>
              <a:gd name="connsiteX469" fmla="*/ 52421 w 1905000"/>
              <a:gd name="connsiteY469" fmla="*/ 232766 h 1050925"/>
              <a:gd name="connsiteX470" fmla="*/ 55811 w 1905000"/>
              <a:gd name="connsiteY470" fmla="*/ 229869 h 1050925"/>
              <a:gd name="connsiteX471" fmla="*/ 59283 w 1905000"/>
              <a:gd name="connsiteY471" fmla="*/ 227138 h 1050925"/>
              <a:gd name="connsiteX472" fmla="*/ 62839 w 1905000"/>
              <a:gd name="connsiteY472" fmla="*/ 224323 h 1050925"/>
              <a:gd name="connsiteX473" fmla="*/ 66477 w 1905000"/>
              <a:gd name="connsiteY473" fmla="*/ 221509 h 1050925"/>
              <a:gd name="connsiteX474" fmla="*/ 70280 w 1905000"/>
              <a:gd name="connsiteY474" fmla="*/ 218612 h 1050925"/>
              <a:gd name="connsiteX475" fmla="*/ 74249 w 1905000"/>
              <a:gd name="connsiteY475" fmla="*/ 215880 h 1050925"/>
              <a:gd name="connsiteX476" fmla="*/ 78300 w 1905000"/>
              <a:gd name="connsiteY476" fmla="*/ 213066 h 1050925"/>
              <a:gd name="connsiteX477" fmla="*/ 82517 w 1905000"/>
              <a:gd name="connsiteY477" fmla="*/ 210169 h 1050925"/>
              <a:gd name="connsiteX478" fmla="*/ 86817 w 1905000"/>
              <a:gd name="connsiteY478" fmla="*/ 207354 h 1050925"/>
              <a:gd name="connsiteX479" fmla="*/ 91199 w 1905000"/>
              <a:gd name="connsiteY479" fmla="*/ 204540 h 1050925"/>
              <a:gd name="connsiteX480" fmla="*/ 95746 w 1905000"/>
              <a:gd name="connsiteY480" fmla="*/ 201643 h 1050925"/>
              <a:gd name="connsiteX481" fmla="*/ 100459 w 1905000"/>
              <a:gd name="connsiteY481" fmla="*/ 198828 h 1050925"/>
              <a:gd name="connsiteX482" fmla="*/ 105337 w 1905000"/>
              <a:gd name="connsiteY482" fmla="*/ 196014 h 1050925"/>
              <a:gd name="connsiteX483" fmla="*/ 110298 w 1905000"/>
              <a:gd name="connsiteY483" fmla="*/ 193117 h 1050925"/>
              <a:gd name="connsiteX484" fmla="*/ 115342 w 1905000"/>
              <a:gd name="connsiteY484" fmla="*/ 190302 h 1050925"/>
              <a:gd name="connsiteX485" fmla="*/ 120551 w 1905000"/>
              <a:gd name="connsiteY485" fmla="*/ 187488 h 1050925"/>
              <a:gd name="connsiteX486" fmla="*/ 125925 w 1905000"/>
              <a:gd name="connsiteY486" fmla="*/ 184591 h 1050925"/>
              <a:gd name="connsiteX487" fmla="*/ 131465 w 1905000"/>
              <a:gd name="connsiteY487" fmla="*/ 181776 h 1050925"/>
              <a:gd name="connsiteX488" fmla="*/ 137005 w 1905000"/>
              <a:gd name="connsiteY488" fmla="*/ 178879 h 1050925"/>
              <a:gd name="connsiteX489" fmla="*/ 142792 w 1905000"/>
              <a:gd name="connsiteY489" fmla="*/ 176065 h 1050925"/>
              <a:gd name="connsiteX490" fmla="*/ 154699 w 1905000"/>
              <a:gd name="connsiteY490" fmla="*/ 170519 h 1050925"/>
              <a:gd name="connsiteX491" fmla="*/ 167184 w 1905000"/>
              <a:gd name="connsiteY491" fmla="*/ 164807 h 1050925"/>
              <a:gd name="connsiteX492" fmla="*/ 180248 w 1905000"/>
              <a:gd name="connsiteY492" fmla="*/ 159179 h 1050925"/>
              <a:gd name="connsiteX493" fmla="*/ 193890 w 1905000"/>
              <a:gd name="connsiteY493" fmla="*/ 153550 h 1050925"/>
              <a:gd name="connsiteX494" fmla="*/ 208111 w 1905000"/>
              <a:gd name="connsiteY494" fmla="*/ 147921 h 1050925"/>
              <a:gd name="connsiteX495" fmla="*/ 222994 w 1905000"/>
              <a:gd name="connsiteY495" fmla="*/ 142458 h 1050925"/>
              <a:gd name="connsiteX496" fmla="*/ 238456 w 1905000"/>
              <a:gd name="connsiteY496" fmla="*/ 136912 h 1050925"/>
              <a:gd name="connsiteX497" fmla="*/ 254579 w 1905000"/>
              <a:gd name="connsiteY497" fmla="*/ 131366 h 1050925"/>
              <a:gd name="connsiteX498" fmla="*/ 271198 w 1905000"/>
              <a:gd name="connsiteY498" fmla="*/ 125985 h 1050925"/>
              <a:gd name="connsiteX499" fmla="*/ 288561 w 1905000"/>
              <a:gd name="connsiteY499" fmla="*/ 120522 h 1050925"/>
              <a:gd name="connsiteX500" fmla="*/ 306503 w 1905000"/>
              <a:gd name="connsiteY500" fmla="*/ 115307 h 1050925"/>
              <a:gd name="connsiteX501" fmla="*/ 325107 w 1905000"/>
              <a:gd name="connsiteY501" fmla="*/ 110010 h 1050925"/>
              <a:gd name="connsiteX502" fmla="*/ 344537 w 1905000"/>
              <a:gd name="connsiteY502" fmla="*/ 104712 h 1050925"/>
              <a:gd name="connsiteX503" fmla="*/ 364464 w 1905000"/>
              <a:gd name="connsiteY503" fmla="*/ 99580 h 1050925"/>
              <a:gd name="connsiteX504" fmla="*/ 385134 w 1905000"/>
              <a:gd name="connsiteY504" fmla="*/ 94530 h 1050925"/>
              <a:gd name="connsiteX505" fmla="*/ 406466 w 1905000"/>
              <a:gd name="connsiteY505" fmla="*/ 89481 h 1050925"/>
              <a:gd name="connsiteX506" fmla="*/ 428460 w 1905000"/>
              <a:gd name="connsiteY506" fmla="*/ 84514 h 1050925"/>
              <a:gd name="connsiteX507" fmla="*/ 451280 w 1905000"/>
              <a:gd name="connsiteY507" fmla="*/ 79631 h 1050925"/>
              <a:gd name="connsiteX508" fmla="*/ 474762 w 1905000"/>
              <a:gd name="connsiteY508" fmla="*/ 74912 h 1050925"/>
              <a:gd name="connsiteX509" fmla="*/ 498988 w 1905000"/>
              <a:gd name="connsiteY509" fmla="*/ 70194 h 1050925"/>
              <a:gd name="connsiteX510" fmla="*/ 523958 w 1905000"/>
              <a:gd name="connsiteY510" fmla="*/ 65642 h 1050925"/>
              <a:gd name="connsiteX511" fmla="*/ 549589 w 1905000"/>
              <a:gd name="connsiteY511" fmla="*/ 61089 h 1050925"/>
              <a:gd name="connsiteX512" fmla="*/ 576130 w 1905000"/>
              <a:gd name="connsiteY512" fmla="*/ 56702 h 1050925"/>
              <a:gd name="connsiteX513" fmla="*/ 603333 w 1905000"/>
              <a:gd name="connsiteY513" fmla="*/ 52397 h 1050925"/>
              <a:gd name="connsiteX514" fmla="*/ 631362 w 1905000"/>
              <a:gd name="connsiteY514" fmla="*/ 48259 h 1050925"/>
              <a:gd name="connsiteX515" fmla="*/ 660053 w 1905000"/>
              <a:gd name="connsiteY515" fmla="*/ 44120 h 1050925"/>
              <a:gd name="connsiteX516" fmla="*/ 689653 w 1905000"/>
              <a:gd name="connsiteY516" fmla="*/ 40229 h 1050925"/>
              <a:gd name="connsiteX517" fmla="*/ 720080 w 1905000"/>
              <a:gd name="connsiteY517" fmla="*/ 36339 h 1050925"/>
              <a:gd name="connsiteX518" fmla="*/ 751334 w 1905000"/>
              <a:gd name="connsiteY518" fmla="*/ 32697 h 1050925"/>
              <a:gd name="connsiteX519" fmla="*/ 783332 w 1905000"/>
              <a:gd name="connsiteY519" fmla="*/ 29055 h 1050925"/>
              <a:gd name="connsiteX520" fmla="*/ 816157 w 1905000"/>
              <a:gd name="connsiteY520" fmla="*/ 25578 h 1050925"/>
              <a:gd name="connsiteX521" fmla="*/ 849809 w 1905000"/>
              <a:gd name="connsiteY521" fmla="*/ 22350 h 1050925"/>
              <a:gd name="connsiteX522" fmla="*/ 884287 w 1905000"/>
              <a:gd name="connsiteY522" fmla="*/ 19204 h 1050925"/>
              <a:gd name="connsiteX523" fmla="*/ 919758 w 1905000"/>
              <a:gd name="connsiteY523" fmla="*/ 16141 h 1050925"/>
              <a:gd name="connsiteX524" fmla="*/ 942826 w 1905000"/>
              <a:gd name="connsiteY524" fmla="*/ 14320 h 1050925"/>
              <a:gd name="connsiteX525" fmla="*/ 965564 w 1905000"/>
              <a:gd name="connsiteY525" fmla="*/ 12499 h 1050925"/>
              <a:gd name="connsiteX526" fmla="*/ 987888 w 1905000"/>
              <a:gd name="connsiteY526" fmla="*/ 10927 h 1050925"/>
              <a:gd name="connsiteX527" fmla="*/ 1009964 w 1905000"/>
              <a:gd name="connsiteY527" fmla="*/ 9519 h 1050925"/>
              <a:gd name="connsiteX528" fmla="*/ 1031627 w 1905000"/>
              <a:gd name="connsiteY528" fmla="*/ 8112 h 1050925"/>
              <a:gd name="connsiteX529" fmla="*/ 1052876 w 1905000"/>
              <a:gd name="connsiteY529" fmla="*/ 6871 h 1050925"/>
              <a:gd name="connsiteX530" fmla="*/ 1073960 w 1905000"/>
              <a:gd name="connsiteY530" fmla="*/ 5712 h 1050925"/>
              <a:gd name="connsiteX531" fmla="*/ 1094548 w 1905000"/>
              <a:gd name="connsiteY531" fmla="*/ 4636 h 1050925"/>
              <a:gd name="connsiteX532" fmla="*/ 1114888 w 1905000"/>
              <a:gd name="connsiteY532" fmla="*/ 3725 h 1050925"/>
              <a:gd name="connsiteX533" fmla="*/ 1134815 w 1905000"/>
              <a:gd name="connsiteY533" fmla="*/ 2815 h 1050925"/>
              <a:gd name="connsiteX534" fmla="*/ 1154493 w 1905000"/>
              <a:gd name="connsiteY534" fmla="*/ 2070 h 1050925"/>
              <a:gd name="connsiteX535" fmla="*/ 1173758 w 1905000"/>
              <a:gd name="connsiteY535" fmla="*/ 1490 h 1050925"/>
              <a:gd name="connsiteX536" fmla="*/ 1192858 w 1905000"/>
              <a:gd name="connsiteY536" fmla="*/ 1076 h 1050925"/>
              <a:gd name="connsiteX537" fmla="*/ 1211461 w 1905000"/>
              <a:gd name="connsiteY537" fmla="*/ 662 h 1050925"/>
              <a:gd name="connsiteX538" fmla="*/ 1229734 w 1905000"/>
              <a:gd name="connsiteY538" fmla="*/ 331 h 1050925"/>
              <a:gd name="connsiteX539" fmla="*/ 1247841 w 1905000"/>
              <a:gd name="connsiteY539" fmla="*/ 83 h 1050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</a:cxnLst>
            <a:rect l="l" t="t" r="r" b="b"/>
            <a:pathLst>
              <a:path w="1905000" h="1050925">
                <a:moveTo>
                  <a:pt x="1265535" y="0"/>
                </a:moveTo>
                <a:lnTo>
                  <a:pt x="1282981" y="0"/>
                </a:lnTo>
                <a:lnTo>
                  <a:pt x="1300097" y="83"/>
                </a:lnTo>
                <a:lnTo>
                  <a:pt x="1316881" y="331"/>
                </a:lnTo>
                <a:lnTo>
                  <a:pt x="1333335" y="662"/>
                </a:lnTo>
                <a:lnTo>
                  <a:pt x="1349541" y="911"/>
                </a:lnTo>
                <a:lnTo>
                  <a:pt x="1365416" y="1490"/>
                </a:lnTo>
                <a:lnTo>
                  <a:pt x="1380960" y="1987"/>
                </a:lnTo>
                <a:lnTo>
                  <a:pt x="1396256" y="2649"/>
                </a:lnTo>
                <a:lnTo>
                  <a:pt x="1411304" y="3477"/>
                </a:lnTo>
                <a:lnTo>
                  <a:pt x="1426022" y="4222"/>
                </a:lnTo>
                <a:lnTo>
                  <a:pt x="1440408" y="5132"/>
                </a:lnTo>
                <a:lnTo>
                  <a:pt x="1454547" y="6208"/>
                </a:lnTo>
                <a:lnTo>
                  <a:pt x="1468438" y="7284"/>
                </a:lnTo>
                <a:lnTo>
                  <a:pt x="1481998" y="8443"/>
                </a:lnTo>
                <a:lnTo>
                  <a:pt x="1495392" y="9685"/>
                </a:lnTo>
                <a:lnTo>
                  <a:pt x="1508291" y="11092"/>
                </a:lnTo>
                <a:lnTo>
                  <a:pt x="1521106" y="12499"/>
                </a:lnTo>
                <a:lnTo>
                  <a:pt x="1533674" y="13989"/>
                </a:lnTo>
                <a:lnTo>
                  <a:pt x="1545828" y="15562"/>
                </a:lnTo>
                <a:lnTo>
                  <a:pt x="1557900" y="17300"/>
                </a:lnTo>
                <a:lnTo>
                  <a:pt x="1569558" y="18956"/>
                </a:lnTo>
                <a:lnTo>
                  <a:pt x="1581051" y="20777"/>
                </a:lnTo>
                <a:lnTo>
                  <a:pt x="1592130" y="22681"/>
                </a:lnTo>
                <a:lnTo>
                  <a:pt x="1603210" y="24667"/>
                </a:lnTo>
                <a:lnTo>
                  <a:pt x="1613876" y="26654"/>
                </a:lnTo>
                <a:lnTo>
                  <a:pt x="1624376" y="28806"/>
                </a:lnTo>
                <a:lnTo>
                  <a:pt x="1634546" y="30876"/>
                </a:lnTo>
                <a:lnTo>
                  <a:pt x="1644551" y="33111"/>
                </a:lnTo>
                <a:lnTo>
                  <a:pt x="1654225" y="35428"/>
                </a:lnTo>
                <a:lnTo>
                  <a:pt x="1663816" y="37746"/>
                </a:lnTo>
                <a:lnTo>
                  <a:pt x="1673076" y="40147"/>
                </a:lnTo>
                <a:lnTo>
                  <a:pt x="1682171" y="42713"/>
                </a:lnTo>
                <a:lnTo>
                  <a:pt x="1690853" y="45196"/>
                </a:lnTo>
                <a:lnTo>
                  <a:pt x="1699535" y="47845"/>
                </a:lnTo>
                <a:lnTo>
                  <a:pt x="1707886" y="50494"/>
                </a:lnTo>
                <a:lnTo>
                  <a:pt x="1715988" y="53225"/>
                </a:lnTo>
                <a:lnTo>
                  <a:pt x="1723926" y="55957"/>
                </a:lnTo>
                <a:lnTo>
                  <a:pt x="1731698" y="58771"/>
                </a:lnTo>
                <a:lnTo>
                  <a:pt x="1739140" y="61668"/>
                </a:lnTo>
                <a:lnTo>
                  <a:pt x="1746498" y="64565"/>
                </a:lnTo>
                <a:lnTo>
                  <a:pt x="1753609" y="67545"/>
                </a:lnTo>
                <a:lnTo>
                  <a:pt x="1760389" y="70608"/>
                </a:lnTo>
                <a:lnTo>
                  <a:pt x="1767169" y="73671"/>
                </a:lnTo>
                <a:lnTo>
                  <a:pt x="1773701" y="76816"/>
                </a:lnTo>
                <a:lnTo>
                  <a:pt x="1779985" y="79962"/>
                </a:lnTo>
                <a:lnTo>
                  <a:pt x="1786103" y="83273"/>
                </a:lnTo>
                <a:lnTo>
                  <a:pt x="1791973" y="86501"/>
                </a:lnTo>
                <a:lnTo>
                  <a:pt x="1797679" y="89812"/>
                </a:lnTo>
                <a:lnTo>
                  <a:pt x="1803218" y="93123"/>
                </a:lnTo>
                <a:lnTo>
                  <a:pt x="1808593" y="96517"/>
                </a:lnTo>
                <a:lnTo>
                  <a:pt x="1813802" y="99994"/>
                </a:lnTo>
                <a:lnTo>
                  <a:pt x="1818845" y="103470"/>
                </a:lnTo>
                <a:lnTo>
                  <a:pt x="1823641" y="106947"/>
                </a:lnTo>
                <a:lnTo>
                  <a:pt x="1828271" y="110506"/>
                </a:lnTo>
                <a:lnTo>
                  <a:pt x="1832819" y="114148"/>
                </a:lnTo>
                <a:lnTo>
                  <a:pt x="1837118" y="117708"/>
                </a:lnTo>
                <a:lnTo>
                  <a:pt x="1841252" y="121267"/>
                </a:lnTo>
                <a:lnTo>
                  <a:pt x="1845221" y="124992"/>
                </a:lnTo>
                <a:lnTo>
                  <a:pt x="1849107" y="128634"/>
                </a:lnTo>
                <a:lnTo>
                  <a:pt x="1852828" y="132442"/>
                </a:lnTo>
                <a:lnTo>
                  <a:pt x="1856383" y="136250"/>
                </a:lnTo>
                <a:lnTo>
                  <a:pt x="1859773" y="139892"/>
                </a:lnTo>
                <a:lnTo>
                  <a:pt x="1862998" y="143865"/>
                </a:lnTo>
                <a:lnTo>
                  <a:pt x="1866057" y="147590"/>
                </a:lnTo>
                <a:lnTo>
                  <a:pt x="1869033" y="151480"/>
                </a:lnTo>
                <a:lnTo>
                  <a:pt x="1871845" y="155288"/>
                </a:lnTo>
                <a:lnTo>
                  <a:pt x="1874490" y="159179"/>
                </a:lnTo>
                <a:lnTo>
                  <a:pt x="1877136" y="163235"/>
                </a:lnTo>
                <a:lnTo>
                  <a:pt x="1879534" y="167125"/>
                </a:lnTo>
                <a:lnTo>
                  <a:pt x="1881766" y="171015"/>
                </a:lnTo>
                <a:lnTo>
                  <a:pt x="1883916" y="174989"/>
                </a:lnTo>
                <a:lnTo>
                  <a:pt x="1885983" y="179045"/>
                </a:lnTo>
                <a:lnTo>
                  <a:pt x="1887885" y="183018"/>
                </a:lnTo>
                <a:lnTo>
                  <a:pt x="1889704" y="186991"/>
                </a:lnTo>
                <a:lnTo>
                  <a:pt x="1891440" y="191047"/>
                </a:lnTo>
                <a:lnTo>
                  <a:pt x="1892929" y="195021"/>
                </a:lnTo>
                <a:lnTo>
                  <a:pt x="1894334" y="199077"/>
                </a:lnTo>
                <a:lnTo>
                  <a:pt x="1895740" y="203133"/>
                </a:lnTo>
                <a:lnTo>
                  <a:pt x="1896980" y="207189"/>
                </a:lnTo>
                <a:lnTo>
                  <a:pt x="1898138" y="211245"/>
                </a:lnTo>
                <a:lnTo>
                  <a:pt x="1899212" y="215301"/>
                </a:lnTo>
                <a:lnTo>
                  <a:pt x="1900122" y="219357"/>
                </a:lnTo>
                <a:lnTo>
                  <a:pt x="1901031" y="223413"/>
                </a:lnTo>
                <a:lnTo>
                  <a:pt x="1901776" y="227469"/>
                </a:lnTo>
                <a:lnTo>
                  <a:pt x="1902437" y="231525"/>
                </a:lnTo>
                <a:lnTo>
                  <a:pt x="1903016" y="235581"/>
                </a:lnTo>
                <a:lnTo>
                  <a:pt x="1903512" y="239637"/>
                </a:lnTo>
                <a:lnTo>
                  <a:pt x="1903925" y="243610"/>
                </a:lnTo>
                <a:lnTo>
                  <a:pt x="1904339" y="247749"/>
                </a:lnTo>
                <a:lnTo>
                  <a:pt x="1904587" y="251722"/>
                </a:lnTo>
                <a:lnTo>
                  <a:pt x="1904752" y="255695"/>
                </a:lnTo>
                <a:lnTo>
                  <a:pt x="1904918" y="259751"/>
                </a:lnTo>
                <a:lnTo>
                  <a:pt x="1905000" y="263725"/>
                </a:lnTo>
                <a:lnTo>
                  <a:pt x="1904918" y="271754"/>
                </a:lnTo>
                <a:lnTo>
                  <a:pt x="1904669" y="279618"/>
                </a:lnTo>
                <a:lnTo>
                  <a:pt x="1904173" y="287399"/>
                </a:lnTo>
                <a:lnTo>
                  <a:pt x="1903429" y="295262"/>
                </a:lnTo>
                <a:lnTo>
                  <a:pt x="1902602" y="302961"/>
                </a:lnTo>
                <a:lnTo>
                  <a:pt x="1901528" y="310493"/>
                </a:lnTo>
                <a:lnTo>
                  <a:pt x="1900370" y="318026"/>
                </a:lnTo>
                <a:lnTo>
                  <a:pt x="1899130" y="325227"/>
                </a:lnTo>
                <a:lnTo>
                  <a:pt x="1897724" y="332512"/>
                </a:lnTo>
                <a:lnTo>
                  <a:pt x="1894913" y="346584"/>
                </a:lnTo>
                <a:lnTo>
                  <a:pt x="1891771" y="360655"/>
                </a:lnTo>
                <a:lnTo>
                  <a:pt x="1888464" y="374893"/>
                </a:lnTo>
                <a:lnTo>
                  <a:pt x="1884991" y="389213"/>
                </a:lnTo>
                <a:lnTo>
                  <a:pt x="1881188" y="403699"/>
                </a:lnTo>
                <a:lnTo>
                  <a:pt x="1877302" y="418102"/>
                </a:lnTo>
                <a:lnTo>
                  <a:pt x="1873333" y="432671"/>
                </a:lnTo>
                <a:lnTo>
                  <a:pt x="1869116" y="447156"/>
                </a:lnTo>
                <a:lnTo>
                  <a:pt x="1864734" y="461725"/>
                </a:lnTo>
                <a:lnTo>
                  <a:pt x="1860269" y="476128"/>
                </a:lnTo>
                <a:lnTo>
                  <a:pt x="1855639" y="490614"/>
                </a:lnTo>
                <a:lnTo>
                  <a:pt x="1851009" y="504934"/>
                </a:lnTo>
                <a:lnTo>
                  <a:pt x="1846296" y="519254"/>
                </a:lnTo>
                <a:lnTo>
                  <a:pt x="1841418" y="533492"/>
                </a:lnTo>
                <a:lnTo>
                  <a:pt x="1836622" y="547481"/>
                </a:lnTo>
                <a:lnTo>
                  <a:pt x="1831661" y="561387"/>
                </a:lnTo>
                <a:lnTo>
                  <a:pt x="1826783" y="575211"/>
                </a:lnTo>
                <a:lnTo>
                  <a:pt x="1821904" y="588704"/>
                </a:lnTo>
                <a:lnTo>
                  <a:pt x="1812065" y="615275"/>
                </a:lnTo>
                <a:lnTo>
                  <a:pt x="1802391" y="640852"/>
                </a:lnTo>
                <a:lnTo>
                  <a:pt x="1793048" y="665189"/>
                </a:lnTo>
                <a:lnTo>
                  <a:pt x="1775685" y="710053"/>
                </a:lnTo>
                <a:lnTo>
                  <a:pt x="1767913" y="730085"/>
                </a:lnTo>
                <a:lnTo>
                  <a:pt x="1760802" y="748379"/>
                </a:lnTo>
                <a:lnTo>
                  <a:pt x="1758487" y="754090"/>
                </a:lnTo>
                <a:lnTo>
                  <a:pt x="1756172" y="759388"/>
                </a:lnTo>
                <a:lnTo>
                  <a:pt x="1753774" y="764437"/>
                </a:lnTo>
                <a:lnTo>
                  <a:pt x="1751128" y="769321"/>
                </a:lnTo>
                <a:lnTo>
                  <a:pt x="1748565" y="773791"/>
                </a:lnTo>
                <a:lnTo>
                  <a:pt x="1745754" y="778095"/>
                </a:lnTo>
                <a:lnTo>
                  <a:pt x="1742860" y="782151"/>
                </a:lnTo>
                <a:lnTo>
                  <a:pt x="1741372" y="784138"/>
                </a:lnTo>
                <a:lnTo>
                  <a:pt x="1739801" y="786042"/>
                </a:lnTo>
                <a:lnTo>
                  <a:pt x="1738313" y="787863"/>
                </a:lnTo>
                <a:lnTo>
                  <a:pt x="1736659" y="789518"/>
                </a:lnTo>
                <a:lnTo>
                  <a:pt x="1735088" y="791174"/>
                </a:lnTo>
                <a:lnTo>
                  <a:pt x="1733352" y="792912"/>
                </a:lnTo>
                <a:lnTo>
                  <a:pt x="1731698" y="794485"/>
                </a:lnTo>
                <a:lnTo>
                  <a:pt x="1729879" y="795975"/>
                </a:lnTo>
                <a:lnTo>
                  <a:pt x="1728143" y="797382"/>
                </a:lnTo>
                <a:lnTo>
                  <a:pt x="1726324" y="798872"/>
                </a:lnTo>
                <a:lnTo>
                  <a:pt x="1724422" y="800279"/>
                </a:lnTo>
                <a:lnTo>
                  <a:pt x="1722520" y="801521"/>
                </a:lnTo>
                <a:lnTo>
                  <a:pt x="1720619" y="802762"/>
                </a:lnTo>
                <a:lnTo>
                  <a:pt x="1718634" y="803921"/>
                </a:lnTo>
                <a:lnTo>
                  <a:pt x="1716650" y="805080"/>
                </a:lnTo>
                <a:lnTo>
                  <a:pt x="1714583" y="806239"/>
                </a:lnTo>
                <a:lnTo>
                  <a:pt x="1712433" y="807315"/>
                </a:lnTo>
                <a:lnTo>
                  <a:pt x="1710201" y="808226"/>
                </a:lnTo>
                <a:lnTo>
                  <a:pt x="1705819" y="810130"/>
                </a:lnTo>
                <a:lnTo>
                  <a:pt x="1701188" y="811868"/>
                </a:lnTo>
                <a:lnTo>
                  <a:pt x="1696310" y="813358"/>
                </a:lnTo>
                <a:lnTo>
                  <a:pt x="1691266" y="814682"/>
                </a:lnTo>
                <a:lnTo>
                  <a:pt x="1686140" y="815758"/>
                </a:lnTo>
                <a:lnTo>
                  <a:pt x="1680683" y="816834"/>
                </a:lnTo>
                <a:lnTo>
                  <a:pt x="1674978" y="817579"/>
                </a:lnTo>
                <a:lnTo>
                  <a:pt x="1669108" y="818242"/>
                </a:lnTo>
                <a:lnTo>
                  <a:pt x="1662989" y="818821"/>
                </a:lnTo>
                <a:lnTo>
                  <a:pt x="1656705" y="819152"/>
                </a:lnTo>
                <a:lnTo>
                  <a:pt x="1650008" y="819318"/>
                </a:lnTo>
                <a:lnTo>
                  <a:pt x="1643311" y="819400"/>
                </a:lnTo>
                <a:lnTo>
                  <a:pt x="1636117" y="819400"/>
                </a:lnTo>
                <a:lnTo>
                  <a:pt x="1628924" y="819318"/>
                </a:lnTo>
                <a:lnTo>
                  <a:pt x="1621235" y="818987"/>
                </a:lnTo>
                <a:lnTo>
                  <a:pt x="1613380" y="818738"/>
                </a:lnTo>
                <a:lnTo>
                  <a:pt x="1605194" y="818159"/>
                </a:lnTo>
                <a:lnTo>
                  <a:pt x="1596761" y="817662"/>
                </a:lnTo>
                <a:lnTo>
                  <a:pt x="1588162" y="816917"/>
                </a:lnTo>
                <a:lnTo>
                  <a:pt x="1579149" y="816172"/>
                </a:lnTo>
                <a:lnTo>
                  <a:pt x="1560298" y="814351"/>
                </a:lnTo>
                <a:lnTo>
                  <a:pt x="1540041" y="812365"/>
                </a:lnTo>
                <a:lnTo>
                  <a:pt x="1518709" y="810047"/>
                </a:lnTo>
                <a:lnTo>
                  <a:pt x="1495971" y="807646"/>
                </a:lnTo>
                <a:lnTo>
                  <a:pt x="1471828" y="804997"/>
                </a:lnTo>
                <a:lnTo>
                  <a:pt x="1446362" y="802266"/>
                </a:lnTo>
                <a:lnTo>
                  <a:pt x="1419242" y="799534"/>
                </a:lnTo>
                <a:lnTo>
                  <a:pt x="1390799" y="796637"/>
                </a:lnTo>
                <a:lnTo>
                  <a:pt x="1360703" y="793905"/>
                </a:lnTo>
                <a:lnTo>
                  <a:pt x="1329035" y="791174"/>
                </a:lnTo>
                <a:lnTo>
                  <a:pt x="1312499" y="789932"/>
                </a:lnTo>
                <a:lnTo>
                  <a:pt x="1295632" y="788691"/>
                </a:lnTo>
                <a:lnTo>
                  <a:pt x="1278268" y="787366"/>
                </a:lnTo>
                <a:lnTo>
                  <a:pt x="1260574" y="786207"/>
                </a:lnTo>
                <a:lnTo>
                  <a:pt x="1242384" y="785048"/>
                </a:lnTo>
                <a:lnTo>
                  <a:pt x="1223781" y="784055"/>
                </a:lnTo>
                <a:lnTo>
                  <a:pt x="1204764" y="782979"/>
                </a:lnTo>
                <a:lnTo>
                  <a:pt x="1185168" y="782068"/>
                </a:lnTo>
                <a:lnTo>
                  <a:pt x="1174750" y="781572"/>
                </a:lnTo>
                <a:lnTo>
                  <a:pt x="1163919" y="781323"/>
                </a:lnTo>
                <a:lnTo>
                  <a:pt x="1152509" y="780992"/>
                </a:lnTo>
                <a:lnTo>
                  <a:pt x="1140602" y="780661"/>
                </a:lnTo>
                <a:lnTo>
                  <a:pt x="1115798" y="780330"/>
                </a:lnTo>
                <a:lnTo>
                  <a:pt x="1089422" y="780247"/>
                </a:lnTo>
                <a:lnTo>
                  <a:pt x="1061641" y="780330"/>
                </a:lnTo>
                <a:lnTo>
                  <a:pt x="1032537" y="780579"/>
                </a:lnTo>
                <a:lnTo>
                  <a:pt x="1002275" y="780992"/>
                </a:lnTo>
                <a:lnTo>
                  <a:pt x="971104" y="781572"/>
                </a:lnTo>
                <a:lnTo>
                  <a:pt x="939023" y="782234"/>
                </a:lnTo>
                <a:lnTo>
                  <a:pt x="906281" y="783062"/>
                </a:lnTo>
                <a:lnTo>
                  <a:pt x="873043" y="784055"/>
                </a:lnTo>
                <a:lnTo>
                  <a:pt x="839308" y="785048"/>
                </a:lnTo>
                <a:lnTo>
                  <a:pt x="771095" y="787366"/>
                </a:lnTo>
                <a:lnTo>
                  <a:pt x="702882" y="789849"/>
                </a:lnTo>
                <a:lnTo>
                  <a:pt x="702552" y="790594"/>
                </a:lnTo>
                <a:lnTo>
                  <a:pt x="701559" y="792912"/>
                </a:lnTo>
                <a:lnTo>
                  <a:pt x="699575" y="796472"/>
                </a:lnTo>
                <a:lnTo>
                  <a:pt x="696516" y="801438"/>
                </a:lnTo>
                <a:lnTo>
                  <a:pt x="694614" y="804501"/>
                </a:lnTo>
                <a:lnTo>
                  <a:pt x="692464" y="807729"/>
                </a:lnTo>
                <a:lnTo>
                  <a:pt x="689984" y="811454"/>
                </a:lnTo>
                <a:lnTo>
                  <a:pt x="687090" y="815344"/>
                </a:lnTo>
                <a:lnTo>
                  <a:pt x="684031" y="819566"/>
                </a:lnTo>
                <a:lnTo>
                  <a:pt x="680475" y="823953"/>
                </a:lnTo>
                <a:lnTo>
                  <a:pt x="676672" y="828837"/>
                </a:lnTo>
                <a:lnTo>
                  <a:pt x="672455" y="833886"/>
                </a:lnTo>
                <a:lnTo>
                  <a:pt x="667825" y="839101"/>
                </a:lnTo>
                <a:lnTo>
                  <a:pt x="662781" y="844730"/>
                </a:lnTo>
                <a:lnTo>
                  <a:pt x="657407" y="850607"/>
                </a:lnTo>
                <a:lnTo>
                  <a:pt x="651537" y="856650"/>
                </a:lnTo>
                <a:lnTo>
                  <a:pt x="645253" y="862941"/>
                </a:lnTo>
                <a:lnTo>
                  <a:pt x="638473" y="869480"/>
                </a:lnTo>
                <a:lnTo>
                  <a:pt x="631280" y="876350"/>
                </a:lnTo>
                <a:lnTo>
                  <a:pt x="623425" y="883304"/>
                </a:lnTo>
                <a:lnTo>
                  <a:pt x="615239" y="890422"/>
                </a:lnTo>
                <a:lnTo>
                  <a:pt x="606558" y="897789"/>
                </a:lnTo>
                <a:lnTo>
                  <a:pt x="597297" y="905405"/>
                </a:lnTo>
                <a:lnTo>
                  <a:pt x="587458" y="913186"/>
                </a:lnTo>
                <a:lnTo>
                  <a:pt x="577040" y="921215"/>
                </a:lnTo>
                <a:lnTo>
                  <a:pt x="566126" y="929327"/>
                </a:lnTo>
                <a:lnTo>
                  <a:pt x="554550" y="937522"/>
                </a:lnTo>
                <a:lnTo>
                  <a:pt x="542396" y="946048"/>
                </a:lnTo>
                <a:lnTo>
                  <a:pt x="537104" y="949690"/>
                </a:lnTo>
                <a:lnTo>
                  <a:pt x="531730" y="953167"/>
                </a:lnTo>
                <a:lnTo>
                  <a:pt x="526273" y="956643"/>
                </a:lnTo>
                <a:lnTo>
                  <a:pt x="520651" y="959954"/>
                </a:lnTo>
                <a:lnTo>
                  <a:pt x="515111" y="963265"/>
                </a:lnTo>
                <a:lnTo>
                  <a:pt x="509406" y="966494"/>
                </a:lnTo>
                <a:lnTo>
                  <a:pt x="503701" y="969722"/>
                </a:lnTo>
                <a:lnTo>
                  <a:pt x="497913" y="972785"/>
                </a:lnTo>
                <a:lnTo>
                  <a:pt x="492125" y="975764"/>
                </a:lnTo>
                <a:lnTo>
                  <a:pt x="486255" y="978744"/>
                </a:lnTo>
                <a:lnTo>
                  <a:pt x="480467" y="981559"/>
                </a:lnTo>
                <a:lnTo>
                  <a:pt x="474596" y="984456"/>
                </a:lnTo>
                <a:lnTo>
                  <a:pt x="468561" y="987188"/>
                </a:lnTo>
                <a:lnTo>
                  <a:pt x="462690" y="989919"/>
                </a:lnTo>
                <a:lnTo>
                  <a:pt x="450784" y="995051"/>
                </a:lnTo>
                <a:lnTo>
                  <a:pt x="438878" y="999935"/>
                </a:lnTo>
                <a:lnTo>
                  <a:pt x="427137" y="1004653"/>
                </a:lnTo>
                <a:lnTo>
                  <a:pt x="415313" y="1009123"/>
                </a:lnTo>
                <a:lnTo>
                  <a:pt x="403655" y="1013179"/>
                </a:lnTo>
                <a:lnTo>
                  <a:pt x="392162" y="1017070"/>
                </a:lnTo>
                <a:lnTo>
                  <a:pt x="380917" y="1020795"/>
                </a:lnTo>
                <a:lnTo>
                  <a:pt x="370003" y="1024271"/>
                </a:lnTo>
                <a:lnTo>
                  <a:pt x="359255" y="1027500"/>
                </a:lnTo>
                <a:lnTo>
                  <a:pt x="348837" y="1030479"/>
                </a:lnTo>
                <a:lnTo>
                  <a:pt x="338832" y="1033211"/>
                </a:lnTo>
                <a:lnTo>
                  <a:pt x="329241" y="1035860"/>
                </a:lnTo>
                <a:lnTo>
                  <a:pt x="320063" y="1038178"/>
                </a:lnTo>
                <a:lnTo>
                  <a:pt x="311382" y="1040247"/>
                </a:lnTo>
                <a:lnTo>
                  <a:pt x="303279" y="1042151"/>
                </a:lnTo>
                <a:lnTo>
                  <a:pt x="288809" y="1045462"/>
                </a:lnTo>
                <a:lnTo>
                  <a:pt x="277069" y="1047862"/>
                </a:lnTo>
                <a:lnTo>
                  <a:pt x="268139" y="1049684"/>
                </a:lnTo>
                <a:lnTo>
                  <a:pt x="260615" y="1050925"/>
                </a:lnTo>
                <a:lnTo>
                  <a:pt x="265410" y="1048607"/>
                </a:lnTo>
                <a:lnTo>
                  <a:pt x="271033" y="1045627"/>
                </a:lnTo>
                <a:lnTo>
                  <a:pt x="278557" y="1041737"/>
                </a:lnTo>
                <a:lnTo>
                  <a:pt x="287569" y="1036688"/>
                </a:lnTo>
                <a:lnTo>
                  <a:pt x="298070" y="1030728"/>
                </a:lnTo>
                <a:lnTo>
                  <a:pt x="309893" y="1023857"/>
                </a:lnTo>
                <a:lnTo>
                  <a:pt x="316095" y="1019967"/>
                </a:lnTo>
                <a:lnTo>
                  <a:pt x="322544" y="1015911"/>
                </a:lnTo>
                <a:lnTo>
                  <a:pt x="329158" y="1011689"/>
                </a:lnTo>
                <a:lnTo>
                  <a:pt x="336021" y="1007302"/>
                </a:lnTo>
                <a:lnTo>
                  <a:pt x="342966" y="1002749"/>
                </a:lnTo>
                <a:lnTo>
                  <a:pt x="349994" y="997948"/>
                </a:lnTo>
                <a:lnTo>
                  <a:pt x="357105" y="992899"/>
                </a:lnTo>
                <a:lnTo>
                  <a:pt x="364298" y="987684"/>
                </a:lnTo>
                <a:lnTo>
                  <a:pt x="371574" y="982304"/>
                </a:lnTo>
                <a:lnTo>
                  <a:pt x="378685" y="976841"/>
                </a:lnTo>
                <a:lnTo>
                  <a:pt x="385961" y="971129"/>
                </a:lnTo>
                <a:lnTo>
                  <a:pt x="392989" y="965335"/>
                </a:lnTo>
                <a:lnTo>
                  <a:pt x="400100" y="959375"/>
                </a:lnTo>
                <a:lnTo>
                  <a:pt x="407045" y="953249"/>
                </a:lnTo>
                <a:lnTo>
                  <a:pt x="413742" y="946958"/>
                </a:lnTo>
                <a:lnTo>
                  <a:pt x="420357" y="940585"/>
                </a:lnTo>
                <a:lnTo>
                  <a:pt x="426806" y="934045"/>
                </a:lnTo>
                <a:lnTo>
                  <a:pt x="429948" y="930734"/>
                </a:lnTo>
                <a:lnTo>
                  <a:pt x="433007" y="927423"/>
                </a:lnTo>
                <a:lnTo>
                  <a:pt x="437389" y="922374"/>
                </a:lnTo>
                <a:lnTo>
                  <a:pt x="441441" y="917490"/>
                </a:lnTo>
                <a:lnTo>
                  <a:pt x="445244" y="912772"/>
                </a:lnTo>
                <a:lnTo>
                  <a:pt x="448552" y="908136"/>
                </a:lnTo>
                <a:lnTo>
                  <a:pt x="451611" y="903749"/>
                </a:lnTo>
                <a:lnTo>
                  <a:pt x="454505" y="899279"/>
                </a:lnTo>
                <a:lnTo>
                  <a:pt x="456902" y="895058"/>
                </a:lnTo>
                <a:lnTo>
                  <a:pt x="459135" y="891002"/>
                </a:lnTo>
                <a:lnTo>
                  <a:pt x="460954" y="886946"/>
                </a:lnTo>
                <a:lnTo>
                  <a:pt x="462608" y="883055"/>
                </a:lnTo>
                <a:lnTo>
                  <a:pt x="463930" y="879248"/>
                </a:lnTo>
                <a:lnTo>
                  <a:pt x="465005" y="875688"/>
                </a:lnTo>
                <a:lnTo>
                  <a:pt x="465832" y="872129"/>
                </a:lnTo>
                <a:lnTo>
                  <a:pt x="466494" y="868652"/>
                </a:lnTo>
                <a:lnTo>
                  <a:pt x="466742" y="865341"/>
                </a:lnTo>
                <a:lnTo>
                  <a:pt x="466990" y="862113"/>
                </a:lnTo>
                <a:lnTo>
                  <a:pt x="466907" y="858967"/>
                </a:lnTo>
                <a:lnTo>
                  <a:pt x="466659" y="855988"/>
                </a:lnTo>
                <a:lnTo>
                  <a:pt x="466163" y="853008"/>
                </a:lnTo>
                <a:lnTo>
                  <a:pt x="465501" y="850276"/>
                </a:lnTo>
                <a:lnTo>
                  <a:pt x="464675" y="847544"/>
                </a:lnTo>
                <a:lnTo>
                  <a:pt x="463765" y="844896"/>
                </a:lnTo>
                <a:lnTo>
                  <a:pt x="462608" y="842412"/>
                </a:lnTo>
                <a:lnTo>
                  <a:pt x="461202" y="840012"/>
                </a:lnTo>
                <a:lnTo>
                  <a:pt x="459714" y="837694"/>
                </a:lnTo>
                <a:lnTo>
                  <a:pt x="458143" y="835376"/>
                </a:lnTo>
                <a:lnTo>
                  <a:pt x="456489" y="833224"/>
                </a:lnTo>
                <a:lnTo>
                  <a:pt x="454670" y="831155"/>
                </a:lnTo>
                <a:lnTo>
                  <a:pt x="452686" y="829251"/>
                </a:lnTo>
                <a:lnTo>
                  <a:pt x="450701" y="827264"/>
                </a:lnTo>
                <a:lnTo>
                  <a:pt x="448552" y="825443"/>
                </a:lnTo>
                <a:lnTo>
                  <a:pt x="446402" y="823788"/>
                </a:lnTo>
                <a:lnTo>
                  <a:pt x="444087" y="822049"/>
                </a:lnTo>
                <a:lnTo>
                  <a:pt x="441772" y="820477"/>
                </a:lnTo>
                <a:lnTo>
                  <a:pt x="439291" y="818987"/>
                </a:lnTo>
                <a:lnTo>
                  <a:pt x="436893" y="817579"/>
                </a:lnTo>
                <a:lnTo>
                  <a:pt x="434496" y="816172"/>
                </a:lnTo>
                <a:lnTo>
                  <a:pt x="431932" y="814931"/>
                </a:lnTo>
                <a:lnTo>
                  <a:pt x="429452" y="813606"/>
                </a:lnTo>
                <a:lnTo>
                  <a:pt x="426889" y="812613"/>
                </a:lnTo>
                <a:lnTo>
                  <a:pt x="421845" y="810461"/>
                </a:lnTo>
                <a:lnTo>
                  <a:pt x="416884" y="808557"/>
                </a:lnTo>
                <a:lnTo>
                  <a:pt x="412089" y="806984"/>
                </a:lnTo>
                <a:lnTo>
                  <a:pt x="407458" y="805660"/>
                </a:lnTo>
                <a:lnTo>
                  <a:pt x="402994" y="804335"/>
                </a:lnTo>
                <a:lnTo>
                  <a:pt x="399025" y="803425"/>
                </a:lnTo>
                <a:lnTo>
                  <a:pt x="395470" y="802680"/>
                </a:lnTo>
                <a:lnTo>
                  <a:pt x="392410" y="802018"/>
                </a:lnTo>
                <a:lnTo>
                  <a:pt x="387945" y="801190"/>
                </a:lnTo>
                <a:lnTo>
                  <a:pt x="386374" y="801024"/>
                </a:lnTo>
                <a:lnTo>
                  <a:pt x="362314" y="801521"/>
                </a:lnTo>
                <a:lnTo>
                  <a:pt x="340651" y="801852"/>
                </a:lnTo>
                <a:lnTo>
                  <a:pt x="321469" y="801935"/>
                </a:lnTo>
                <a:lnTo>
                  <a:pt x="312870" y="801852"/>
                </a:lnTo>
                <a:lnTo>
                  <a:pt x="305015" y="801769"/>
                </a:lnTo>
                <a:lnTo>
                  <a:pt x="299806" y="801604"/>
                </a:lnTo>
                <a:lnTo>
                  <a:pt x="294763" y="801438"/>
                </a:lnTo>
                <a:lnTo>
                  <a:pt x="289802" y="801107"/>
                </a:lnTo>
                <a:lnTo>
                  <a:pt x="284841" y="800776"/>
                </a:lnTo>
                <a:lnTo>
                  <a:pt x="280128" y="800362"/>
                </a:lnTo>
                <a:lnTo>
                  <a:pt x="275415" y="799865"/>
                </a:lnTo>
                <a:lnTo>
                  <a:pt x="270785" y="799203"/>
                </a:lnTo>
                <a:lnTo>
                  <a:pt x="266320" y="798541"/>
                </a:lnTo>
                <a:lnTo>
                  <a:pt x="261938" y="797796"/>
                </a:lnTo>
                <a:lnTo>
                  <a:pt x="257473" y="797134"/>
                </a:lnTo>
                <a:lnTo>
                  <a:pt x="253256" y="796223"/>
                </a:lnTo>
                <a:lnTo>
                  <a:pt x="249039" y="795313"/>
                </a:lnTo>
                <a:lnTo>
                  <a:pt x="245070" y="794319"/>
                </a:lnTo>
                <a:lnTo>
                  <a:pt x="241102" y="793160"/>
                </a:lnTo>
                <a:lnTo>
                  <a:pt x="237050" y="792167"/>
                </a:lnTo>
                <a:lnTo>
                  <a:pt x="233247" y="791008"/>
                </a:lnTo>
                <a:lnTo>
                  <a:pt x="229526" y="789684"/>
                </a:lnTo>
                <a:lnTo>
                  <a:pt x="225805" y="788359"/>
                </a:lnTo>
                <a:lnTo>
                  <a:pt x="222250" y="787118"/>
                </a:lnTo>
                <a:lnTo>
                  <a:pt x="218695" y="785628"/>
                </a:lnTo>
                <a:lnTo>
                  <a:pt x="215222" y="784138"/>
                </a:lnTo>
                <a:lnTo>
                  <a:pt x="211832" y="782565"/>
                </a:lnTo>
                <a:lnTo>
                  <a:pt x="208525" y="780992"/>
                </a:lnTo>
                <a:lnTo>
                  <a:pt x="205300" y="779420"/>
                </a:lnTo>
                <a:lnTo>
                  <a:pt x="202158" y="777599"/>
                </a:lnTo>
                <a:lnTo>
                  <a:pt x="199016" y="775943"/>
                </a:lnTo>
                <a:lnTo>
                  <a:pt x="195957" y="774039"/>
                </a:lnTo>
                <a:lnTo>
                  <a:pt x="192981" y="772218"/>
                </a:lnTo>
                <a:lnTo>
                  <a:pt x="190004" y="770314"/>
                </a:lnTo>
                <a:lnTo>
                  <a:pt x="187193" y="768328"/>
                </a:lnTo>
                <a:lnTo>
                  <a:pt x="184464" y="766341"/>
                </a:lnTo>
                <a:lnTo>
                  <a:pt x="181736" y="764189"/>
                </a:lnTo>
                <a:lnTo>
                  <a:pt x="178429" y="761706"/>
                </a:lnTo>
                <a:lnTo>
                  <a:pt x="175452" y="759140"/>
                </a:lnTo>
                <a:lnTo>
                  <a:pt x="171731" y="755994"/>
                </a:lnTo>
                <a:lnTo>
                  <a:pt x="168259" y="752600"/>
                </a:lnTo>
                <a:lnTo>
                  <a:pt x="164786" y="749372"/>
                </a:lnTo>
                <a:lnTo>
                  <a:pt x="161561" y="745895"/>
                </a:lnTo>
                <a:lnTo>
                  <a:pt x="158337" y="742419"/>
                </a:lnTo>
                <a:lnTo>
                  <a:pt x="155195" y="738694"/>
                </a:lnTo>
                <a:lnTo>
                  <a:pt x="152136" y="735134"/>
                </a:lnTo>
                <a:lnTo>
                  <a:pt x="149242" y="731327"/>
                </a:lnTo>
                <a:lnTo>
                  <a:pt x="146348" y="727519"/>
                </a:lnTo>
                <a:lnTo>
                  <a:pt x="143619" y="723629"/>
                </a:lnTo>
                <a:lnTo>
                  <a:pt x="140891" y="719738"/>
                </a:lnTo>
                <a:lnTo>
                  <a:pt x="138245" y="715765"/>
                </a:lnTo>
                <a:lnTo>
                  <a:pt x="135764" y="711626"/>
                </a:lnTo>
                <a:lnTo>
                  <a:pt x="133201" y="707570"/>
                </a:lnTo>
                <a:lnTo>
                  <a:pt x="130804" y="703431"/>
                </a:lnTo>
                <a:lnTo>
                  <a:pt x="128488" y="699210"/>
                </a:lnTo>
                <a:lnTo>
                  <a:pt x="126173" y="694905"/>
                </a:lnTo>
                <a:lnTo>
                  <a:pt x="123858" y="690601"/>
                </a:lnTo>
                <a:lnTo>
                  <a:pt x="119393" y="681909"/>
                </a:lnTo>
                <a:lnTo>
                  <a:pt x="115259" y="672970"/>
                </a:lnTo>
                <a:lnTo>
                  <a:pt x="111125" y="664030"/>
                </a:lnTo>
                <a:lnTo>
                  <a:pt x="106991" y="654924"/>
                </a:lnTo>
                <a:lnTo>
                  <a:pt x="103105" y="645819"/>
                </a:lnTo>
                <a:lnTo>
                  <a:pt x="95250" y="627360"/>
                </a:lnTo>
                <a:lnTo>
                  <a:pt x="86899" y="607742"/>
                </a:lnTo>
                <a:lnTo>
                  <a:pt x="79044" y="588869"/>
                </a:lnTo>
                <a:lnTo>
                  <a:pt x="71686" y="570658"/>
                </a:lnTo>
                <a:lnTo>
                  <a:pt x="64575" y="552944"/>
                </a:lnTo>
                <a:lnTo>
                  <a:pt x="57960" y="535561"/>
                </a:lnTo>
                <a:lnTo>
                  <a:pt x="51759" y="518509"/>
                </a:lnTo>
                <a:lnTo>
                  <a:pt x="48700" y="510066"/>
                </a:lnTo>
                <a:lnTo>
                  <a:pt x="45806" y="501540"/>
                </a:lnTo>
                <a:lnTo>
                  <a:pt x="42912" y="493097"/>
                </a:lnTo>
                <a:lnTo>
                  <a:pt x="40101" y="484571"/>
                </a:lnTo>
                <a:lnTo>
                  <a:pt x="37373" y="476045"/>
                </a:lnTo>
                <a:lnTo>
                  <a:pt x="34727" y="467437"/>
                </a:lnTo>
                <a:lnTo>
                  <a:pt x="32081" y="458745"/>
                </a:lnTo>
                <a:lnTo>
                  <a:pt x="29435" y="450054"/>
                </a:lnTo>
                <a:lnTo>
                  <a:pt x="26955" y="441197"/>
                </a:lnTo>
                <a:lnTo>
                  <a:pt x="24557" y="432174"/>
                </a:lnTo>
                <a:lnTo>
                  <a:pt x="21994" y="423151"/>
                </a:lnTo>
                <a:lnTo>
                  <a:pt x="19596" y="413880"/>
                </a:lnTo>
                <a:lnTo>
                  <a:pt x="17281" y="404527"/>
                </a:lnTo>
                <a:lnTo>
                  <a:pt x="14966" y="394925"/>
                </a:lnTo>
                <a:lnTo>
                  <a:pt x="12651" y="385074"/>
                </a:lnTo>
                <a:lnTo>
                  <a:pt x="10335" y="375141"/>
                </a:lnTo>
                <a:lnTo>
                  <a:pt x="8020" y="364877"/>
                </a:lnTo>
                <a:lnTo>
                  <a:pt x="5705" y="354365"/>
                </a:lnTo>
                <a:lnTo>
                  <a:pt x="1158" y="332512"/>
                </a:lnTo>
                <a:lnTo>
                  <a:pt x="827" y="330442"/>
                </a:lnTo>
                <a:lnTo>
                  <a:pt x="496" y="328290"/>
                </a:lnTo>
                <a:lnTo>
                  <a:pt x="331" y="326221"/>
                </a:lnTo>
                <a:lnTo>
                  <a:pt x="83" y="323986"/>
                </a:lnTo>
                <a:lnTo>
                  <a:pt x="0" y="321916"/>
                </a:lnTo>
                <a:lnTo>
                  <a:pt x="0" y="319681"/>
                </a:lnTo>
                <a:lnTo>
                  <a:pt x="0" y="317364"/>
                </a:lnTo>
                <a:lnTo>
                  <a:pt x="248" y="315129"/>
                </a:lnTo>
                <a:lnTo>
                  <a:pt x="414" y="312811"/>
                </a:lnTo>
                <a:lnTo>
                  <a:pt x="744" y="310493"/>
                </a:lnTo>
                <a:lnTo>
                  <a:pt x="1075" y="308175"/>
                </a:lnTo>
                <a:lnTo>
                  <a:pt x="1571" y="305858"/>
                </a:lnTo>
                <a:lnTo>
                  <a:pt x="2067" y="303457"/>
                </a:lnTo>
                <a:lnTo>
                  <a:pt x="2729" y="301057"/>
                </a:lnTo>
                <a:lnTo>
                  <a:pt x="3390" y="298573"/>
                </a:lnTo>
                <a:lnTo>
                  <a:pt x="4217" y="296173"/>
                </a:lnTo>
                <a:lnTo>
                  <a:pt x="5044" y="293772"/>
                </a:lnTo>
                <a:lnTo>
                  <a:pt x="6119" y="291206"/>
                </a:lnTo>
                <a:lnTo>
                  <a:pt x="7193" y="288723"/>
                </a:lnTo>
                <a:lnTo>
                  <a:pt x="8351" y="286157"/>
                </a:lnTo>
                <a:lnTo>
                  <a:pt x="9591" y="283674"/>
                </a:lnTo>
                <a:lnTo>
                  <a:pt x="10914" y="281108"/>
                </a:lnTo>
                <a:lnTo>
                  <a:pt x="12320" y="278624"/>
                </a:lnTo>
                <a:lnTo>
                  <a:pt x="13891" y="275976"/>
                </a:lnTo>
                <a:lnTo>
                  <a:pt x="15462" y="273327"/>
                </a:lnTo>
                <a:lnTo>
                  <a:pt x="17281" y="270678"/>
                </a:lnTo>
                <a:lnTo>
                  <a:pt x="19017" y="268029"/>
                </a:lnTo>
                <a:lnTo>
                  <a:pt x="20919" y="265380"/>
                </a:lnTo>
                <a:lnTo>
                  <a:pt x="23068" y="262814"/>
                </a:lnTo>
                <a:lnTo>
                  <a:pt x="25136" y="260165"/>
                </a:lnTo>
                <a:lnTo>
                  <a:pt x="27368" y="257434"/>
                </a:lnTo>
                <a:lnTo>
                  <a:pt x="29766" y="254702"/>
                </a:lnTo>
                <a:lnTo>
                  <a:pt x="32164" y="252053"/>
                </a:lnTo>
                <a:lnTo>
                  <a:pt x="34727" y="249322"/>
                </a:lnTo>
                <a:lnTo>
                  <a:pt x="37455" y="246590"/>
                </a:lnTo>
                <a:lnTo>
                  <a:pt x="40184" y="243858"/>
                </a:lnTo>
                <a:lnTo>
                  <a:pt x="43078" y="241044"/>
                </a:lnTo>
                <a:lnTo>
                  <a:pt x="46054" y="238230"/>
                </a:lnTo>
                <a:lnTo>
                  <a:pt x="49113" y="235498"/>
                </a:lnTo>
                <a:lnTo>
                  <a:pt x="52421" y="232766"/>
                </a:lnTo>
                <a:lnTo>
                  <a:pt x="55811" y="229869"/>
                </a:lnTo>
                <a:lnTo>
                  <a:pt x="59283" y="227138"/>
                </a:lnTo>
                <a:lnTo>
                  <a:pt x="62839" y="224323"/>
                </a:lnTo>
                <a:lnTo>
                  <a:pt x="66477" y="221509"/>
                </a:lnTo>
                <a:lnTo>
                  <a:pt x="70280" y="218612"/>
                </a:lnTo>
                <a:lnTo>
                  <a:pt x="74249" y="215880"/>
                </a:lnTo>
                <a:lnTo>
                  <a:pt x="78300" y="213066"/>
                </a:lnTo>
                <a:lnTo>
                  <a:pt x="82517" y="210169"/>
                </a:lnTo>
                <a:lnTo>
                  <a:pt x="86817" y="207354"/>
                </a:lnTo>
                <a:lnTo>
                  <a:pt x="91199" y="204540"/>
                </a:lnTo>
                <a:lnTo>
                  <a:pt x="95746" y="201643"/>
                </a:lnTo>
                <a:lnTo>
                  <a:pt x="100459" y="198828"/>
                </a:lnTo>
                <a:lnTo>
                  <a:pt x="105337" y="196014"/>
                </a:lnTo>
                <a:lnTo>
                  <a:pt x="110298" y="193117"/>
                </a:lnTo>
                <a:lnTo>
                  <a:pt x="115342" y="190302"/>
                </a:lnTo>
                <a:lnTo>
                  <a:pt x="120551" y="187488"/>
                </a:lnTo>
                <a:lnTo>
                  <a:pt x="125925" y="184591"/>
                </a:lnTo>
                <a:lnTo>
                  <a:pt x="131465" y="181776"/>
                </a:lnTo>
                <a:lnTo>
                  <a:pt x="137005" y="178879"/>
                </a:lnTo>
                <a:lnTo>
                  <a:pt x="142792" y="176065"/>
                </a:lnTo>
                <a:lnTo>
                  <a:pt x="154699" y="170519"/>
                </a:lnTo>
                <a:lnTo>
                  <a:pt x="167184" y="164807"/>
                </a:lnTo>
                <a:lnTo>
                  <a:pt x="180248" y="159179"/>
                </a:lnTo>
                <a:lnTo>
                  <a:pt x="193890" y="153550"/>
                </a:lnTo>
                <a:lnTo>
                  <a:pt x="208111" y="147921"/>
                </a:lnTo>
                <a:lnTo>
                  <a:pt x="222994" y="142458"/>
                </a:lnTo>
                <a:lnTo>
                  <a:pt x="238456" y="136912"/>
                </a:lnTo>
                <a:lnTo>
                  <a:pt x="254579" y="131366"/>
                </a:lnTo>
                <a:lnTo>
                  <a:pt x="271198" y="125985"/>
                </a:lnTo>
                <a:lnTo>
                  <a:pt x="288561" y="120522"/>
                </a:lnTo>
                <a:lnTo>
                  <a:pt x="306503" y="115307"/>
                </a:lnTo>
                <a:lnTo>
                  <a:pt x="325107" y="110010"/>
                </a:lnTo>
                <a:lnTo>
                  <a:pt x="344537" y="104712"/>
                </a:lnTo>
                <a:lnTo>
                  <a:pt x="364464" y="99580"/>
                </a:lnTo>
                <a:lnTo>
                  <a:pt x="385134" y="94530"/>
                </a:lnTo>
                <a:lnTo>
                  <a:pt x="406466" y="89481"/>
                </a:lnTo>
                <a:lnTo>
                  <a:pt x="428460" y="84514"/>
                </a:lnTo>
                <a:lnTo>
                  <a:pt x="451280" y="79631"/>
                </a:lnTo>
                <a:lnTo>
                  <a:pt x="474762" y="74912"/>
                </a:lnTo>
                <a:lnTo>
                  <a:pt x="498988" y="70194"/>
                </a:lnTo>
                <a:lnTo>
                  <a:pt x="523958" y="65642"/>
                </a:lnTo>
                <a:lnTo>
                  <a:pt x="549589" y="61089"/>
                </a:lnTo>
                <a:lnTo>
                  <a:pt x="576130" y="56702"/>
                </a:lnTo>
                <a:lnTo>
                  <a:pt x="603333" y="52397"/>
                </a:lnTo>
                <a:lnTo>
                  <a:pt x="631362" y="48259"/>
                </a:lnTo>
                <a:lnTo>
                  <a:pt x="660053" y="44120"/>
                </a:lnTo>
                <a:lnTo>
                  <a:pt x="689653" y="40229"/>
                </a:lnTo>
                <a:lnTo>
                  <a:pt x="720080" y="36339"/>
                </a:lnTo>
                <a:lnTo>
                  <a:pt x="751334" y="32697"/>
                </a:lnTo>
                <a:lnTo>
                  <a:pt x="783332" y="29055"/>
                </a:lnTo>
                <a:lnTo>
                  <a:pt x="816157" y="25578"/>
                </a:lnTo>
                <a:lnTo>
                  <a:pt x="849809" y="22350"/>
                </a:lnTo>
                <a:lnTo>
                  <a:pt x="884287" y="19204"/>
                </a:lnTo>
                <a:lnTo>
                  <a:pt x="919758" y="16141"/>
                </a:lnTo>
                <a:lnTo>
                  <a:pt x="942826" y="14320"/>
                </a:lnTo>
                <a:lnTo>
                  <a:pt x="965564" y="12499"/>
                </a:lnTo>
                <a:lnTo>
                  <a:pt x="987888" y="10927"/>
                </a:lnTo>
                <a:lnTo>
                  <a:pt x="1009964" y="9519"/>
                </a:lnTo>
                <a:lnTo>
                  <a:pt x="1031627" y="8112"/>
                </a:lnTo>
                <a:lnTo>
                  <a:pt x="1052876" y="6871"/>
                </a:lnTo>
                <a:lnTo>
                  <a:pt x="1073960" y="5712"/>
                </a:lnTo>
                <a:lnTo>
                  <a:pt x="1094548" y="4636"/>
                </a:lnTo>
                <a:lnTo>
                  <a:pt x="1114888" y="3725"/>
                </a:lnTo>
                <a:lnTo>
                  <a:pt x="1134815" y="2815"/>
                </a:lnTo>
                <a:lnTo>
                  <a:pt x="1154493" y="2070"/>
                </a:lnTo>
                <a:lnTo>
                  <a:pt x="1173758" y="1490"/>
                </a:lnTo>
                <a:lnTo>
                  <a:pt x="1192858" y="1076"/>
                </a:lnTo>
                <a:lnTo>
                  <a:pt x="1211461" y="662"/>
                </a:lnTo>
                <a:lnTo>
                  <a:pt x="1229734" y="331"/>
                </a:lnTo>
                <a:lnTo>
                  <a:pt x="1247841" y="83"/>
                </a:lnTo>
                <a:close/>
              </a:path>
            </a:pathLst>
          </a:custGeom>
          <a:noFill/>
          <a:ln w="76200">
            <a:solidFill>
              <a:schemeClr val="accent1"/>
            </a:solidFill>
          </a:ln>
        </p:spPr>
        <p:txBody>
          <a:bodyPr bIns="216006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lnSpc>
                <a:spcPct val="150000"/>
              </a:lnSpc>
              <a:defRPr/>
            </a:pPr>
            <a:endParaRPr lang="zh-CN" altLang="en-US" sz="1350" noProof="1">
              <a:solidFill>
                <a:srgbClr val="FFFFFF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1218535" y="2411045"/>
            <a:ext cx="8229384" cy="3969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7207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indent="628650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方法：抒情是写作中一种很重要的表达方式，即表达情思，抒发情感。文章最重要的特质就是以情动人，写作时自然真挚地表露自己的思想感情，才能引起读者的共鸣，使读者受到感动、产生激情，从而增强文章的感染力，深化文章主题。抒情分为直接抒情和间接抒情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cxnSp>
        <p:nvCxnSpPr>
          <p:cNvPr id="12" name="直接连接符 11"/>
          <p:cNvCxnSpPr/>
          <p:nvPr>
            <p:custDataLst>
              <p:tags r:id="rId11"/>
            </p:custDataLst>
          </p:nvPr>
        </p:nvCxnSpPr>
        <p:spPr>
          <a:xfrm>
            <a:off x="976054" y="2380403"/>
            <a:ext cx="3907082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>
            <p:custDataLst>
              <p:tags r:id="rId12"/>
            </p:custDataLst>
          </p:nvPr>
        </p:nvCxnSpPr>
        <p:spPr>
          <a:xfrm>
            <a:off x="976054" y="2380403"/>
            <a:ext cx="0" cy="1130353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>
            <p:custDataLst>
              <p:tags r:id="rId13"/>
            </p:custDataLst>
          </p:nvPr>
        </p:nvCxnSpPr>
        <p:spPr>
          <a:xfrm>
            <a:off x="9827895" y="4702175"/>
            <a:ext cx="0" cy="157797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>
            <p:custDataLst>
              <p:tags r:id="rId14"/>
            </p:custDataLst>
          </p:nvPr>
        </p:nvCxnSpPr>
        <p:spPr>
          <a:xfrm>
            <a:off x="5180965" y="6259195"/>
            <a:ext cx="4647565" cy="2095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4114058" y="1006643"/>
            <a:ext cx="1798637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方法学习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pic>
        <p:nvPicPr>
          <p:cNvPr id="18" name="图片 9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510" t="64450" r="63336" b="-6857"/>
          <a:stretch>
            <a:fillRect/>
          </a:stretch>
        </p:blipFill>
        <p:spPr bwMode="auto">
          <a:xfrm rot="780000" flipH="1">
            <a:off x="9324075" y="1864802"/>
            <a:ext cx="1401324" cy="1031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文本框 18"/>
          <p:cNvSpPr txBox="1"/>
          <p:nvPr>
            <p:custDataLst>
              <p:tags r:id="rId16"/>
            </p:custDataLst>
          </p:nvPr>
        </p:nvSpPr>
        <p:spPr>
          <a:xfrm>
            <a:off x="7217314" y="1061351"/>
            <a:ext cx="1798637" cy="881885"/>
          </a:xfrm>
          <a:prstGeom prst="snip2DiagRect">
            <a:avLst/>
          </a:prstGeom>
          <a:gradFill>
            <a:gsLst>
              <a:gs pos="0">
                <a:schemeClr val="accent5">
                  <a:lumMod val="110000"/>
                  <a:satMod val="105000"/>
                  <a:tint val="67000"/>
                </a:schemeClr>
              </a:gs>
              <a:gs pos="50000">
                <a:schemeClr val="accent5">
                  <a:lumMod val="105000"/>
                  <a:satMod val="103000"/>
                  <a:tint val="73000"/>
                </a:schemeClr>
              </a:gs>
              <a:gs pos="100000">
                <a:schemeClr val="accent5">
                  <a:lumMod val="105000"/>
                  <a:satMod val="109000"/>
                  <a:tint val="81000"/>
                </a:schemeClr>
              </a:gs>
              <a:gs pos="0">
                <a:srgbClr val="995CAB">
                  <a:lumMod val="90000"/>
                  <a:lumOff val="10000"/>
                </a:srgbClr>
              </a:gs>
              <a:gs pos="50000">
                <a:srgbClr val="995CAB">
                  <a:lumMod val="95000"/>
                  <a:lumOff val="5000"/>
                </a:srgbClr>
              </a:gs>
              <a:gs pos="100000">
                <a:srgbClr val="995CAB">
                  <a:lumMod val="95000"/>
                  <a:lumOff val="5000"/>
                </a:srgbClr>
              </a:gs>
            </a:gsLst>
            <a:lin ang="5400000" scaled="0"/>
          </a:gradFill>
          <a:ln>
            <a:solidFill>
              <a:schemeClr val="accent5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noProof="1">
                <a:solidFill>
                  <a:srgbClr val="FFFFFF"/>
                </a:solidFill>
                <a:latin typeface="幼圆" charset="0"/>
                <a:cs typeface="幼圆" charset="0"/>
                <a:sym typeface="+mn-lt"/>
              </a:rPr>
              <a:t>学会抒情 </a:t>
            </a:r>
            <a:endParaRPr lang="zh-CN" altLang="en-US" sz="2800" b="1" noProof="1">
              <a:solidFill>
                <a:srgbClr val="FFFFFF"/>
              </a:solidFill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7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1" grpId="0"/>
      <p:bldP spid="17" grpId="0"/>
      <p:bldP spid="19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0924" y="591322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TextBox 9"/>
          <p:cNvSpPr txBox="1"/>
          <p:nvPr/>
        </p:nvSpPr>
        <p:spPr>
          <a:xfrm>
            <a:off x="976054" y="892039"/>
            <a:ext cx="1816100" cy="82994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习作指导</a:t>
            </a:r>
            <a:endParaRPr lang="zh-CN" altLang="en-US" sz="32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488026" y="2062994"/>
            <a:ext cx="11214359" cy="4615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7207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indent="627380"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1.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直接抒情即直抒胸臆，是指在记叙、描写的基础上，直截了当地把内心的感情抒发、倾吐出来，抒情效果强烈，明显。方法有：内心独白、变换人称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(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她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—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你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)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、善用修辞等。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indent="627380"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2.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间接抒情是指作者的感情渗透在叙述、描写、议论中，感情同写人、叙事、写景、状物等融合在一起，所抒发的感情是渗透在文章的字里行间的。含而不露，耐人寻味。方法有：融情于景、融情于物、融情于事、融情于理等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9" name="文本框 18"/>
          <p:cNvSpPr txBox="1"/>
          <p:nvPr>
            <p:custDataLst>
              <p:tags r:id="rId11"/>
            </p:custDataLst>
          </p:nvPr>
        </p:nvSpPr>
        <p:spPr>
          <a:xfrm>
            <a:off x="4876038" y="1042637"/>
            <a:ext cx="1832554" cy="816139"/>
          </a:xfrm>
          <a:prstGeom prst="round2DiagRect">
            <a:avLst/>
          </a:prstGeom>
          <a:gradFill>
            <a:gsLst>
              <a:gs pos="0">
                <a:schemeClr val="accent6">
                  <a:lumMod val="110000"/>
                  <a:satMod val="105000"/>
                  <a:tint val="67000"/>
                </a:schemeClr>
              </a:gs>
              <a:gs pos="50000">
                <a:schemeClr val="accent6">
                  <a:lumMod val="105000"/>
                  <a:satMod val="103000"/>
                  <a:tint val="73000"/>
                </a:schemeClr>
              </a:gs>
              <a:gs pos="100000">
                <a:schemeClr val="accent6">
                  <a:lumMod val="105000"/>
                  <a:satMod val="109000"/>
                  <a:tint val="81000"/>
                </a:schemeClr>
              </a:gs>
              <a:gs pos="0">
                <a:srgbClr val="AB49AD">
                  <a:lumMod val="90000"/>
                  <a:lumOff val="10000"/>
                </a:srgbClr>
              </a:gs>
              <a:gs pos="50000">
                <a:srgbClr val="AB49AD">
                  <a:lumMod val="95000"/>
                  <a:lumOff val="5000"/>
                </a:srgbClr>
              </a:gs>
              <a:gs pos="100000">
                <a:srgbClr val="AB49AD">
                  <a:lumMod val="95000"/>
                  <a:lumOff val="5000"/>
                </a:srgbClr>
              </a:gs>
            </a:gsLst>
            <a:lin ang="5400000" scaled="0"/>
          </a:gradFill>
          <a:ln>
            <a:solidFill>
              <a:schemeClr val="accent6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noProof="1">
                <a:solidFill>
                  <a:schemeClr val="lt1"/>
                </a:solidFill>
                <a:latin typeface="幼圆" charset="0"/>
                <a:ea typeface="幼圆" charset="0"/>
                <a:cs typeface="+mn-ea"/>
                <a:sym typeface="+mn-lt"/>
              </a:rPr>
              <a:t>学会抒情</a:t>
            </a:r>
            <a:endParaRPr lang="zh-CN" altLang="en-US" sz="2800" b="1" noProof="1">
              <a:solidFill>
                <a:schemeClr val="l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2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9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0924" y="591322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TextBox 9"/>
          <p:cNvSpPr txBox="1"/>
          <p:nvPr/>
        </p:nvSpPr>
        <p:spPr>
          <a:xfrm>
            <a:off x="976054" y="892039"/>
            <a:ext cx="1816100" cy="82994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习作指导</a:t>
            </a:r>
            <a:endParaRPr lang="zh-CN" altLang="en-US" sz="32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>
            <p:custDataLst>
              <p:tags r:id="rId10"/>
            </p:custDataLst>
          </p:nvPr>
        </p:nvSpPr>
        <p:spPr>
          <a:xfrm>
            <a:off x="4296850" y="1377212"/>
            <a:ext cx="1808480" cy="82994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150000"/>
              </a:lnSpc>
            </a:pPr>
            <a:r>
              <a:rPr lang="zh-CN" altLang="zh-CN" sz="3200" noProof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幼圆" charset="0"/>
                <a:ea typeface="幼圆" charset="0"/>
                <a:cs typeface="+mn-ea"/>
                <a:sym typeface="+mn-lt"/>
              </a:rPr>
              <a:t>学会抒情</a:t>
            </a:r>
            <a:endParaRPr lang="zh-CN" altLang="zh-CN" sz="3200" noProof="1">
              <a:ln w="10160">
                <a:solidFill>
                  <a:schemeClr val="accent5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幼圆" charset="0"/>
              <a:ea typeface="幼圆" charset="0"/>
              <a:cs typeface="+mn-ea"/>
              <a:sym typeface="+mn-lt"/>
            </a:endParaRPr>
          </a:p>
        </p:txBody>
      </p:sp>
      <p:pic>
        <p:nvPicPr>
          <p:cNvPr id="20" name="图片 1" descr="11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2910" y="2359546"/>
            <a:ext cx="9248843" cy="426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2666296" y="3096970"/>
            <a:ext cx="5943444" cy="286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</a:t>
            </a:r>
            <a:r>
              <a:rPr lang="zh-CN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《我的伯父鲁迅先生》一文中，第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1</a:t>
            </a:r>
            <a:r>
              <a:rPr lang="zh-CN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自然段最后一句话，伯父去世后，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“</a:t>
            </a:r>
            <a:r>
              <a:rPr lang="zh-CN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我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”</a:t>
            </a:r>
            <a:r>
              <a:rPr lang="zh-CN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的悲伤情感就是直接抒情。  </a:t>
            </a:r>
            <a:endParaRPr lang="zh-CN" altLang="zh-CN" sz="24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《有的人》诗歌中，作者融情与理，表达出对鲁迅先生的敬佩之情。</a:t>
            </a:r>
            <a:endParaRPr lang="zh-CN" altLang="zh-CN" sz="24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</p:spTree>
    <p:custDataLst>
      <p:tags r:id="rId12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0924" y="591322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" name="TextBox 7"/>
          <p:cNvSpPr txBox="1"/>
          <p:nvPr/>
        </p:nvSpPr>
        <p:spPr>
          <a:xfrm>
            <a:off x="874713" y="823913"/>
            <a:ext cx="1816100" cy="82994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习作导入</a:t>
            </a:r>
            <a:endParaRPr lang="zh-CN" altLang="en-US" sz="32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0414" y="996222"/>
            <a:ext cx="5791048" cy="579104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524" y="3262292"/>
            <a:ext cx="3971785" cy="1447762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0924" y="591322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TextBox 9"/>
          <p:cNvSpPr txBox="1"/>
          <p:nvPr/>
        </p:nvSpPr>
        <p:spPr>
          <a:xfrm>
            <a:off x="567416" y="732602"/>
            <a:ext cx="1816100" cy="82994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习作范例</a:t>
            </a:r>
            <a:endParaRPr lang="zh-CN" altLang="en-US" sz="32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8" name="矩形 8"/>
          <p:cNvSpPr>
            <a:spLocks noChangeArrowheads="1"/>
          </p:cNvSpPr>
          <p:nvPr/>
        </p:nvSpPr>
        <p:spPr bwMode="auto">
          <a:xfrm>
            <a:off x="3401338" y="1760538"/>
            <a:ext cx="171323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有你，真好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9" name="矩形 9"/>
          <p:cNvSpPr/>
          <p:nvPr/>
        </p:nvSpPr>
        <p:spPr>
          <a:xfrm>
            <a:off x="1751921" y="2520182"/>
            <a:ext cx="5774442" cy="34150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449580"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noProof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zh-CN" altLang="en-US" sz="2400" noProof="1">
                <a:solidFill>
                  <a:srgbClr val="000000"/>
                </a:solidFill>
                <a:uFill>
                  <a:solidFill>
                    <a:srgbClr val="0066FF"/>
                  </a:solidFill>
                </a:uFill>
                <a:latin typeface="幼圆" charset="0"/>
                <a:ea typeface="+mn-ea"/>
                <a:cs typeface="幼圆" charset="0"/>
                <a:sym typeface="+mn-lt"/>
              </a:rPr>
              <a:t>有你，真好！</a:t>
            </a:r>
            <a:endParaRPr lang="en-US" altLang="zh-CN" sz="2400" baseline="30000" noProof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indent="449580"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noProof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一次语文测验后，老师一个一个念分数，同学们或兴奋或担心地依次上台领试卷。我紧张极了，当听到“徐丽</a:t>
            </a:r>
            <a:r>
              <a:rPr lang="en-US" altLang="zh-CN" sz="2400" noProof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65</a:t>
            </a:r>
            <a:r>
              <a:rPr lang="zh-CN" altLang="en-US" sz="2400" noProof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分”时，我的心都碎了，涨红了脸的我匆匆领了试卷，课间便趴在桌子上默默地哭泣。这时，</a:t>
            </a:r>
            <a:endParaRPr lang="zh-CN" altLang="en-US" sz="2400" noProof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7537380" y="1311939"/>
            <a:ext cx="0" cy="5143500"/>
          </a:xfrm>
          <a:prstGeom prst="line">
            <a:avLst/>
          </a:prstGeom>
          <a:noFill/>
          <a:ln w="6350" cap="flat" cmpd="sng" algn="ctr">
            <a:solidFill>
              <a:srgbClr val="4A7B29"/>
            </a:solidFill>
            <a:prstDash val="solid"/>
            <a:miter lim="800000"/>
          </a:ln>
          <a:effectLst/>
        </p:spPr>
      </p:cxn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DE5"/>
              </a:clrFrom>
              <a:clrTo>
                <a:srgbClr val="FFFDE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7358" y="2617627"/>
            <a:ext cx="359524" cy="451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7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E1E8F5"/>
              </a:clrFrom>
              <a:clrTo>
                <a:srgbClr val="E1E8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1650" y="2361358"/>
            <a:ext cx="336471" cy="295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矩形 22"/>
          <p:cNvSpPr/>
          <p:nvPr/>
        </p:nvSpPr>
        <p:spPr>
          <a:xfrm>
            <a:off x="7844053" y="2304271"/>
            <a:ext cx="3585011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开门见山，直抒胸臆。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DE5"/>
              </a:clrFrom>
              <a:clrTo>
                <a:srgbClr val="FFFDE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9573" y="5274897"/>
            <a:ext cx="354275" cy="427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8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E1E8F5"/>
              </a:clrFrom>
              <a:clrTo>
                <a:srgbClr val="E1E8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6323" y="3233145"/>
            <a:ext cx="341278" cy="300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矩形 25"/>
          <p:cNvSpPr/>
          <p:nvPr/>
        </p:nvSpPr>
        <p:spPr>
          <a:xfrm>
            <a:off x="7788968" y="3207656"/>
            <a:ext cx="3716296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场面描写，为“你”的出现做铺垫。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</p:spTree>
    <p:custDataLst>
      <p:tags r:id="rId14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0924" y="591322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TextBox 9"/>
          <p:cNvSpPr txBox="1"/>
          <p:nvPr/>
        </p:nvSpPr>
        <p:spPr>
          <a:xfrm>
            <a:off x="567416" y="732602"/>
            <a:ext cx="1816100" cy="82994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习作范例</a:t>
            </a:r>
            <a:endParaRPr lang="zh-CN" altLang="en-US" sz="32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9"/>
          <p:cNvSpPr/>
          <p:nvPr>
            <p:custDataLst>
              <p:tags r:id="rId10"/>
            </p:custDataLst>
          </p:nvPr>
        </p:nvSpPr>
        <p:spPr>
          <a:xfrm>
            <a:off x="1751920" y="1986796"/>
            <a:ext cx="5774443" cy="39693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noProof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你悄悄来到我的身旁，对我说：“一次考试失败算不了什么，只要你会方法，下次认真一点，你一定会考出一个好成绩的。你要相信，你是最棒的！来，我们一块改错题。” 我信服地点了点头，就和你一块改正了错题。从此我在课堂上认真听讲，在家里抓紧时间复习。终于，功夫不负有</a:t>
            </a:r>
            <a:endParaRPr lang="zh-CN" altLang="en-US" sz="2400" noProof="1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cxnSp>
        <p:nvCxnSpPr>
          <p:cNvPr id="5" name="直接连接符 4"/>
          <p:cNvCxnSpPr/>
          <p:nvPr>
            <p:custDataLst>
              <p:tags r:id="rId11"/>
            </p:custDataLst>
          </p:nvPr>
        </p:nvCxnSpPr>
        <p:spPr>
          <a:xfrm>
            <a:off x="7647550" y="1329403"/>
            <a:ext cx="0" cy="514350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DE5"/>
              </a:clrFrom>
              <a:clrTo>
                <a:srgbClr val="FFFDE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088" y="4272736"/>
            <a:ext cx="286045" cy="433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E1E8F5"/>
              </a:clrFrom>
              <a:clrTo>
                <a:srgbClr val="E1E8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7550" y="2069473"/>
            <a:ext cx="329261" cy="331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矩形 7"/>
          <p:cNvSpPr/>
          <p:nvPr>
            <p:custDataLst>
              <p:tags r:id="rId14"/>
            </p:custDataLst>
          </p:nvPr>
        </p:nvSpPr>
        <p:spPr>
          <a:xfrm>
            <a:off x="7910708" y="1997813"/>
            <a:ext cx="3365959" cy="175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通过语言描写， 写出了 “ 你” 的善解人意和对 “我”的鼓励。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</p:spTree>
    <p:custDataLst>
      <p:tags r:id="rId15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0924" y="591322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TextBox 9"/>
          <p:cNvSpPr txBox="1"/>
          <p:nvPr/>
        </p:nvSpPr>
        <p:spPr>
          <a:xfrm>
            <a:off x="567416" y="732602"/>
            <a:ext cx="1816100" cy="82994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习作范例</a:t>
            </a:r>
            <a:endParaRPr lang="zh-CN" altLang="en-US" sz="32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9"/>
          <p:cNvSpPr/>
          <p:nvPr>
            <p:custDataLst>
              <p:tags r:id="rId10"/>
            </p:custDataLst>
          </p:nvPr>
        </p:nvSpPr>
        <p:spPr>
          <a:xfrm>
            <a:off x="1447128" y="1910598"/>
            <a:ext cx="5774443" cy="39693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noProof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心人。在之后的考试中，我胜利了，考出了一个理想的分数。我知道这些都是你的功劳，有你在我身边，真好！</a:t>
            </a:r>
            <a:endParaRPr lang="en-US" altLang="zh-CN" sz="2400" noProof="1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indent="628650">
              <a:lnSpc>
                <a:spcPct val="150000"/>
              </a:lnSpc>
            </a:pPr>
            <a:r>
              <a:rPr lang="zh-CN" altLang="en-US" sz="2400" noProof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在班级里，我是一个“马虎小姐”，常常不是忘了带铅笔，就是忘了带作业本。而你总是无微不至地帮助我。在一次数学测验中，我忘记写名字了，结果被老师好</a:t>
            </a:r>
            <a:endParaRPr lang="zh-CN" altLang="en-US" sz="2400" noProof="1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cxnSp>
        <p:nvCxnSpPr>
          <p:cNvPr id="5" name="直接连接符 4"/>
          <p:cNvCxnSpPr/>
          <p:nvPr>
            <p:custDataLst>
              <p:tags r:id="rId11"/>
            </p:custDataLst>
          </p:nvPr>
        </p:nvCxnSpPr>
        <p:spPr>
          <a:xfrm>
            <a:off x="7287673" y="1308290"/>
            <a:ext cx="0" cy="514350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DE5"/>
              </a:clrFrom>
              <a:clrTo>
                <a:srgbClr val="FFFDE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2503" y="3131979"/>
            <a:ext cx="301790" cy="388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E1E8F5"/>
              </a:clrFrom>
              <a:clrTo>
                <a:srgbClr val="E1E8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7673" y="1990176"/>
            <a:ext cx="341278" cy="302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矩形 7"/>
          <p:cNvSpPr/>
          <p:nvPr>
            <p:custDataLst>
              <p:tags r:id="rId14"/>
            </p:custDataLst>
          </p:nvPr>
        </p:nvSpPr>
        <p:spPr>
          <a:xfrm>
            <a:off x="7517780" y="1954666"/>
            <a:ext cx="3682691" cy="175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第一件事情表现了“有你，真好”，最后一句与开头呼应。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</p:spTree>
    <p:custDataLst>
      <p:tags r:id="rId15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0924" y="591322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TextBox 9"/>
          <p:cNvSpPr txBox="1"/>
          <p:nvPr/>
        </p:nvSpPr>
        <p:spPr>
          <a:xfrm>
            <a:off x="567416" y="732602"/>
            <a:ext cx="1816100" cy="82994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习作范例</a:t>
            </a:r>
            <a:endParaRPr lang="zh-CN" altLang="en-US" sz="32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9"/>
          <p:cNvSpPr/>
          <p:nvPr/>
        </p:nvSpPr>
        <p:spPr>
          <a:xfrm>
            <a:off x="1142336" y="1995304"/>
            <a:ext cx="5774443" cy="45231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noProof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好地“教育” 了一顿。那时，</a:t>
            </a:r>
            <a:r>
              <a:rPr lang="zh-CN" altLang="en-US" sz="2400" u="sng" noProof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你便对我说：“小糊涂蛋，你怎么就那么马虎呢？喏，这是备忘录，你把每天该记的作业、上课要用的书、需要带的学习用品、全记下来。如果这样你还忘了，我决不轻饶你！</a:t>
            </a:r>
            <a:r>
              <a:rPr lang="zh-CN" altLang="en-US" sz="2400" noProof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” </a:t>
            </a:r>
            <a:r>
              <a:rPr lang="zh-CN" altLang="en-US" sz="2400" u="sng" noProof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说完你还故意伸出握紧的拳头在我眼前晃了晃。</a:t>
            </a:r>
            <a:r>
              <a:rPr lang="zh-CN" altLang="en-US" sz="2400" noProof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那只是一个小小的本子，却令我发生</a:t>
            </a:r>
            <a:endParaRPr lang="zh-CN" altLang="en-US" sz="2400" noProof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7015932" y="1392996"/>
            <a:ext cx="0" cy="5143500"/>
          </a:xfrm>
          <a:prstGeom prst="line">
            <a:avLst/>
          </a:prstGeom>
          <a:noFill/>
          <a:ln w="6350" cap="flat" cmpd="sng" algn="ctr">
            <a:solidFill>
              <a:srgbClr val="4A7B29"/>
            </a:solidFill>
            <a:prstDash val="solid"/>
            <a:miter lim="800000"/>
          </a:ln>
          <a:effectLst/>
        </p:spPr>
      </p:cxn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DE5"/>
              </a:clrFrom>
              <a:clrTo>
                <a:srgbClr val="FFFDE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8457" y="4741243"/>
            <a:ext cx="401512" cy="433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E1E8F5"/>
              </a:clrFrom>
              <a:clrTo>
                <a:srgbClr val="E1E8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8751" y="1829193"/>
            <a:ext cx="334068" cy="300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矩形 7"/>
          <p:cNvSpPr/>
          <p:nvPr/>
        </p:nvSpPr>
        <p:spPr>
          <a:xfrm>
            <a:off x="7235022" y="1752930"/>
            <a:ext cx="3889249" cy="175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抓住人物的语言，写出了 “你”的调皮可爱和乐于助人。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DE5"/>
              </a:clrFrom>
              <a:clrTo>
                <a:srgbClr val="FFFDE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80" y="5263310"/>
            <a:ext cx="376770" cy="427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E1E8F5"/>
              </a:clrFrom>
              <a:clrTo>
                <a:srgbClr val="E1E8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5932" y="3248799"/>
            <a:ext cx="334068" cy="313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矩形 10"/>
          <p:cNvSpPr/>
          <p:nvPr/>
        </p:nvSpPr>
        <p:spPr>
          <a:xfrm>
            <a:off x="7268072" y="3207156"/>
            <a:ext cx="3780001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通过动作描写，写出了人物的性格特点。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4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0924" y="591322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TextBox 9"/>
          <p:cNvSpPr txBox="1"/>
          <p:nvPr/>
        </p:nvSpPr>
        <p:spPr>
          <a:xfrm>
            <a:off x="567416" y="732602"/>
            <a:ext cx="1816100" cy="82994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习作范例</a:t>
            </a:r>
            <a:endParaRPr lang="zh-CN" altLang="en-US" sz="32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9"/>
          <p:cNvSpPr/>
          <p:nvPr/>
        </p:nvSpPr>
        <p:spPr>
          <a:xfrm>
            <a:off x="1473829" y="1919685"/>
            <a:ext cx="5774443" cy="39693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noProof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了不可思议的变化</a:t>
            </a:r>
            <a:r>
              <a:rPr lang="en-US" altLang="zh-CN" sz="2400" noProof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——</a:t>
            </a:r>
            <a:r>
              <a:rPr lang="zh-CN" altLang="en-US" sz="2400" noProof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我不再马虎了。我感激地抱住你。有你，真好！</a:t>
            </a:r>
            <a:endParaRPr lang="en-US" altLang="zh-CN" sz="2400" noProof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indent="628650"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noProof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记得有一次野炊时，天气很好，同学们都很兴奋，准备了很多好吃的。到了宿营的地方大家开始野炊，谁知我不小心被火烧伤了，我疼得哇哇直哭，</a:t>
            </a:r>
            <a:r>
              <a:rPr lang="zh-CN" altLang="en-US" sz="2400" u="sng" noProof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而你却冷静地替我消肿，</a:t>
            </a:r>
            <a:r>
              <a:rPr lang="zh-CN" altLang="en-US" sz="2400" noProof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包扎好后，</a:t>
            </a:r>
            <a:r>
              <a:rPr lang="zh-CN" altLang="en-US" sz="2400" u="sng" noProof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你长长地舒了一</a:t>
            </a:r>
            <a:endParaRPr lang="zh-CN" altLang="en-US" sz="2400" u="sng" noProof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7314374" y="1317377"/>
            <a:ext cx="0" cy="5143500"/>
          </a:xfrm>
          <a:prstGeom prst="line">
            <a:avLst/>
          </a:prstGeom>
          <a:noFill/>
          <a:ln w="6350" cap="flat" cmpd="sng" algn="ctr">
            <a:solidFill>
              <a:srgbClr val="4A7B29"/>
            </a:solidFill>
            <a:prstDash val="solid"/>
            <a:miter lim="800000"/>
          </a:ln>
          <a:effectLst/>
        </p:spPr>
      </p:cxn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DEA"/>
              </a:clrFrom>
              <a:clrTo>
                <a:srgbClr val="FFFDE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139" y="2505441"/>
            <a:ext cx="495965" cy="548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E9EDF7"/>
              </a:clrFrom>
              <a:clrTo>
                <a:srgbClr val="E9ED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1820" y="1894082"/>
            <a:ext cx="438149" cy="380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矩形 7"/>
          <p:cNvSpPr/>
          <p:nvPr/>
        </p:nvSpPr>
        <p:spPr>
          <a:xfrm>
            <a:off x="7623188" y="1865850"/>
            <a:ext cx="3653477" cy="175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第二件事情记叙完整，最后一句紧扣题目“有你，真好”。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</p:spTree>
    <p:custDataLst>
      <p:tags r:id="rId12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0924" y="591322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TextBox 9"/>
          <p:cNvSpPr txBox="1"/>
          <p:nvPr/>
        </p:nvSpPr>
        <p:spPr>
          <a:xfrm>
            <a:off x="567416" y="732602"/>
            <a:ext cx="1816100" cy="82994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习作范例</a:t>
            </a:r>
            <a:endParaRPr lang="zh-CN" altLang="en-US" sz="32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9"/>
          <p:cNvSpPr/>
          <p:nvPr/>
        </p:nvSpPr>
        <p:spPr>
          <a:xfrm>
            <a:off x="1321433" y="2208114"/>
            <a:ext cx="5774443" cy="34150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u="sng" noProof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口气，笑眯眯地看着我，说：“喂，你不要哭了，看你哭得像一只小花猫。”</a:t>
            </a:r>
            <a:r>
              <a:rPr lang="zh-CN" altLang="en-US" sz="2400" noProof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说完，你便哈哈大笑起来。我生气地说：“不理你了！”你见我生气了，</a:t>
            </a:r>
            <a:r>
              <a:rPr lang="zh-CN" altLang="en-US" sz="2400" u="sng" noProof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便拿着毛巾到小河边洗干净后让我擦脸。</a:t>
            </a:r>
            <a:r>
              <a:rPr lang="zh-CN" altLang="en-US" sz="2400" noProof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此时，我的心里甜甜的像吃了蜜一样。有你，真好！ </a:t>
            </a:r>
            <a:endParaRPr lang="zh-CN" altLang="en-US" sz="2400" noProof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7161978" y="1605806"/>
            <a:ext cx="0" cy="5143500"/>
          </a:xfrm>
          <a:prstGeom prst="line">
            <a:avLst/>
          </a:prstGeom>
          <a:noFill/>
          <a:ln w="6350" cap="flat" cmpd="sng" algn="ctr">
            <a:solidFill>
              <a:srgbClr val="4A7B29"/>
            </a:solidFill>
            <a:prstDash val="solid"/>
            <a:miter lim="800000"/>
          </a:ln>
          <a:effectLst/>
        </p:spPr>
      </p:cxn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DEA"/>
              </a:clrFrom>
              <a:clrTo>
                <a:srgbClr val="FFFDE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1680" y="5027167"/>
            <a:ext cx="541647" cy="528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E9EDF7"/>
              </a:clrFrom>
              <a:clrTo>
                <a:srgbClr val="E9ED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876" y="2491521"/>
            <a:ext cx="442911" cy="352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矩形 7"/>
          <p:cNvSpPr/>
          <p:nvPr/>
        </p:nvSpPr>
        <p:spPr>
          <a:xfrm>
            <a:off x="7437742" y="2440721"/>
            <a:ext cx="3991324" cy="2306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第三件事情从事情发生时的场景，人物的语言、神态、动作等方面写出了 “有你，真好”。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</p:spTree>
    <p:custDataLst>
      <p:tags r:id="rId12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0924" y="591322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TextBox 9"/>
          <p:cNvSpPr txBox="1"/>
          <p:nvPr/>
        </p:nvSpPr>
        <p:spPr>
          <a:xfrm>
            <a:off x="567416" y="732602"/>
            <a:ext cx="1816100" cy="82994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习作范例</a:t>
            </a:r>
            <a:endParaRPr lang="zh-CN" altLang="en-US" sz="32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9"/>
          <p:cNvSpPr/>
          <p:nvPr/>
        </p:nvSpPr>
        <p:spPr>
          <a:xfrm>
            <a:off x="1336272" y="2585421"/>
            <a:ext cx="5774443" cy="1753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628650"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noProof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现在我们马上要毕业了，但我会永远记得你：无论在什么时候，什么地方，有你，真好！</a:t>
            </a:r>
            <a:endParaRPr lang="zh-CN" altLang="en-US" sz="2400" noProof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7895436" y="1529010"/>
            <a:ext cx="0" cy="5143500"/>
          </a:xfrm>
          <a:prstGeom prst="line">
            <a:avLst/>
          </a:prstGeom>
          <a:noFill/>
          <a:ln w="6350" cap="flat" cmpd="sng" algn="ctr">
            <a:solidFill>
              <a:srgbClr val="4A7B29"/>
            </a:solidFill>
            <a:prstDash val="solid"/>
            <a:miter lim="800000"/>
          </a:ln>
          <a:effectLst/>
        </p:spPr>
      </p:cxn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E9EDF7"/>
              </a:clrFrom>
              <a:clrTo>
                <a:srgbClr val="E9ED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5436" y="2242685"/>
            <a:ext cx="404812" cy="34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DEA"/>
              </a:clrFrom>
              <a:clrTo>
                <a:srgbClr val="FFFDE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4890" y="3716097"/>
            <a:ext cx="332819" cy="495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矩形 7"/>
          <p:cNvSpPr/>
          <p:nvPr/>
        </p:nvSpPr>
        <p:spPr>
          <a:xfrm>
            <a:off x="8199722" y="2285562"/>
            <a:ext cx="3534136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总结全文，再一次写出心声“有你，真好”。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</p:spTree>
    <p:custDataLst>
      <p:tags r:id="rId12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0924" y="591322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1506" name="AutoShape 2" descr="http://img2.imgtn.bdimg.com/it/u=1076923373,4158382753&amp;fm=26&amp;gp=0.jpg"/>
          <p:cNvSpPr>
            <a:spLocks noChangeAspect="1" noChangeArrowheads="1"/>
          </p:cNvSpPr>
          <p:nvPr>
            <p:custDataLst>
              <p:tags r:id="rId10"/>
            </p:custDataLst>
          </p:nvPr>
        </p:nvSpPr>
        <p:spPr bwMode="auto">
          <a:xfrm>
            <a:off x="536575" y="1455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zh-CN" altLang="en-US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3" name="TextBox 12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294732" y="1377212"/>
            <a:ext cx="8229384" cy="3969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点评：</a:t>
            </a:r>
            <a:endParaRPr lang="en-US" altLang="zh-CN" sz="2800" dirty="0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indent="612140">
              <a:lnSpc>
                <a:spcPct val="150000"/>
              </a:lnSpc>
              <a:defRPr/>
            </a:pPr>
            <a:r>
              <a:rPr lang="zh-CN" altLang="en-US" sz="2800" noProof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作者选取了三件事情，抓住人物的动作、语言、神态等进行具体描写，将一个善解人意、乐于助人的“你”刻画得很丰满，让读者感受到“有你，真好”！特别是文中的五个“有你，真好”， 使得文章结构严谨，浑然天成。</a:t>
            </a:r>
            <a:endParaRPr lang="zh-CN" altLang="en-US" sz="2800" noProof="1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</p:spTree>
    <p:custDataLst>
      <p:tags r:id="rId12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0924" y="591322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" name="TextBox 7"/>
          <p:cNvSpPr txBox="1"/>
          <p:nvPr/>
        </p:nvSpPr>
        <p:spPr>
          <a:xfrm>
            <a:off x="874713" y="823913"/>
            <a:ext cx="1816100" cy="82994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习作导入</a:t>
            </a:r>
            <a:endParaRPr lang="zh-CN" altLang="en-US" sz="32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0930" y="1301013"/>
            <a:ext cx="5339509" cy="533950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9582" y="3129766"/>
            <a:ext cx="3971785" cy="1447762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0924" y="591322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" name="TextBox 7"/>
          <p:cNvSpPr txBox="1"/>
          <p:nvPr>
            <p:custDataLst>
              <p:tags r:id="rId10"/>
            </p:custDataLst>
          </p:nvPr>
        </p:nvSpPr>
        <p:spPr>
          <a:xfrm>
            <a:off x="874713" y="823913"/>
            <a:ext cx="1816100" cy="829945"/>
          </a:xfrm>
          <a:prstGeom prst="rect">
            <a:avLst/>
          </a:prstGeom>
          <a:solidFill>
            <a:schemeClr val="lt1"/>
          </a:solidFill>
          <a:ln>
            <a:solidFill>
              <a:schemeClr val="lt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习作导入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891" y="2092899"/>
            <a:ext cx="4392488" cy="337185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9755" y="3042249"/>
            <a:ext cx="4422165" cy="311963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矩形 2"/>
          <p:cNvSpPr>
            <a:spLocks noChangeArrowheads="1"/>
          </p:cNvSpPr>
          <p:nvPr/>
        </p:nvSpPr>
        <p:spPr bwMode="auto">
          <a:xfrm>
            <a:off x="7771562" y="1338435"/>
            <a:ext cx="2214880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有你，真好</a:t>
            </a:r>
            <a:endParaRPr lang="zh-CN" altLang="en-US" sz="3200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098" y="2317630"/>
            <a:ext cx="5784577" cy="38539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4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0924" y="591322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矩形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294732" y="2596380"/>
            <a:ext cx="9905740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“有你，真好”是一句让人感到温暖的话。凝视着它，那人、那事、那场景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……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就会慢慢浮现在眼前。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拿起笔，表达你真挚的情感吧！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6" name="文本框 1"/>
          <p:cNvSpPr txBox="1">
            <a:spLocks noChangeArrowheads="1"/>
          </p:cNvSpPr>
          <p:nvPr/>
        </p:nvSpPr>
        <p:spPr bwMode="auto">
          <a:xfrm>
            <a:off x="945470" y="893077"/>
            <a:ext cx="160528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习作</a:t>
            </a:r>
            <a:r>
              <a:rPr lang="zh-CN" altLang="en-US" sz="2800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内容</a:t>
            </a:r>
            <a:endParaRPr lang="zh-CN" altLang="en-US" sz="2800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0924" y="591322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文本框 1"/>
          <p:cNvSpPr txBox="1">
            <a:spLocks noChangeArrowheads="1"/>
          </p:cNvSpPr>
          <p:nvPr/>
        </p:nvSpPr>
        <p:spPr bwMode="auto">
          <a:xfrm>
            <a:off x="945470" y="893077"/>
            <a:ext cx="160528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习作</a:t>
            </a:r>
            <a:r>
              <a:rPr lang="zh-CN" altLang="en-US" sz="2800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要求</a:t>
            </a:r>
            <a:endParaRPr lang="zh-CN" altLang="en-US" sz="2800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矩形 1"/>
          <p:cNvSpPr/>
          <p:nvPr>
            <p:custDataLst>
              <p:tags r:id="rId10"/>
            </p:custDataLst>
          </p:nvPr>
        </p:nvSpPr>
        <p:spPr>
          <a:xfrm>
            <a:off x="1523326" y="2824974"/>
            <a:ext cx="8991364" cy="2248855"/>
          </a:xfrm>
          <a:prstGeom prst="roundRect">
            <a:avLst/>
          </a:prstGeom>
          <a:solidFill>
            <a:schemeClr val="lt1"/>
          </a:solidFill>
          <a:ln>
            <a:solidFill>
              <a:schemeClr val="accent3"/>
            </a:solidFill>
            <a:prstDash val="lgDashDotDot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61950" indent="-361950" defTabSz="914400">
              <a:lnSpc>
                <a:spcPct val="150000"/>
              </a:lnSpc>
            </a:pPr>
            <a:r>
              <a:rPr lang="zh-CN" altLang="zh-CN" sz="2800" noProof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1.选择一个人，</a:t>
            </a:r>
            <a:r>
              <a:rPr lang="zh-CN" altLang="en-US" sz="2800" noProof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选取一件或几件事写出这个人“真好”</a:t>
            </a:r>
            <a:r>
              <a:rPr lang="zh-CN" altLang="zh-CN" sz="2800" noProof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，表达自己对这个人的情感。</a:t>
            </a:r>
            <a:endParaRPr lang="zh-CN" altLang="zh-CN" sz="2800" noProof="1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marL="361950" indent="-361950" defTabSz="914400">
              <a:lnSpc>
                <a:spcPct val="150000"/>
              </a:lnSpc>
            </a:pPr>
            <a:r>
              <a:rPr lang="zh-CN" altLang="zh-CN" sz="2800" noProof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2.通过对印象深刻</a:t>
            </a:r>
            <a:r>
              <a:rPr lang="zh-CN" altLang="en-US" sz="2800" noProof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的</a:t>
            </a:r>
            <a:r>
              <a:rPr lang="zh-CN" altLang="zh-CN" sz="2800" noProof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场景的描述，把事情写具体。</a:t>
            </a:r>
            <a:endParaRPr lang="zh-CN" altLang="zh-CN" sz="2800" noProof="1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0924" y="591322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文本框 1"/>
          <p:cNvSpPr txBox="1">
            <a:spLocks noChangeArrowheads="1"/>
          </p:cNvSpPr>
          <p:nvPr/>
        </p:nvSpPr>
        <p:spPr bwMode="auto">
          <a:xfrm>
            <a:off x="945470" y="893077"/>
            <a:ext cx="160528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习作</a:t>
            </a:r>
            <a:r>
              <a:rPr lang="zh-CN" altLang="en-US" sz="2800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指导</a:t>
            </a:r>
            <a:endParaRPr lang="zh-CN" altLang="en-US" sz="2800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0" name="圆角矩形标注 35"/>
          <p:cNvSpPr/>
          <p:nvPr>
            <p:custDataLst>
              <p:tags r:id="rId10"/>
            </p:custDataLst>
          </p:nvPr>
        </p:nvSpPr>
        <p:spPr>
          <a:xfrm>
            <a:off x="6842469" y="1398435"/>
            <a:ext cx="2609850" cy="895350"/>
          </a:xfrm>
          <a:prstGeom prst="wedgeRoundRectCallout">
            <a:avLst>
              <a:gd name="adj1" fmla="val -64062"/>
              <a:gd name="adj2" fmla="val 45283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lang="zh-CN" altLang="en-US" sz="2400" noProof="1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  <a:cs typeface="+mn-ea"/>
                <a:sym typeface="+mn-lt"/>
              </a:rPr>
              <a:t>写人的文章，选择人物很关键！</a:t>
            </a:r>
            <a:endParaRPr lang="zh-CN" altLang="en-US" sz="2400" noProof="1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1" name="圆角矩形标注 37"/>
          <p:cNvSpPr/>
          <p:nvPr>
            <p:custDataLst>
              <p:tags r:id="rId11"/>
            </p:custDataLst>
          </p:nvPr>
        </p:nvSpPr>
        <p:spPr>
          <a:xfrm>
            <a:off x="1769971" y="2430547"/>
            <a:ext cx="2287588" cy="1214437"/>
          </a:xfrm>
          <a:prstGeom prst="wedgeRoundRectCallout">
            <a:avLst>
              <a:gd name="adj1" fmla="val 61713"/>
              <a:gd name="adj2" fmla="val 38209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endParaRPr lang="en-US" altLang="zh-CN" sz="2400" noProof="1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400" noProof="1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这次习作我们应如何去写呢？</a:t>
            </a:r>
            <a:endParaRPr lang="zh-CN" altLang="en-US" sz="2400" noProof="1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zh-CN" altLang="en-US" sz="2400" noProof="1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2" name="圆角矩形标注 8"/>
          <p:cNvSpPr/>
          <p:nvPr>
            <p:custDataLst>
              <p:tags r:id="rId12"/>
            </p:custDataLst>
          </p:nvPr>
        </p:nvSpPr>
        <p:spPr>
          <a:xfrm>
            <a:off x="6904556" y="2466269"/>
            <a:ext cx="3600000" cy="2160000"/>
          </a:xfrm>
          <a:prstGeom prst="wedgeRoundRectCallout">
            <a:avLst>
              <a:gd name="adj1" fmla="val -65543"/>
              <a:gd name="adj2" fmla="val -15486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lang="zh-CN" altLang="en-US" sz="2400" noProof="1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cs typeface="幼圆" charset="0"/>
                <a:sym typeface="+mn-lt"/>
              </a:rPr>
              <a:t>首先对照题目，看你先想到了谁?确定下要写的人；</a:t>
            </a:r>
            <a:endParaRPr lang="zh-CN" altLang="en-US" sz="2400" noProof="1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3" name="圆角矩形标注 1"/>
          <p:cNvSpPr/>
          <p:nvPr>
            <p:custDataLst>
              <p:tags r:id="rId13"/>
            </p:custDataLst>
          </p:nvPr>
        </p:nvSpPr>
        <p:spPr>
          <a:xfrm>
            <a:off x="6904556" y="2462573"/>
            <a:ext cx="3600000" cy="2160000"/>
          </a:xfrm>
          <a:prstGeom prst="wedgeRoundRectCallout">
            <a:avLst>
              <a:gd name="adj1" fmla="val -65543"/>
              <a:gd name="adj2" fmla="val -15486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lang="zh-CN" altLang="en-US" sz="2400" noProof="1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cs typeface="幼圆" charset="0"/>
                <a:sym typeface="+mn-lt"/>
              </a:rPr>
              <a:t>接着想想这个人有什么特点、品质让你觉得“有你，真好”；</a:t>
            </a:r>
            <a:endParaRPr lang="zh-CN" altLang="en-US" sz="2400" noProof="1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4" name="圆角矩形标注 2"/>
          <p:cNvSpPr/>
          <p:nvPr>
            <p:custDataLst>
              <p:tags r:id="rId14"/>
            </p:custDataLst>
          </p:nvPr>
        </p:nvSpPr>
        <p:spPr>
          <a:xfrm>
            <a:off x="6887739" y="2462573"/>
            <a:ext cx="3600000" cy="2160000"/>
          </a:xfrm>
          <a:prstGeom prst="wedgeRoundRectCallout">
            <a:avLst>
              <a:gd name="adj1" fmla="val -65543"/>
              <a:gd name="adj2" fmla="val -15486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lang="zh-CN" altLang="en-US" sz="2400" noProof="1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  <a:cs typeface="+mn-ea"/>
                <a:sym typeface="+mn-lt"/>
              </a:rPr>
              <a:t>然后选取你对他（她）感触比较深的一件或者几件事情；</a:t>
            </a:r>
            <a:endParaRPr lang="zh-CN" altLang="en-US" sz="2400" noProof="1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5" name="圆角矩形标注 3"/>
          <p:cNvSpPr/>
          <p:nvPr>
            <p:custDataLst>
              <p:tags r:id="rId15"/>
            </p:custDataLst>
          </p:nvPr>
        </p:nvSpPr>
        <p:spPr>
          <a:xfrm>
            <a:off x="6896148" y="2462573"/>
            <a:ext cx="3600000" cy="2160000"/>
          </a:xfrm>
          <a:prstGeom prst="wedgeRoundRectCallout">
            <a:avLst>
              <a:gd name="adj1" fmla="val -65543"/>
              <a:gd name="adj2" fmla="val -15486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lang="zh-CN" altLang="en-US" sz="2400" noProof="1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  <a:cs typeface="+mn-ea"/>
                <a:sym typeface="+mn-lt"/>
              </a:rPr>
              <a:t>再仔细回忆事情当时发生的场景；最后动笔写下来。</a:t>
            </a:r>
            <a:endParaRPr lang="zh-CN" altLang="en-US" sz="2400" noProof="1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6" name="圆角矩形标注 4"/>
          <p:cNvSpPr/>
          <p:nvPr>
            <p:custDataLst>
              <p:tags r:id="rId16"/>
            </p:custDataLst>
          </p:nvPr>
        </p:nvSpPr>
        <p:spPr>
          <a:xfrm>
            <a:off x="1786324" y="4310565"/>
            <a:ext cx="2112962" cy="1052512"/>
          </a:xfrm>
          <a:prstGeom prst="wedgeRoundRectCallout">
            <a:avLst>
              <a:gd name="adj1" fmla="val 62173"/>
              <a:gd name="adj2" fmla="val -36553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lang="zh-CN" altLang="en-US" sz="2400" noProof="1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写作时应注意写什么呢？</a:t>
            </a:r>
            <a:endParaRPr lang="zh-CN" altLang="en-US" sz="2400" noProof="1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7" name="圆角矩形标注 9"/>
          <p:cNvSpPr/>
          <p:nvPr>
            <p:custDataLst>
              <p:tags r:id="rId17"/>
            </p:custDataLst>
          </p:nvPr>
        </p:nvSpPr>
        <p:spPr>
          <a:xfrm>
            <a:off x="6896147" y="2469965"/>
            <a:ext cx="3600000" cy="2160000"/>
          </a:xfrm>
          <a:prstGeom prst="wedgeRoundRectCallout">
            <a:avLst>
              <a:gd name="adj1" fmla="val -65391"/>
              <a:gd name="adj2" fmla="val -13819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lang="zh-CN" altLang="en-US" sz="2400" noProof="1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cs typeface="幼圆" charset="0"/>
                <a:sym typeface="+mn-lt"/>
              </a:rPr>
              <a:t>写好后认真修改，看是否写具体了、是否表达了真情实感，最好与文中的“你”分享。</a:t>
            </a:r>
            <a:endParaRPr lang="zh-CN" altLang="en-US" sz="2400" noProof="1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8" name="圆角矩形标注 5"/>
          <p:cNvSpPr/>
          <p:nvPr>
            <p:custDataLst>
              <p:tags r:id="rId18"/>
            </p:custDataLst>
          </p:nvPr>
        </p:nvSpPr>
        <p:spPr>
          <a:xfrm>
            <a:off x="6552394" y="4836821"/>
            <a:ext cx="4217342" cy="1864567"/>
          </a:xfrm>
          <a:prstGeom prst="wedgeRoundRectCallout">
            <a:avLst>
              <a:gd name="adj1" fmla="val -55581"/>
              <a:gd name="adj2" fmla="val -33851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lang="zh-CN" altLang="en-US" sz="2100" noProof="1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cs typeface="幼圆" charset="0"/>
                <a:sym typeface="+mn-lt"/>
              </a:rPr>
              <a:t>1.选择确定你要写的人； </a:t>
            </a:r>
            <a:endParaRPr lang="zh-CN" altLang="en-US" sz="2100" noProof="1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cs typeface="幼圆" charset="0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100" noProof="1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cs typeface="幼圆" charset="0"/>
                <a:sym typeface="+mn-lt"/>
              </a:rPr>
              <a:t>2.选取一件或者几件事情具体表达出“有你，真好”。</a:t>
            </a:r>
            <a:endParaRPr lang="zh-CN" altLang="en-US" sz="2100" noProof="1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cs typeface="幼圆" charset="0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100" noProof="1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cs typeface="幼圆" charset="0"/>
                <a:sym typeface="+mn-lt"/>
              </a:rPr>
              <a:t>3.环境和场面描写要写出来。  </a:t>
            </a:r>
            <a:endParaRPr lang="zh-CN" altLang="en-US" sz="2100" noProof="1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cs typeface="幼圆" charset="0"/>
              <a:sym typeface="+mn-lt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14" t="4455" r="52175" b="72658"/>
          <a:stretch>
            <a:fillRect/>
          </a:stretch>
        </p:blipFill>
        <p:spPr>
          <a:xfrm>
            <a:off x="4113314" y="3498510"/>
            <a:ext cx="1067516" cy="1864567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10" t="25764" r="33883" b="36774"/>
          <a:stretch>
            <a:fillRect/>
          </a:stretch>
        </p:blipFill>
        <p:spPr>
          <a:xfrm>
            <a:off x="5180830" y="2901172"/>
            <a:ext cx="1029299" cy="1821410"/>
          </a:xfrm>
          <a:prstGeom prst="rect">
            <a:avLst/>
          </a:prstGeom>
        </p:spPr>
      </p:pic>
    </p:spTree>
    <p:custDataLst>
      <p:tags r:id="rId2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8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0924" y="591322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矩形 2"/>
          <p:cNvSpPr/>
          <p:nvPr>
            <p:custDataLst>
              <p:tags r:id="rId10"/>
            </p:custDataLst>
          </p:nvPr>
        </p:nvSpPr>
        <p:spPr>
          <a:xfrm>
            <a:off x="1142336" y="2062994"/>
            <a:ext cx="1402080" cy="8299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kern="1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1.</a:t>
            </a:r>
            <a:r>
              <a:rPr lang="zh-CN" altLang="en-US" sz="3200" kern="100" dirty="0" smtClean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审题</a:t>
            </a:r>
            <a:endParaRPr lang="zh-CN" altLang="en-US" sz="3200" kern="100" dirty="0" smtClean="0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32752" y="2860829"/>
            <a:ext cx="11213907" cy="26765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indent="628650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本次习作的主题是“有你，真好”，这是一篇典型的通过事情写人的习作。“你”是文章的写作对象，可以是老师、同学，可以是家人、朋友，还可以是偶遇的陌生人。“好”是“你”带给“我”的感受，你可以通过一件事或几件事具体写出“有你，真好”的理由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5" name="TextBox 9"/>
          <p:cNvSpPr txBox="1"/>
          <p:nvPr/>
        </p:nvSpPr>
        <p:spPr>
          <a:xfrm>
            <a:off x="874713" y="823913"/>
            <a:ext cx="1816100" cy="82994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习作指导</a:t>
            </a:r>
            <a:endParaRPr lang="zh-CN" altLang="en-US" sz="32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0924" y="591322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矩形 2"/>
          <p:cNvSpPr/>
          <p:nvPr>
            <p:custDataLst>
              <p:tags r:id="rId10"/>
            </p:custDataLst>
          </p:nvPr>
        </p:nvSpPr>
        <p:spPr>
          <a:xfrm>
            <a:off x="1523326" y="1868555"/>
            <a:ext cx="1402080" cy="8299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kern="1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2.</a:t>
            </a:r>
            <a:r>
              <a:rPr lang="zh-CN" altLang="en-US" sz="3200" kern="100" dirty="0" smtClean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选材</a:t>
            </a:r>
            <a:endParaRPr lang="zh-CN" altLang="en-US" sz="3200" kern="100" dirty="0" smtClean="0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685148" y="2804594"/>
            <a:ext cx="10515324" cy="203009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indent="628650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（</a:t>
            </a:r>
            <a:r>
              <a:rPr lang="en-US" altLang="zh-CN" sz="28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1</a:t>
            </a: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）确定范围。首先确定“你”是谁，可以根据“真好”，确定选材范围，是帮助过自己的人还是对自己有影响的人，或者是对集体有贡献的人等。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5" name="TextBox 9"/>
          <p:cNvSpPr txBox="1"/>
          <p:nvPr/>
        </p:nvSpPr>
        <p:spPr>
          <a:xfrm>
            <a:off x="874713" y="823913"/>
            <a:ext cx="1816100" cy="82994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习作指导</a:t>
            </a:r>
            <a:endParaRPr lang="zh-CN" altLang="en-US" sz="32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ldLvl="0" animBg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032af3-1f30-469d-a4b0-17a523e491b5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032af3-1f30-469d-a4b0-17a523e491b5}"/>
  <p:tag name="KSO_WM_UNIT_TYPE" val="i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032af3-1f30-469d-a4b0-17a523e491b5}"/>
  <p:tag name="KSO_WM_UNIT_TYPE" val="i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032af3-1f30-469d-a4b0-17a523e491b5}"/>
  <p:tag name="KSO_WM_UNIT_TYPE" val="i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-0.15"/>
  <p:tag name="KSO_WM_UNIT_LINE_FORE_SCHEMECOLOR_INDEX" val="14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6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032af3-1f30-469d-a4b0-17a523e491b5}"/>
  <p:tag name="KSO_WM_UNIT_TYPE" val="i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032af3-1f30-469d-a4b0-17a523e491b5}"/>
  <p:tag name="KSO_WM_UNIT_TYPE" val="i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2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7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28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032af3-1f30-469d-a4b0-17a523e491b5}"/>
  <p:tag name="KSO_WM_UNIT_TYPE" val="i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3.xml><?xml version="1.0" encoding="utf-8"?>
<p:tagLst xmlns:p="http://schemas.openxmlformats.org/presentationml/2006/main">
  <p:tag name="KSO_WM_UNIT_FILL_FORE_SCHEMECOLOR_INDEX_BRIGHTNESS" val="0.6"/>
  <p:tag name="KSO_WM_UNIT_FILL_FORE_SCHEMECOLOR_INDEX" val="10"/>
  <p:tag name="KSO_WM_UNIT_FILL_TYPE" val="1"/>
  <p:tag name="KSO_WM_UNIT_LINE_FORE_SCHEMECOLOR_INDEX_BRIGHTNESS" val="-0.25"/>
  <p:tag name="KSO_WM_UNIT_LINE_FORE_SCHEMECOLOR_INDEX" val="10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94.xml><?xml version="1.0" encoding="utf-8"?>
<p:tagLst xmlns:p="http://schemas.openxmlformats.org/presentationml/2006/main">
  <p:tag name="KSO_WM_UNIT_FILL_FORE_SCHEMECOLOR_INDEX_BRIGHTNESS" val="0.8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95.xml><?xml version="1.0" encoding="utf-8"?>
<p:tagLst xmlns:p="http://schemas.openxmlformats.org/presentationml/2006/main">
  <p:tag name="KSO_WM_UNIT_FILL_FORE_SCHEMECOLOR_INDEX_BRIGHTNESS" val="0.6"/>
  <p:tag name="KSO_WM_UNIT_FILL_FORE_SCHEMECOLOR_INDEX" val="10"/>
  <p:tag name="KSO_WM_UNIT_FILL_TYPE" val="1"/>
  <p:tag name="KSO_WM_UNIT_LINE_FORE_SCHEMECOLOR_INDEX_BRIGHTNESS" val="-0.25"/>
  <p:tag name="KSO_WM_UNIT_LINE_FORE_SCHEMECOLOR_INDEX" val="10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96.xml><?xml version="1.0" encoding="utf-8"?>
<p:tagLst xmlns:p="http://schemas.openxmlformats.org/presentationml/2006/main">
  <p:tag name="KSO_WM_UNIT_FILL_FORE_SCHEMECOLOR_INDEX_BRIGHTNESS" val="0.6"/>
  <p:tag name="KSO_WM_UNIT_FILL_FORE_SCHEMECOLOR_INDEX" val="10"/>
  <p:tag name="KSO_WM_UNIT_FILL_TYPE" val="1"/>
  <p:tag name="KSO_WM_UNIT_LINE_FORE_SCHEMECOLOR_INDEX_BRIGHTNESS" val="-0.25"/>
  <p:tag name="KSO_WM_UNIT_LINE_FORE_SCHEMECOLOR_INDEX" val="10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97.xml><?xml version="1.0" encoding="utf-8"?>
<p:tagLst xmlns:p="http://schemas.openxmlformats.org/presentationml/2006/main">
  <p:tag name="KSO_WM_UNIT_FILL_FORE_SCHEMECOLOR_INDEX_BRIGHTNESS" val="0.6"/>
  <p:tag name="KSO_WM_UNIT_FILL_FORE_SCHEMECOLOR_INDEX" val="10"/>
  <p:tag name="KSO_WM_UNIT_FILL_TYPE" val="1"/>
  <p:tag name="KSO_WM_UNIT_LINE_FORE_SCHEMECOLOR_INDEX_BRIGHTNESS" val="-0.25"/>
  <p:tag name="KSO_WM_UNIT_LINE_FORE_SCHEMECOLOR_INDEX" val="10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98.xml><?xml version="1.0" encoding="utf-8"?>
<p:tagLst xmlns:p="http://schemas.openxmlformats.org/presentationml/2006/main">
  <p:tag name="KSO_WM_UNIT_FILL_FORE_SCHEMECOLOR_INDEX_BRIGHTNESS" val="0.6"/>
  <p:tag name="KSO_WM_UNIT_FILL_FORE_SCHEMECOLOR_INDEX" val="10"/>
  <p:tag name="KSO_WM_UNIT_FILL_TYPE" val="1"/>
  <p:tag name="KSO_WM_UNIT_LINE_FORE_SCHEMECOLOR_INDEX_BRIGHTNESS" val="-0.25"/>
  <p:tag name="KSO_WM_UNIT_LINE_FORE_SCHEMECOLOR_INDEX" val="10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99.xml><?xml version="1.0" encoding="utf-8"?>
<p:tagLst xmlns:p="http://schemas.openxmlformats.org/presentationml/2006/main">
  <p:tag name="KSO_WM_UNIT_FILL_FORE_SCHEMECOLOR_INDEX_BRIGHTNESS" val="0.8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FILL_FORE_SCHEMECOLOR_INDEX_BRIGHTNESS" val="0.6"/>
  <p:tag name="KSO_WM_UNIT_FILL_FORE_SCHEMECOLOR_INDEX" val="10"/>
  <p:tag name="KSO_WM_UNIT_FILL_TYPE" val="1"/>
  <p:tag name="KSO_WM_UNIT_LINE_FORE_SCHEMECOLOR_INDEX_BRIGHTNESS" val="-0.25"/>
  <p:tag name="KSO_WM_UNIT_LINE_FORE_SCHEMECOLOR_INDEX" val="10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01.xml><?xml version="1.0" encoding="utf-8"?>
<p:tagLst xmlns:p="http://schemas.openxmlformats.org/presentationml/2006/main">
  <p:tag name="KSO_WM_UNIT_FILL_FORE_SCHEMECOLOR_INDEX_BRIGHTNESS" val="0.6"/>
  <p:tag name="KSO_WM_UNIT_FILL_FORE_SCHEMECOLOR_INDEX" val="10"/>
  <p:tag name="KSO_WM_UNIT_FILL_TYPE" val="1"/>
  <p:tag name="KSO_WM_UNIT_LINE_FORE_SCHEMECOLOR_INDEX_BRIGHTNESS" val="-0.25"/>
  <p:tag name="KSO_WM_UNIT_LINE_FORE_SCHEMECOLOR_INDEX" val="10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0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032af3-1f30-469d-a4b0-17a523e491b5}"/>
  <p:tag name="KSO_WM_UNIT_TYPE" val="i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032af3-1f30-469d-a4b0-17a523e491b5}"/>
  <p:tag name="KSO_WM_UNIT_TYPE" val="i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032af3-1f30-469d-a4b0-17a523e491b5}"/>
  <p:tag name="KSO_WM_UNIT_TYPE" val="i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4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-0.15"/>
  <p:tag name="KSO_WM_UNIT_LINE_FORE_SCHEMECOLOR_INDEX" val="14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032af3-1f30-469d-a4b0-17a523e491b5}"/>
  <p:tag name="KSO_WM_UNIT_TYPE" val="i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032af3-1f30-469d-a4b0-17a523e491b5}"/>
  <p:tag name="KSO_WM_UNIT_TYPE" val="i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032af3-1f30-469d-a4b0-17a523e491b5}"/>
  <p:tag name="KSO_WM_UNIT_TYPE" val="i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7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7"/>
  <p:tag name="KSO_WM_UNIT_LINE_FILL_TYPE" val="2"/>
</p:tagLst>
</file>

<file path=ppt/tags/tag36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032af3-1f30-469d-a4b0-17a523e491b5}"/>
  <p:tag name="KSO_WM_UNIT_TYPE" val="i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8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7"/>
  <p:tag name="KSO_WM_UNIT_LINE_FILL_TYPE" val="2"/>
</p:tagLst>
</file>

<file path=ppt/tags/tag37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032af3-1f30-469d-a4b0-17a523e491b5}"/>
  <p:tag name="KSO_WM_UNIT_TYPE" val="i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9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7"/>
  <p:tag name="KSO_WM_UNIT_LINE_FILL_TYPE" val="2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032af3-1f30-469d-a4b0-17a523e491b5}"/>
  <p:tag name="KSO_WM_UNIT_TYPE" val="i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7"/>
  <p:tag name="KSO_WM_UNIT_LINE_FILL_TYPE" val="2"/>
</p:tagLst>
</file>

<file path=ppt/tags/tag40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032af3-1f30-469d-a4b0-17a523e491b5}"/>
  <p:tag name="KSO_WM_UNIT_TYPE" val="i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1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412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413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414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415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416.xml><?xml version="1.0" encoding="utf-8"?>
<p:tagLst xmlns:p="http://schemas.openxmlformats.org/presentationml/2006/main">
  <p:tag name="KSO_WM_UNIT_FILL_FORE_SCHEMECOLOR_INDEX_1_BRIGHTNESS" val="0.1"/>
  <p:tag name="KSO_WM_UNIT_FILL_FORE_SCHEMECOLOR_INDEX_1" val="9"/>
  <p:tag name="KSO_WM_UNIT_FILL_FORE_SCHEMECOLOR_INDEX_1_POS" val="0"/>
  <p:tag name="KSO_WM_UNIT_FILL_FORE_SCHEMECOLOR_INDEX_1_TRANS" val="0"/>
  <p:tag name="KSO_WM_UNIT_FILL_FORE_SCHEMECOLOR_INDEX_2_BRIGHTNESS" val="0.05"/>
  <p:tag name="KSO_WM_UNIT_FILL_FORE_SCHEMECOLOR_INDEX_2" val="9"/>
  <p:tag name="KSO_WM_UNIT_FILL_FORE_SCHEMECOLOR_INDEX_2_POS" val="0.5"/>
  <p:tag name="KSO_WM_UNIT_FILL_FORE_SCHEMECOLOR_INDEX_2_TRANS" val="0"/>
  <p:tag name="KSO_WM_UNIT_FILL_FORE_SCHEMECOLOR_INDEX_3_BRIGHTNESS" val="0.05"/>
  <p:tag name="KSO_WM_UNIT_FILL_FORE_SCHEMECOLOR_INDEX_3" val="9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LINE_FORE_SCHEMECOLOR_INDEX_BRIGHTNESS" val="0"/>
  <p:tag name="KSO_WM_UNIT_LINE_FORE_SCHEMECOLOR_INDEX" val="9"/>
  <p:tag name="KSO_WM_UNIT_LINE_FILL_TYPE" val="2"/>
</p:tagLst>
</file>

<file path=ppt/tags/tag41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032af3-1f30-469d-a4b0-17a523e491b5}"/>
  <p:tag name="KSO_WM_UNIT_TYPE" val="i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8.xml><?xml version="1.0" encoding="utf-8"?>
<p:tagLst xmlns:p="http://schemas.openxmlformats.org/presentationml/2006/main">
  <p:tag name="KSO_WM_UNIT_FILL_FORE_SCHEMECOLOR_INDEX_1_BRIGHTNESS" val="0.1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.05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0.05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2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032af3-1f30-469d-a4b0-17a523e491b5}"/>
  <p:tag name="KSO_WM_UNIT_TYPE" val="i"/>
</p:tagLst>
</file>

<file path=ppt/tags/tag4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9.xml><?xml version="1.0" encoding="utf-8"?>
<p:tagLst xmlns:p="http://schemas.openxmlformats.org/presentationml/2006/main">
  <p:tag name="KSO_WM_UNIT_TEXT_FORE_SCHEMECOLOR_INDEX_BRIGHTNESS" val="0"/>
  <p:tag name="KSO_WM_UNIT_TEXT_FORE_SCHEMECOLOR_INDEX" val="9"/>
  <p:tag name="KSO_WM_UNIT_TEXT_LINE_FILL_TYPE" val="2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032af3-1f30-469d-a4b0-17a523e491b5}"/>
  <p:tag name="KSO_WM_UNIT_TYPE" val="i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032af3-1f30-469d-a4b0-17a523e491b5}"/>
  <p:tag name="KSO_WM_UNIT_TYPE" val="i"/>
</p:tagLst>
</file>

<file path=ppt/tags/tag4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1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4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032af3-1f30-469d-a4b0-17a523e491b5}"/>
  <p:tag name="KSO_WM_UNIT_TYPE" val="i"/>
</p:tagLst>
</file>

<file path=ppt/tags/tag4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4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4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032af3-1f30-469d-a4b0-17a523e491b5}"/>
  <p:tag name="KSO_WM_UNIT_TYPE" val="i"/>
</p:tagLst>
</file>

<file path=ppt/tags/tag4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8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032af3-1f30-469d-a4b0-17a523e491b5}"/>
  <p:tag name="KSO_WM_UNIT_TYPE" val="i"/>
</p:tagLst>
</file>

<file path=ppt/tags/tag4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9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032af3-1f30-469d-a4b0-17a523e491b5}"/>
  <p:tag name="KSO_WM_UNIT_TYPE" val="i"/>
</p:tagLst>
</file>

<file path=ppt/tags/tag4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0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032af3-1f30-469d-a4b0-17a523e491b5}"/>
  <p:tag name="KSO_WM_UNIT_TYPE" val="i"/>
</p:tagLst>
</file>

<file path=ppt/tags/tag5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1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1032af3-1f30-469d-a4b0-17a523e491b5}"/>
  <p:tag name="KSO_WM_UNIT_TYPE" val="i"/>
</p:tagLst>
</file>

<file path=ppt/tags/tag5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2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29.xml><?xml version="1.0" encoding="utf-8"?>
<p:tagLst xmlns:p="http://schemas.openxmlformats.org/presentationml/2006/main">
  <p:tag name="COMMONDATA" val="eyJoZGlkIjoiZWE3NjZlYjJkMjNiZjRmNDUwNDg2MDIyMjNiOTJhMjAifQ==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nii01nxk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2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2802</Words>
  <Application>WPS 演示</Application>
  <PresentationFormat>自定义</PresentationFormat>
  <Paragraphs>174</Paragraphs>
  <Slides>27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42" baseType="lpstr">
      <vt:lpstr>Arial</vt:lpstr>
      <vt:lpstr>宋体</vt:lpstr>
      <vt:lpstr>Wingdings</vt:lpstr>
      <vt:lpstr>等线 Light</vt:lpstr>
      <vt:lpstr>黑体</vt:lpstr>
      <vt:lpstr>Times New Roman</vt:lpstr>
      <vt:lpstr>微软雅黑</vt:lpstr>
      <vt:lpstr>Arial Unicode MS</vt:lpstr>
      <vt:lpstr>Calibri</vt:lpstr>
      <vt:lpstr>幼圆</vt:lpstr>
      <vt:lpstr>汉仪乐喵体W</vt:lpstr>
      <vt:lpstr>Arial</vt:lpstr>
      <vt:lpstr>幼圆</vt:lpstr>
      <vt:lpstr>3_Office 主题​​</vt:lpstr>
      <vt:lpstr>12_Office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</dc:creator>
  <cp:lastModifiedBy>万润仪器贸易公司</cp:lastModifiedBy>
  <cp:revision>189</cp:revision>
  <dcterms:created xsi:type="dcterms:W3CDTF">2020-01-17T12:50:00Z</dcterms:created>
  <dcterms:modified xsi:type="dcterms:W3CDTF">2022-06-02T02:05:33Z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2052-11.1.0.11744</vt:lpwstr>
  </property>
  <property fmtid="{D5CDD505-2E9C-101B-9397-08002B2CF9AE}" pid="4" name="ICV">
    <vt:lpwstr>C0F2C5E1B5F7492E89A3A6D8063DCCFC</vt:lpwstr>
  </property>
</Properties>
</file>