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3" r:id="rId3"/>
    <p:sldMasterId id="2147483655" r:id="rId4"/>
  </p:sldMasterIdLst>
  <p:notesMasterIdLst>
    <p:notesMasterId r:id="rId26"/>
  </p:notesMasterIdLst>
  <p:sldIdLst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27" r:id="rId25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75"/>
  </p:normalViewPr>
  <p:slideViewPr>
    <p:cSldViewPr snapToGrid="0" snapToObjects="1">
      <p:cViewPr>
        <p:scale>
          <a:sx n="77" d="100"/>
          <a:sy n="77" d="100"/>
        </p:scale>
        <p:origin x="1912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1" Type="http://schemas.openxmlformats.org/officeDocument/2006/relationships/tags" Target="tags/tag465.xml"/><Relationship Id="rId30" Type="http://schemas.openxmlformats.org/officeDocument/2006/relationships/commentAuthors" Target="commentAuthors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3" Type="http://schemas.openxmlformats.org/officeDocument/2006/relationships/slideLayout" Target="../slideLayouts/slideLayout8.xml"/><Relationship Id="rId25" Type="http://schemas.openxmlformats.org/officeDocument/2006/relationships/theme" Target="../theme/theme3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7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5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.xml"/><Relationship Id="rId8" Type="http://schemas.openxmlformats.org/officeDocument/2006/relationships/tags" Target="../tags/tag233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10.png"/><Relationship Id="rId3" Type="http://schemas.openxmlformats.org/officeDocument/2006/relationships/tags" Target="../tags/tag229.xml"/><Relationship Id="rId2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7.xml"/><Relationship Id="rId8" Type="http://schemas.openxmlformats.org/officeDocument/2006/relationships/tags" Target="../tags/tag336.xml"/><Relationship Id="rId7" Type="http://schemas.openxmlformats.org/officeDocument/2006/relationships/tags" Target="../tags/tag335.xml"/><Relationship Id="rId6" Type="http://schemas.openxmlformats.org/officeDocument/2006/relationships/tags" Target="../tags/tag334.xml"/><Relationship Id="rId5" Type="http://schemas.openxmlformats.org/officeDocument/2006/relationships/tags" Target="../tags/tag333.xml"/><Relationship Id="rId4" Type="http://schemas.openxmlformats.org/officeDocument/2006/relationships/tags" Target="../tags/tag332.xml"/><Relationship Id="rId3" Type="http://schemas.openxmlformats.org/officeDocument/2006/relationships/tags" Target="../tags/tag331.xml"/><Relationship Id="rId2" Type="http://schemas.openxmlformats.org/officeDocument/2006/relationships/tags" Target="../tags/tag330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39.xml"/><Relationship Id="rId10" Type="http://schemas.openxmlformats.org/officeDocument/2006/relationships/tags" Target="../tags/tag338.xml"/><Relationship Id="rId1" Type="http://schemas.openxmlformats.org/officeDocument/2006/relationships/tags" Target="../tags/tag329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8.xml"/><Relationship Id="rId8" Type="http://schemas.openxmlformats.org/officeDocument/2006/relationships/tags" Target="../tags/tag347.xml"/><Relationship Id="rId7" Type="http://schemas.openxmlformats.org/officeDocument/2006/relationships/tags" Target="../tags/tag346.xml"/><Relationship Id="rId6" Type="http://schemas.openxmlformats.org/officeDocument/2006/relationships/tags" Target="../tags/tag345.xml"/><Relationship Id="rId5" Type="http://schemas.openxmlformats.org/officeDocument/2006/relationships/tags" Target="../tags/tag344.xml"/><Relationship Id="rId4" Type="http://schemas.openxmlformats.org/officeDocument/2006/relationships/tags" Target="../tags/tag343.xml"/><Relationship Id="rId3" Type="http://schemas.openxmlformats.org/officeDocument/2006/relationships/tags" Target="../tags/tag342.xml"/><Relationship Id="rId2" Type="http://schemas.openxmlformats.org/officeDocument/2006/relationships/tags" Target="../tags/tag341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50.xml"/><Relationship Id="rId10" Type="http://schemas.openxmlformats.org/officeDocument/2006/relationships/tags" Target="../tags/tag349.xml"/><Relationship Id="rId1" Type="http://schemas.openxmlformats.org/officeDocument/2006/relationships/tags" Target="../tags/tag340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9.xml"/><Relationship Id="rId8" Type="http://schemas.openxmlformats.org/officeDocument/2006/relationships/tags" Target="../tags/tag358.xml"/><Relationship Id="rId7" Type="http://schemas.openxmlformats.org/officeDocument/2006/relationships/tags" Target="../tags/tag357.xml"/><Relationship Id="rId6" Type="http://schemas.openxmlformats.org/officeDocument/2006/relationships/tags" Target="../tags/tag356.xml"/><Relationship Id="rId5" Type="http://schemas.openxmlformats.org/officeDocument/2006/relationships/tags" Target="../tags/tag355.xml"/><Relationship Id="rId4" Type="http://schemas.openxmlformats.org/officeDocument/2006/relationships/tags" Target="../tags/tag354.xml"/><Relationship Id="rId3" Type="http://schemas.openxmlformats.org/officeDocument/2006/relationships/tags" Target="../tags/tag353.xml"/><Relationship Id="rId2" Type="http://schemas.openxmlformats.org/officeDocument/2006/relationships/tags" Target="../tags/tag352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61.xml"/><Relationship Id="rId10" Type="http://schemas.openxmlformats.org/officeDocument/2006/relationships/tags" Target="../tags/tag360.xml"/><Relationship Id="rId1" Type="http://schemas.openxmlformats.org/officeDocument/2006/relationships/tags" Target="../tags/tag351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70.xml"/><Relationship Id="rId8" Type="http://schemas.openxmlformats.org/officeDocument/2006/relationships/tags" Target="../tags/tag369.xml"/><Relationship Id="rId7" Type="http://schemas.openxmlformats.org/officeDocument/2006/relationships/tags" Target="../tags/tag368.xml"/><Relationship Id="rId6" Type="http://schemas.openxmlformats.org/officeDocument/2006/relationships/tags" Target="../tags/tag367.xml"/><Relationship Id="rId5" Type="http://schemas.openxmlformats.org/officeDocument/2006/relationships/tags" Target="../tags/tag366.xml"/><Relationship Id="rId4" Type="http://schemas.openxmlformats.org/officeDocument/2006/relationships/tags" Target="../tags/tag365.xml"/><Relationship Id="rId3" Type="http://schemas.openxmlformats.org/officeDocument/2006/relationships/tags" Target="../tags/tag364.xml"/><Relationship Id="rId2" Type="http://schemas.openxmlformats.org/officeDocument/2006/relationships/tags" Target="../tags/tag363.xml"/><Relationship Id="rId16" Type="http://schemas.openxmlformats.org/officeDocument/2006/relationships/slideLayout" Target="../slideLayouts/slideLayout12.xml"/><Relationship Id="rId15" Type="http://schemas.openxmlformats.org/officeDocument/2006/relationships/tags" Target="../tags/tag376.xml"/><Relationship Id="rId14" Type="http://schemas.openxmlformats.org/officeDocument/2006/relationships/tags" Target="../tags/tag375.xml"/><Relationship Id="rId13" Type="http://schemas.openxmlformats.org/officeDocument/2006/relationships/tags" Target="../tags/tag374.xml"/><Relationship Id="rId12" Type="http://schemas.openxmlformats.org/officeDocument/2006/relationships/tags" Target="../tags/tag373.xml"/><Relationship Id="rId11" Type="http://schemas.openxmlformats.org/officeDocument/2006/relationships/tags" Target="../tags/tag372.xml"/><Relationship Id="rId10" Type="http://schemas.openxmlformats.org/officeDocument/2006/relationships/tags" Target="../tags/tag371.xml"/><Relationship Id="rId1" Type="http://schemas.openxmlformats.org/officeDocument/2006/relationships/tags" Target="../tags/tag36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85.xml"/><Relationship Id="rId8" Type="http://schemas.openxmlformats.org/officeDocument/2006/relationships/tags" Target="../tags/tag384.xml"/><Relationship Id="rId7" Type="http://schemas.openxmlformats.org/officeDocument/2006/relationships/tags" Target="../tags/tag383.xml"/><Relationship Id="rId6" Type="http://schemas.openxmlformats.org/officeDocument/2006/relationships/tags" Target="../tags/tag382.xml"/><Relationship Id="rId5" Type="http://schemas.openxmlformats.org/officeDocument/2006/relationships/tags" Target="../tags/tag381.xml"/><Relationship Id="rId4" Type="http://schemas.openxmlformats.org/officeDocument/2006/relationships/tags" Target="../tags/tag380.xml"/><Relationship Id="rId3" Type="http://schemas.openxmlformats.org/officeDocument/2006/relationships/tags" Target="../tags/tag379.xml"/><Relationship Id="rId2" Type="http://schemas.openxmlformats.org/officeDocument/2006/relationships/tags" Target="../tags/tag378.xml"/><Relationship Id="rId16" Type="http://schemas.openxmlformats.org/officeDocument/2006/relationships/slideLayout" Target="../slideLayouts/slideLayout12.xml"/><Relationship Id="rId15" Type="http://schemas.openxmlformats.org/officeDocument/2006/relationships/tags" Target="../tags/tag391.xml"/><Relationship Id="rId14" Type="http://schemas.openxmlformats.org/officeDocument/2006/relationships/tags" Target="../tags/tag390.xml"/><Relationship Id="rId13" Type="http://schemas.openxmlformats.org/officeDocument/2006/relationships/tags" Target="../tags/tag389.xml"/><Relationship Id="rId12" Type="http://schemas.openxmlformats.org/officeDocument/2006/relationships/tags" Target="../tags/tag388.xml"/><Relationship Id="rId11" Type="http://schemas.openxmlformats.org/officeDocument/2006/relationships/tags" Target="../tags/tag387.xml"/><Relationship Id="rId10" Type="http://schemas.openxmlformats.org/officeDocument/2006/relationships/tags" Target="../tags/tag386.xml"/><Relationship Id="rId1" Type="http://schemas.openxmlformats.org/officeDocument/2006/relationships/tags" Target="../tags/tag377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00.xml"/><Relationship Id="rId8" Type="http://schemas.openxmlformats.org/officeDocument/2006/relationships/tags" Target="../tags/tag399.xml"/><Relationship Id="rId7" Type="http://schemas.openxmlformats.org/officeDocument/2006/relationships/tags" Target="../tags/tag398.xml"/><Relationship Id="rId6" Type="http://schemas.openxmlformats.org/officeDocument/2006/relationships/tags" Target="../tags/tag397.xml"/><Relationship Id="rId5" Type="http://schemas.openxmlformats.org/officeDocument/2006/relationships/tags" Target="../tags/tag396.xml"/><Relationship Id="rId4" Type="http://schemas.openxmlformats.org/officeDocument/2006/relationships/tags" Target="../tags/tag395.xml"/><Relationship Id="rId3" Type="http://schemas.openxmlformats.org/officeDocument/2006/relationships/tags" Target="../tags/tag394.xml"/><Relationship Id="rId2" Type="http://schemas.openxmlformats.org/officeDocument/2006/relationships/tags" Target="../tags/tag393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403.xml"/><Relationship Id="rId12" Type="http://schemas.openxmlformats.org/officeDocument/2006/relationships/image" Target="../media/image14.jpeg"/><Relationship Id="rId11" Type="http://schemas.openxmlformats.org/officeDocument/2006/relationships/tags" Target="../tags/tag402.xml"/><Relationship Id="rId10" Type="http://schemas.openxmlformats.org/officeDocument/2006/relationships/tags" Target="../tags/tag401.xml"/><Relationship Id="rId1" Type="http://schemas.openxmlformats.org/officeDocument/2006/relationships/tags" Target="../tags/tag392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12.xml"/><Relationship Id="rId8" Type="http://schemas.openxmlformats.org/officeDocument/2006/relationships/tags" Target="../tags/tag411.xml"/><Relationship Id="rId7" Type="http://schemas.openxmlformats.org/officeDocument/2006/relationships/tags" Target="../tags/tag410.xml"/><Relationship Id="rId6" Type="http://schemas.openxmlformats.org/officeDocument/2006/relationships/tags" Target="../tags/tag409.xml"/><Relationship Id="rId5" Type="http://schemas.openxmlformats.org/officeDocument/2006/relationships/tags" Target="../tags/tag408.xml"/><Relationship Id="rId4" Type="http://schemas.openxmlformats.org/officeDocument/2006/relationships/tags" Target="../tags/tag407.xml"/><Relationship Id="rId3" Type="http://schemas.openxmlformats.org/officeDocument/2006/relationships/tags" Target="../tags/tag406.xml"/><Relationship Id="rId2" Type="http://schemas.openxmlformats.org/officeDocument/2006/relationships/tags" Target="../tags/tag405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415.xml"/><Relationship Id="rId12" Type="http://schemas.openxmlformats.org/officeDocument/2006/relationships/image" Target="../media/image15.png"/><Relationship Id="rId11" Type="http://schemas.openxmlformats.org/officeDocument/2006/relationships/tags" Target="../tags/tag414.xml"/><Relationship Id="rId10" Type="http://schemas.openxmlformats.org/officeDocument/2006/relationships/tags" Target="../tags/tag413.xml"/><Relationship Id="rId1" Type="http://schemas.openxmlformats.org/officeDocument/2006/relationships/tags" Target="../tags/tag404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24.xml"/><Relationship Id="rId8" Type="http://schemas.openxmlformats.org/officeDocument/2006/relationships/tags" Target="../tags/tag423.xml"/><Relationship Id="rId7" Type="http://schemas.openxmlformats.org/officeDocument/2006/relationships/tags" Target="../tags/tag422.xml"/><Relationship Id="rId6" Type="http://schemas.openxmlformats.org/officeDocument/2006/relationships/tags" Target="../tags/tag421.xml"/><Relationship Id="rId5" Type="http://schemas.openxmlformats.org/officeDocument/2006/relationships/tags" Target="../tags/tag420.xml"/><Relationship Id="rId4" Type="http://schemas.openxmlformats.org/officeDocument/2006/relationships/tags" Target="../tags/tag419.xml"/><Relationship Id="rId3" Type="http://schemas.openxmlformats.org/officeDocument/2006/relationships/tags" Target="../tags/tag418.xml"/><Relationship Id="rId2" Type="http://schemas.openxmlformats.org/officeDocument/2006/relationships/tags" Target="../tags/tag417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427.xml"/><Relationship Id="rId11" Type="http://schemas.openxmlformats.org/officeDocument/2006/relationships/tags" Target="../tags/tag426.xml"/><Relationship Id="rId10" Type="http://schemas.openxmlformats.org/officeDocument/2006/relationships/tags" Target="../tags/tag425.xml"/><Relationship Id="rId1" Type="http://schemas.openxmlformats.org/officeDocument/2006/relationships/tags" Target="../tags/tag416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36.xml"/><Relationship Id="rId8" Type="http://schemas.openxmlformats.org/officeDocument/2006/relationships/tags" Target="../tags/tag435.xml"/><Relationship Id="rId7" Type="http://schemas.openxmlformats.org/officeDocument/2006/relationships/tags" Target="../tags/tag434.xml"/><Relationship Id="rId6" Type="http://schemas.openxmlformats.org/officeDocument/2006/relationships/tags" Target="../tags/tag433.xml"/><Relationship Id="rId5" Type="http://schemas.openxmlformats.org/officeDocument/2006/relationships/tags" Target="../tags/tag432.xml"/><Relationship Id="rId4" Type="http://schemas.openxmlformats.org/officeDocument/2006/relationships/tags" Target="../tags/tag431.xml"/><Relationship Id="rId3" Type="http://schemas.openxmlformats.org/officeDocument/2006/relationships/tags" Target="../tags/tag430.xml"/><Relationship Id="rId2" Type="http://schemas.openxmlformats.org/officeDocument/2006/relationships/tags" Target="../tags/tag429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439.xml"/><Relationship Id="rId12" Type="http://schemas.openxmlformats.org/officeDocument/2006/relationships/tags" Target="../tags/tag438.xml"/><Relationship Id="rId11" Type="http://schemas.openxmlformats.org/officeDocument/2006/relationships/image" Target="../media/image16.jpeg"/><Relationship Id="rId10" Type="http://schemas.openxmlformats.org/officeDocument/2006/relationships/tags" Target="../tags/tag437.xml"/><Relationship Id="rId1" Type="http://schemas.openxmlformats.org/officeDocument/2006/relationships/tags" Target="../tags/tag428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48.xml"/><Relationship Id="rId8" Type="http://schemas.openxmlformats.org/officeDocument/2006/relationships/tags" Target="../tags/tag447.xml"/><Relationship Id="rId7" Type="http://schemas.openxmlformats.org/officeDocument/2006/relationships/tags" Target="../tags/tag446.xml"/><Relationship Id="rId6" Type="http://schemas.openxmlformats.org/officeDocument/2006/relationships/tags" Target="../tags/tag445.xml"/><Relationship Id="rId5" Type="http://schemas.openxmlformats.org/officeDocument/2006/relationships/tags" Target="../tags/tag444.xml"/><Relationship Id="rId4" Type="http://schemas.openxmlformats.org/officeDocument/2006/relationships/tags" Target="../tags/tag443.xml"/><Relationship Id="rId3" Type="http://schemas.openxmlformats.org/officeDocument/2006/relationships/tags" Target="../tags/tag442.xml"/><Relationship Id="rId2" Type="http://schemas.openxmlformats.org/officeDocument/2006/relationships/tags" Target="../tags/tag441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450.xml"/><Relationship Id="rId10" Type="http://schemas.openxmlformats.org/officeDocument/2006/relationships/tags" Target="../tags/tag449.xml"/><Relationship Id="rId1" Type="http://schemas.openxmlformats.org/officeDocument/2006/relationships/tags" Target="../tags/tag440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2.xml"/><Relationship Id="rId8" Type="http://schemas.openxmlformats.org/officeDocument/2006/relationships/tags" Target="../tags/tag241.xml"/><Relationship Id="rId7" Type="http://schemas.openxmlformats.org/officeDocument/2006/relationships/tags" Target="../tags/tag240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4" Type="http://schemas.openxmlformats.org/officeDocument/2006/relationships/tags" Target="../tags/tag237.xml"/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244.xml"/><Relationship Id="rId11" Type="http://schemas.openxmlformats.org/officeDocument/2006/relationships/tags" Target="../tags/tag243.xml"/><Relationship Id="rId10" Type="http://schemas.openxmlformats.org/officeDocument/2006/relationships/image" Target="../media/image11.jpeg"/><Relationship Id="rId1" Type="http://schemas.openxmlformats.org/officeDocument/2006/relationships/tags" Target="../tags/tag234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59.xml"/><Relationship Id="rId8" Type="http://schemas.openxmlformats.org/officeDocument/2006/relationships/tags" Target="../tags/tag458.xml"/><Relationship Id="rId7" Type="http://schemas.openxmlformats.org/officeDocument/2006/relationships/tags" Target="../tags/tag457.xml"/><Relationship Id="rId6" Type="http://schemas.openxmlformats.org/officeDocument/2006/relationships/tags" Target="../tags/tag456.xml"/><Relationship Id="rId5" Type="http://schemas.openxmlformats.org/officeDocument/2006/relationships/tags" Target="../tags/tag455.xml"/><Relationship Id="rId4" Type="http://schemas.openxmlformats.org/officeDocument/2006/relationships/tags" Target="../tags/tag454.xml"/><Relationship Id="rId3" Type="http://schemas.openxmlformats.org/officeDocument/2006/relationships/tags" Target="../tags/tag453.xml"/><Relationship Id="rId2" Type="http://schemas.openxmlformats.org/officeDocument/2006/relationships/tags" Target="../tags/tag452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461.xml"/><Relationship Id="rId10" Type="http://schemas.openxmlformats.org/officeDocument/2006/relationships/tags" Target="../tags/tag460.xml"/><Relationship Id="rId1" Type="http://schemas.openxmlformats.org/officeDocument/2006/relationships/tags" Target="../tags/tag451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6.xml"/><Relationship Id="rId4" Type="http://schemas.openxmlformats.org/officeDocument/2006/relationships/tags" Target="../tags/tag464.xml"/><Relationship Id="rId3" Type="http://schemas.openxmlformats.org/officeDocument/2006/relationships/tags" Target="../tags/tag463.xml"/><Relationship Id="rId2" Type="http://schemas.openxmlformats.org/officeDocument/2006/relationships/image" Target="../media/image9.png"/><Relationship Id="rId1" Type="http://schemas.openxmlformats.org/officeDocument/2006/relationships/tags" Target="../tags/tag46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3.xml"/><Relationship Id="rId8" Type="http://schemas.openxmlformats.org/officeDocument/2006/relationships/tags" Target="../tags/tag252.xml"/><Relationship Id="rId7" Type="http://schemas.openxmlformats.org/officeDocument/2006/relationships/tags" Target="../tags/tag251.xml"/><Relationship Id="rId6" Type="http://schemas.openxmlformats.org/officeDocument/2006/relationships/tags" Target="../tags/tag250.xml"/><Relationship Id="rId5" Type="http://schemas.openxmlformats.org/officeDocument/2006/relationships/tags" Target="../tags/tag249.xml"/><Relationship Id="rId4" Type="http://schemas.openxmlformats.org/officeDocument/2006/relationships/tags" Target="../tags/tag248.xml"/><Relationship Id="rId3" Type="http://schemas.openxmlformats.org/officeDocument/2006/relationships/tags" Target="../tags/tag247.xml"/><Relationship Id="rId2" Type="http://schemas.openxmlformats.org/officeDocument/2006/relationships/tags" Target="../tags/tag246.xml"/><Relationship Id="rId16" Type="http://schemas.openxmlformats.org/officeDocument/2006/relationships/slideLayout" Target="../slideLayouts/slideLayout12.xml"/><Relationship Id="rId15" Type="http://schemas.openxmlformats.org/officeDocument/2006/relationships/tags" Target="../tags/tag259.xml"/><Relationship Id="rId14" Type="http://schemas.openxmlformats.org/officeDocument/2006/relationships/tags" Target="../tags/tag258.xml"/><Relationship Id="rId13" Type="http://schemas.openxmlformats.org/officeDocument/2006/relationships/tags" Target="../tags/tag257.xml"/><Relationship Id="rId12" Type="http://schemas.openxmlformats.org/officeDocument/2006/relationships/tags" Target="../tags/tag256.xml"/><Relationship Id="rId11" Type="http://schemas.openxmlformats.org/officeDocument/2006/relationships/tags" Target="../tags/tag255.xml"/><Relationship Id="rId10" Type="http://schemas.openxmlformats.org/officeDocument/2006/relationships/tags" Target="../tags/tag254.xml"/><Relationship Id="rId1" Type="http://schemas.openxmlformats.org/officeDocument/2006/relationships/tags" Target="../tags/tag245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8.xml"/><Relationship Id="rId8" Type="http://schemas.openxmlformats.org/officeDocument/2006/relationships/tags" Target="../tags/tag267.xml"/><Relationship Id="rId7" Type="http://schemas.openxmlformats.org/officeDocument/2006/relationships/tags" Target="../tags/tag266.xml"/><Relationship Id="rId6" Type="http://schemas.openxmlformats.org/officeDocument/2006/relationships/tags" Target="../tags/tag265.xml"/><Relationship Id="rId5" Type="http://schemas.openxmlformats.org/officeDocument/2006/relationships/tags" Target="../tags/tag264.xml"/><Relationship Id="rId4" Type="http://schemas.openxmlformats.org/officeDocument/2006/relationships/tags" Target="../tags/tag263.xml"/><Relationship Id="rId3" Type="http://schemas.openxmlformats.org/officeDocument/2006/relationships/tags" Target="../tags/tag262.xml"/><Relationship Id="rId2" Type="http://schemas.openxmlformats.org/officeDocument/2006/relationships/tags" Target="../tags/tag261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269.xml"/><Relationship Id="rId12" Type="http://schemas.openxmlformats.org/officeDocument/2006/relationships/slide" Target="slide4.xml"/><Relationship Id="rId11" Type="http://schemas.openxmlformats.org/officeDocument/2006/relationships/image" Target="../media/image13.jpeg"/><Relationship Id="rId10" Type="http://schemas.openxmlformats.org/officeDocument/2006/relationships/image" Target="../media/image12.jpeg"/><Relationship Id="rId1" Type="http://schemas.openxmlformats.org/officeDocument/2006/relationships/tags" Target="../tags/tag260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8.xml"/><Relationship Id="rId8" Type="http://schemas.openxmlformats.org/officeDocument/2006/relationships/tags" Target="../tags/tag277.xml"/><Relationship Id="rId7" Type="http://schemas.openxmlformats.org/officeDocument/2006/relationships/tags" Target="../tags/tag276.xml"/><Relationship Id="rId6" Type="http://schemas.openxmlformats.org/officeDocument/2006/relationships/tags" Target="../tags/tag275.xml"/><Relationship Id="rId5" Type="http://schemas.openxmlformats.org/officeDocument/2006/relationships/tags" Target="../tags/tag274.xml"/><Relationship Id="rId4" Type="http://schemas.openxmlformats.org/officeDocument/2006/relationships/tags" Target="../tags/tag273.xml"/><Relationship Id="rId3" Type="http://schemas.openxmlformats.org/officeDocument/2006/relationships/tags" Target="../tags/tag272.xml"/><Relationship Id="rId2" Type="http://schemas.openxmlformats.org/officeDocument/2006/relationships/tags" Target="../tags/tag271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280.xml"/><Relationship Id="rId10" Type="http://schemas.openxmlformats.org/officeDocument/2006/relationships/tags" Target="../tags/tag279.xml"/><Relationship Id="rId1" Type="http://schemas.openxmlformats.org/officeDocument/2006/relationships/tags" Target="../tags/tag270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9.xml"/><Relationship Id="rId8" Type="http://schemas.openxmlformats.org/officeDocument/2006/relationships/tags" Target="../tags/tag288.xml"/><Relationship Id="rId7" Type="http://schemas.openxmlformats.org/officeDocument/2006/relationships/tags" Target="../tags/tag287.xml"/><Relationship Id="rId6" Type="http://schemas.openxmlformats.org/officeDocument/2006/relationships/tags" Target="../tags/tag286.xml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tags" Target="../tags/tag283.xml"/><Relationship Id="rId2" Type="http://schemas.openxmlformats.org/officeDocument/2006/relationships/tags" Target="../tags/tag282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291.xml"/><Relationship Id="rId10" Type="http://schemas.openxmlformats.org/officeDocument/2006/relationships/tags" Target="../tags/tag290.xml"/><Relationship Id="rId1" Type="http://schemas.openxmlformats.org/officeDocument/2006/relationships/tags" Target="../tags/tag28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00.xml"/><Relationship Id="rId8" Type="http://schemas.openxmlformats.org/officeDocument/2006/relationships/tags" Target="../tags/tag299.xml"/><Relationship Id="rId7" Type="http://schemas.openxmlformats.org/officeDocument/2006/relationships/tags" Target="../tags/tag298.xml"/><Relationship Id="rId6" Type="http://schemas.openxmlformats.org/officeDocument/2006/relationships/tags" Target="../tags/tag297.xml"/><Relationship Id="rId5" Type="http://schemas.openxmlformats.org/officeDocument/2006/relationships/tags" Target="../tags/tag296.xml"/><Relationship Id="rId4" Type="http://schemas.openxmlformats.org/officeDocument/2006/relationships/tags" Target="../tags/tag295.xml"/><Relationship Id="rId3" Type="http://schemas.openxmlformats.org/officeDocument/2006/relationships/tags" Target="../tags/tag294.xml"/><Relationship Id="rId2" Type="http://schemas.openxmlformats.org/officeDocument/2006/relationships/tags" Target="../tags/tag293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02.xml"/><Relationship Id="rId10" Type="http://schemas.openxmlformats.org/officeDocument/2006/relationships/tags" Target="../tags/tag301.xml"/><Relationship Id="rId1" Type="http://schemas.openxmlformats.org/officeDocument/2006/relationships/tags" Target="../tags/tag29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1.xml"/><Relationship Id="rId8" Type="http://schemas.openxmlformats.org/officeDocument/2006/relationships/tags" Target="../tags/tag310.xml"/><Relationship Id="rId7" Type="http://schemas.openxmlformats.org/officeDocument/2006/relationships/tags" Target="../tags/tag309.xml"/><Relationship Id="rId6" Type="http://schemas.openxmlformats.org/officeDocument/2006/relationships/tags" Target="../tags/tag308.xml"/><Relationship Id="rId5" Type="http://schemas.openxmlformats.org/officeDocument/2006/relationships/tags" Target="../tags/tag307.xml"/><Relationship Id="rId4" Type="http://schemas.openxmlformats.org/officeDocument/2006/relationships/tags" Target="../tags/tag306.xml"/><Relationship Id="rId3" Type="http://schemas.openxmlformats.org/officeDocument/2006/relationships/tags" Target="../tags/tag305.xml"/><Relationship Id="rId2" Type="http://schemas.openxmlformats.org/officeDocument/2006/relationships/tags" Target="../tags/tag304.xml"/><Relationship Id="rId16" Type="http://schemas.openxmlformats.org/officeDocument/2006/relationships/slideLayout" Target="../slideLayouts/slideLayout12.xml"/><Relationship Id="rId15" Type="http://schemas.openxmlformats.org/officeDocument/2006/relationships/tags" Target="../tags/tag317.xml"/><Relationship Id="rId14" Type="http://schemas.openxmlformats.org/officeDocument/2006/relationships/tags" Target="../tags/tag316.xml"/><Relationship Id="rId13" Type="http://schemas.openxmlformats.org/officeDocument/2006/relationships/tags" Target="../tags/tag315.xml"/><Relationship Id="rId12" Type="http://schemas.openxmlformats.org/officeDocument/2006/relationships/tags" Target="../tags/tag314.xml"/><Relationship Id="rId11" Type="http://schemas.openxmlformats.org/officeDocument/2006/relationships/tags" Target="../tags/tag313.xml"/><Relationship Id="rId10" Type="http://schemas.openxmlformats.org/officeDocument/2006/relationships/tags" Target="../tags/tag312.xml"/><Relationship Id="rId1" Type="http://schemas.openxmlformats.org/officeDocument/2006/relationships/tags" Target="../tags/tag30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6.xml"/><Relationship Id="rId8" Type="http://schemas.openxmlformats.org/officeDocument/2006/relationships/tags" Target="../tags/tag325.xml"/><Relationship Id="rId7" Type="http://schemas.openxmlformats.org/officeDocument/2006/relationships/tags" Target="../tags/tag324.xml"/><Relationship Id="rId6" Type="http://schemas.openxmlformats.org/officeDocument/2006/relationships/tags" Target="../tags/tag323.xml"/><Relationship Id="rId5" Type="http://schemas.openxmlformats.org/officeDocument/2006/relationships/tags" Target="../tags/tag322.xml"/><Relationship Id="rId4" Type="http://schemas.openxmlformats.org/officeDocument/2006/relationships/tags" Target="../tags/tag321.xml"/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28.xml"/><Relationship Id="rId10" Type="http://schemas.openxmlformats.org/officeDocument/2006/relationships/tags" Target="../tags/tag327.xml"/><Relationship Id="rId1" Type="http://schemas.openxmlformats.org/officeDocument/2006/relationships/tags" Target="../tags/tag3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-348237" y="2043532"/>
            <a:ext cx="4927600" cy="1498600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96017" y="6289255"/>
            <a:ext cx="36535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语文部编</a:t>
            </a:r>
            <a:r>
              <a:rPr lang="zh-CN" altLang="en-US" sz="20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版六年级上册</a:t>
            </a:r>
            <a:endParaRPr lang="zh-CN" altLang="en-US" sz="2000" dirty="0" smtClean="0">
              <a:solidFill>
                <a:schemeClr val="dk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  <a:sym typeface="+mn-ea"/>
              </a:rPr>
              <a:t>第八单元 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  <a:sym typeface="+mn-ea"/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sym typeface="+mn-ea"/>
              </a:rPr>
              <a:t>26.我的伯父鲁迅先生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sym typeface="+mn-ea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4337" name="文本占位符 86018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340360" y="876935"/>
            <a:ext cx="11464925" cy="5687695"/>
          </a:xfrm>
        </p:spPr>
        <p:txBody>
          <a:bodyPr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40000"/>
              </a:lnSpc>
              <a:buClrTx/>
              <a:buSzTx/>
              <a:buNone/>
            </a:pPr>
            <a:r>
              <a:rPr lang="zh-CN" altLang="en-US" sz="3200" b="1" dirty="0">
                <a:solidFill>
                  <a:schemeClr val="accent2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根据意思，从课文中找出相应的成语写下来。</a:t>
            </a:r>
            <a:endParaRPr lang="zh-CN" altLang="en-US" sz="3200" b="1" dirty="0">
              <a:solidFill>
                <a:schemeClr val="accent2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40000"/>
              </a:lnSpc>
              <a:buClrTx/>
              <a:buSzTx/>
              <a:buNone/>
            </a:pPr>
            <a:r>
              <a:rPr lang="zh-CN" altLang="en-US" sz="3200" b="1" dirty="0">
                <a:solidFill>
                  <a:schemeClr val="accent2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1</a:t>
            </a:r>
            <a:r>
              <a:rPr lang="zh-CN" altLang="en-US" sz="3200" b="1" dirty="0">
                <a:solidFill>
                  <a:schemeClr val="accent2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、把枣整个吞下去，不加咀嚼，不辨滋味。（          ）</a:t>
            </a:r>
            <a:endParaRPr lang="zh-CN" altLang="en-US" sz="3200" b="1" dirty="0">
              <a:solidFill>
                <a:schemeClr val="accent2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40000"/>
              </a:lnSpc>
              <a:buClrTx/>
              <a:buSzTx/>
              <a:buNone/>
            </a:pPr>
            <a:r>
              <a:rPr lang="zh-CN" altLang="en-US" sz="3200" b="1" dirty="0">
                <a:solidFill>
                  <a:schemeClr val="accent2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2</a:t>
            </a:r>
            <a:r>
              <a:rPr lang="zh-CN" altLang="en-US" sz="3200" b="1" dirty="0">
                <a:solidFill>
                  <a:schemeClr val="accent2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、把姓张的帽子戴到姓李的头上。比喻认错了对象或弄错了事实。                                  （          ）</a:t>
            </a:r>
            <a:endParaRPr lang="zh-CN" altLang="en-US" sz="3200" b="1" dirty="0">
              <a:solidFill>
                <a:schemeClr val="accent2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40000"/>
              </a:lnSpc>
              <a:buClrTx/>
              <a:buSzTx/>
              <a:buNone/>
            </a:pPr>
            <a:r>
              <a:rPr lang="zh-CN" altLang="en-US" sz="3200" b="1" dirty="0">
                <a:solidFill>
                  <a:schemeClr val="accent2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3</a:t>
            </a:r>
            <a:r>
              <a:rPr lang="zh-CN" altLang="en-US" sz="3200" b="1" dirty="0">
                <a:solidFill>
                  <a:schemeClr val="accent2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、形容一下子明白过来。                （          ）</a:t>
            </a:r>
            <a:endParaRPr lang="zh-CN" altLang="en-US" sz="3200" b="1" dirty="0">
              <a:solidFill>
                <a:schemeClr val="accent2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40000"/>
              </a:lnSpc>
              <a:buClrTx/>
              <a:buSzTx/>
              <a:buNone/>
            </a:pPr>
            <a:r>
              <a:rPr lang="zh-CN" altLang="en-US" sz="3200" b="1" dirty="0">
                <a:solidFill>
                  <a:schemeClr val="accent2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4</a:t>
            </a:r>
            <a:r>
              <a:rPr lang="zh-CN" altLang="en-US" sz="3200" b="1" dirty="0">
                <a:solidFill>
                  <a:schemeClr val="accent2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、比喻经历过长期的艰难困苦。          （          ）</a:t>
            </a:r>
            <a:endParaRPr lang="zh-CN" altLang="en-US" sz="3200" b="1" dirty="0">
              <a:solidFill>
                <a:schemeClr val="accent2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86020" name="文本框 86019"/>
          <p:cNvSpPr txBox="1"/>
          <p:nvPr/>
        </p:nvSpPr>
        <p:spPr>
          <a:xfrm>
            <a:off x="8891588" y="1819593"/>
            <a:ext cx="181610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囫囵吞枣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6021" name="文本框 86020"/>
          <p:cNvSpPr txBox="1"/>
          <p:nvPr/>
        </p:nvSpPr>
        <p:spPr>
          <a:xfrm>
            <a:off x="9003030" y="3333750"/>
            <a:ext cx="181610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张冠李戴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6022" name="文本框 86021"/>
          <p:cNvSpPr txBox="1"/>
          <p:nvPr/>
        </p:nvSpPr>
        <p:spPr>
          <a:xfrm>
            <a:off x="8891905" y="4132263"/>
            <a:ext cx="181610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恍然大悟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6023" name="文本框 86022"/>
          <p:cNvSpPr txBox="1"/>
          <p:nvPr/>
        </p:nvSpPr>
        <p:spPr>
          <a:xfrm>
            <a:off x="9003030" y="4977765"/>
            <a:ext cx="181610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饱经风霜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0" grpId="0"/>
      <p:bldP spid="86021" grpId="0"/>
      <p:bldP spid="86022" grpId="0"/>
      <p:bldP spid="860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099" name="Text Box 5"/>
          <p:cNvSpPr txBox="1"/>
          <p:nvPr>
            <p:custDataLst>
              <p:tags r:id="rId10"/>
            </p:custDataLst>
          </p:nvPr>
        </p:nvSpPr>
        <p:spPr>
          <a:xfrm>
            <a:off x="1274445" y="1330325"/>
            <a:ext cx="9643745" cy="34150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许多人都来追悼他，向他致敬，有的甚至失声痛哭。数不清的挽联挂满了墙壁，大大小小的花圈堆满了整间屋子。送挽联的有工人，有学生，各色各样的人都有。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100" name="TextBox 3"/>
          <p:cNvSpPr txBox="1"/>
          <p:nvPr/>
        </p:nvSpPr>
        <p:spPr>
          <a:xfrm>
            <a:off x="2561273" y="4859020"/>
            <a:ext cx="7069455" cy="9220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600" b="1" i="1" dirty="0">
                <a:solidFill>
                  <a:srgbClr val="000000"/>
                </a:solidFill>
                <a:latin typeface="幼圆" charset="0"/>
                <a:ea typeface="幼圆" charset="0"/>
              </a:rPr>
              <a:t>伯父为什么得到这么多人的爱戴？</a:t>
            </a:r>
            <a:endParaRPr lang="zh-CN" altLang="en-US" sz="3600" b="1" i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2228" name="Rectangle 3"/>
          <p:cNvSpPr>
            <a:spLocks noRot="1"/>
          </p:cNvSpPr>
          <p:nvPr/>
        </p:nvSpPr>
        <p:spPr>
          <a:xfrm>
            <a:off x="2099628" y="1745933"/>
            <a:ext cx="7993062" cy="3024187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-342900">
              <a:lnSpc>
                <a:spcPct val="140000"/>
              </a:lnSpc>
              <a:spcBef>
                <a:spcPct val="20000"/>
              </a:spcBef>
              <a:buFont typeface="Wingdings" panose="05000000000000000000" pitchFamily="2" charset="2"/>
            </a:pPr>
            <a:r>
              <a:rPr lang="en-US" altLang="zh-CN" sz="40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自由读一读课文的第</a:t>
            </a:r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－</a:t>
            </a:r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自然段，想一想：谈</a:t>
            </a:r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《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水浒传</a:t>
            </a:r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》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这件事中，哪些句子让你感受最深，你从中感受到了什么？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</a:pPr>
            <a:endParaRPr lang="zh-CN" altLang="en-US" sz="4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7417" name="日期占位符 1"/>
          <p:cNvSpPr txBox="1">
            <a:spLocks noGrp="1"/>
          </p:cNvSpPr>
          <p:nvPr>
            <p:custDataLst>
              <p:tags r:id="rId10"/>
            </p:custDataLst>
          </p:nvPr>
        </p:nvSpPr>
        <p:spPr>
          <a:xfrm>
            <a:off x="1981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en-US" altLang="en-US" sz="1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8433" name="Text Box 5"/>
          <p:cNvSpPr txBox="1"/>
          <p:nvPr>
            <p:custDataLst>
              <p:tags r:id="rId10"/>
            </p:custDataLst>
          </p:nvPr>
        </p:nvSpPr>
        <p:spPr>
          <a:xfrm>
            <a:off x="3700463" y="1417638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4278" name="Text Box 6"/>
          <p:cNvSpPr txBox="1"/>
          <p:nvPr/>
        </p:nvSpPr>
        <p:spPr>
          <a:xfrm>
            <a:off x="1992313" y="1547813"/>
            <a:ext cx="6672262" cy="15068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伯父摸着胡子，笑了笑，说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4282" name="Text Box 10"/>
          <p:cNvSpPr txBox="1"/>
          <p:nvPr>
            <p:custDataLst>
              <p:tags r:id="rId11"/>
            </p:custDataLst>
          </p:nvPr>
        </p:nvSpPr>
        <p:spPr>
          <a:xfrm>
            <a:off x="1092200" y="3394075"/>
            <a:ext cx="449135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听了这句话，“我”为什么又羞愧，又悔恨，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比挨打挨骂还难受？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圆角矩形 7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021330" y="375285"/>
            <a:ext cx="4658995" cy="705485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noFill/>
            <a:round/>
          </a:ln>
          <a:effectLst>
            <a:outerShdw dist="35921" dir="2700000" algn="ctr" rotWithShape="0">
              <a:schemeClr val="folHlink"/>
            </a:outerShdw>
          </a:effec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集体交流，突破难点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8438" name="AutoShape 9"/>
          <p:cNvSpPr/>
          <p:nvPr>
            <p:custDataLst>
              <p:tags r:id="rId13"/>
            </p:custDataLst>
          </p:nvPr>
        </p:nvSpPr>
        <p:spPr>
          <a:xfrm rot="2361717">
            <a:off x="6607175" y="2503805"/>
            <a:ext cx="3492500" cy="3429000"/>
          </a:xfrm>
          <a:prstGeom prst="cloudCallout">
            <a:avLst>
              <a:gd name="adj1" fmla="val -115699"/>
              <a:gd name="adj2" fmla="val 13764"/>
            </a:avLst>
          </a:prstGeom>
          <a:solidFill>
            <a:srgbClr val="0066FF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zh-CN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439" name="Text Box 10"/>
          <p:cNvSpPr txBox="1"/>
          <p:nvPr>
            <p:custDataLst>
              <p:tags r:id="rId14"/>
            </p:custDataLst>
          </p:nvPr>
        </p:nvSpPr>
        <p:spPr>
          <a:xfrm>
            <a:off x="7040880" y="3151505"/>
            <a:ext cx="3059430" cy="2122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4400" b="1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哈哈，还是我的记性好。”</a:t>
            </a:r>
            <a:endParaRPr lang="zh-CN" altLang="en-US" sz="4400" b="1" dirty="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8" grpId="0"/>
      <p:bldP spid="54282" grpId="0"/>
      <p:bldP spid="8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267" name="TextBox 3"/>
          <p:cNvSpPr txBox="1"/>
          <p:nvPr/>
        </p:nvSpPr>
        <p:spPr>
          <a:xfrm>
            <a:off x="2595563" y="571500"/>
            <a:ext cx="7536180" cy="11988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“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你想，四周围黑洞洞的，</a:t>
            </a:r>
            <a:endParaRPr lang="en-US" altLang="zh-CN" sz="36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还不容易碰壁吗？”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9459" name="椭圆形标注 54274"/>
          <p:cNvSpPr/>
          <p:nvPr>
            <p:custDataLst>
              <p:tags r:id="rId10"/>
            </p:custDataLst>
          </p:nvPr>
        </p:nvSpPr>
        <p:spPr>
          <a:xfrm>
            <a:off x="1524000" y="2143125"/>
            <a:ext cx="3996055" cy="2018030"/>
          </a:xfrm>
          <a:prstGeom prst="wedgeEllipseCallout">
            <a:avLst>
              <a:gd name="adj1" fmla="val 91978"/>
              <a:gd name="adj2" fmla="val -100385"/>
            </a:avLst>
          </a:prstGeom>
          <a:solidFill>
            <a:srgbClr val="FFFF00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zh-CN" sz="28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460" name="文本框 54275"/>
          <p:cNvSpPr txBox="1"/>
          <p:nvPr>
            <p:custDataLst>
              <p:tags r:id="rId11"/>
            </p:custDataLst>
          </p:nvPr>
        </p:nvSpPr>
        <p:spPr>
          <a:xfrm>
            <a:off x="1847850" y="2446655"/>
            <a:ext cx="3527425" cy="1383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比喻当时的社会一片黑暗，人民连一点民主和自由都没有。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9462" name="椭圆形标注 54278"/>
          <p:cNvSpPr/>
          <p:nvPr>
            <p:custDataLst>
              <p:tags r:id="rId12"/>
            </p:custDataLst>
          </p:nvPr>
        </p:nvSpPr>
        <p:spPr>
          <a:xfrm>
            <a:off x="6510020" y="2218055"/>
            <a:ext cx="3240405" cy="1943100"/>
          </a:xfrm>
          <a:prstGeom prst="wedgeEllipseCallout">
            <a:avLst>
              <a:gd name="adj1" fmla="val -90324"/>
              <a:gd name="adj2" fmla="val -79083"/>
            </a:avLst>
          </a:prstGeom>
          <a:solidFill>
            <a:srgbClr val="CC99FF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zh-CN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463" name="文本框 54279"/>
          <p:cNvSpPr txBox="1"/>
          <p:nvPr>
            <p:custDataLst>
              <p:tags r:id="rId13"/>
            </p:custDataLst>
          </p:nvPr>
        </p:nvSpPr>
        <p:spPr>
          <a:xfrm>
            <a:off x="6779895" y="2618105"/>
            <a:ext cx="2700655" cy="1383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指与反动势力作斗争时受到的挫折与迫害。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1270" name="TextBox 13"/>
          <p:cNvSpPr txBox="1"/>
          <p:nvPr>
            <p:custDataLst>
              <p:tags r:id="rId14"/>
            </p:custDataLst>
          </p:nvPr>
        </p:nvSpPr>
        <p:spPr>
          <a:xfrm>
            <a:off x="2595880" y="4371658"/>
            <a:ext cx="589915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从这件事中，你体会到了什么？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271" name="TextBox 14"/>
          <p:cNvSpPr txBox="1"/>
          <p:nvPr/>
        </p:nvSpPr>
        <p:spPr>
          <a:xfrm>
            <a:off x="782955" y="5168265"/>
            <a:ext cx="10394315" cy="11734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1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可以体会到鲁迅先生不怕挫折、不惧迫害的顽强斗争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精神和革命乐观主义态度。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70" grpId="0"/>
      <p:bldP spid="1127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圆角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306445" y="207010"/>
            <a:ext cx="2427605" cy="752475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noFill/>
            <a:round/>
          </a:ln>
          <a:effectLst>
            <a:outerShdw dist="35921" dir="2700000" algn="ctr" rotWithShape="0">
              <a:schemeClr val="folHlink"/>
            </a:outerShdw>
          </a:effec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救助车夫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" name="矩形 3"/>
          <p:cNvSpPr/>
          <p:nvPr>
            <p:custDataLst>
              <p:tags r:id="rId11"/>
            </p:custDataLst>
          </p:nvPr>
        </p:nvSpPr>
        <p:spPr>
          <a:xfrm>
            <a:off x="671195" y="1527810"/>
            <a:ext cx="10502265" cy="31051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4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、用横线画出描写车夫伤势严重的句子，读一读，想一想：为什么这么冷的天，那位车夫还光着脚拉着车在路上跑呢？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4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、伯父他们是怎样救助车夫的？找出一系列表示动作的词，说说：从这些词语中你体会到鲁迅先生的什么情感</a:t>
            </a: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</a:t>
            </a:r>
            <a:endParaRPr lang="en-US" altLang="zh-CN" sz="28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4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、事后鲁迅先生为什么变得那么严肃，最后深深地叹了一口气呢？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8195" name="图片 35843" descr="图片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8470" y="4892675"/>
            <a:ext cx="2303145" cy="15278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220" name="TextBox 3"/>
          <p:cNvSpPr txBox="1"/>
          <p:nvPr>
            <p:custDataLst>
              <p:tags r:id="rId10"/>
            </p:custDataLst>
          </p:nvPr>
        </p:nvSpPr>
        <p:spPr>
          <a:xfrm>
            <a:off x="1579880" y="3111500"/>
            <a:ext cx="10050145" cy="13652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快速浏览第</a:t>
            </a:r>
            <a:r>
              <a:rPr lang="en-US" altLang="zh-CN" sz="36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23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自然段，说说你体会到了什么？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36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103" name="圆角矩形 410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784475" y="444500"/>
            <a:ext cx="2546985" cy="80010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noFill/>
            <a:round/>
          </a:ln>
          <a:effectLst>
            <a:outerShdw dist="35921" dir="2700000" algn="ctr" rotWithShape="0">
              <a:schemeClr val="folHlink"/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关心女佣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0247" name="文本框 10246"/>
          <p:cNvSpPr txBox="1"/>
          <p:nvPr/>
        </p:nvSpPr>
        <p:spPr>
          <a:xfrm>
            <a:off x="568960" y="4033520"/>
            <a:ext cx="10427970" cy="14198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>
                <a:solidFill>
                  <a:srgbClr val="000000"/>
                </a:solidFill>
                <a:latin typeface="幼圆" charset="0"/>
                <a:ea typeface="华文中宋" panose="02010600040101010101" pitchFamily="2" charset="-122"/>
                <a:cs typeface="幼圆" charset="0"/>
              </a:rPr>
              <a:t>   </a:t>
            </a:r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这里运用对比的方法，体现了鲁迅先生“为自己想得少，为别人想得多”的高尚品质。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华文中宋" panose="02010600040101010101" pitchFamily="2" charset="-122"/>
                <a:cs typeface="幼圆" charset="0"/>
              </a:rPr>
              <a:t> 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华文中宋" panose="02010600040101010101" pitchFamily="2" charset="-122"/>
              <a:cs typeface="幼圆" charset="0"/>
            </a:endParaRPr>
          </a:p>
        </p:txBody>
      </p:sp>
      <p:pic>
        <p:nvPicPr>
          <p:cNvPr id="22532" name="Picture 8" descr="scan0008"/>
          <p:cNvPicPr>
            <a:picLocks noChangeAspect="1"/>
          </p:cNvPicPr>
          <p:nvPr/>
        </p:nvPicPr>
        <p:blipFill>
          <a:blip r:embed="rId12">
            <a:lum bright="12000"/>
          </a:blip>
          <a:stretch>
            <a:fillRect/>
          </a:stretch>
        </p:blipFill>
        <p:spPr>
          <a:xfrm>
            <a:off x="6910388" y="157163"/>
            <a:ext cx="2930525" cy="2852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4103" grpId="0" bldLvl="0" animBg="1"/>
      <p:bldP spid="1024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3553" name="Text Box 3"/>
          <p:cNvSpPr txBox="1"/>
          <p:nvPr>
            <p:custDataLst>
              <p:tags r:id="rId10"/>
            </p:custDataLst>
          </p:nvPr>
        </p:nvSpPr>
        <p:spPr>
          <a:xfrm>
            <a:off x="2305685" y="3868420"/>
            <a:ext cx="8078470" cy="11741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60000"/>
              </a:lnSpc>
            </a:pPr>
            <a:r>
              <a:rPr lang="zh-CN" altLang="en-US" sz="4400" b="1" dirty="0">
                <a:solidFill>
                  <a:schemeClr val="dk2">
                    <a:lumMod val="25000"/>
                  </a:schemeClr>
                </a:solidFill>
                <a:latin typeface="幼圆" charset="0"/>
                <a:ea typeface="幼圆" charset="0"/>
              </a:rPr>
              <a:t>（点明中心、总结全文）</a:t>
            </a:r>
            <a:endParaRPr lang="zh-CN" altLang="en-US" sz="4400" b="1" dirty="0">
              <a:solidFill>
                <a:schemeClr val="dk2">
                  <a:lumMod val="2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23554" name="Text Box 8"/>
          <p:cNvSpPr txBox="1"/>
          <p:nvPr/>
        </p:nvSpPr>
        <p:spPr>
          <a:xfrm>
            <a:off x="2803525" y="449898"/>
            <a:ext cx="5692140" cy="9772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6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鲁迅先生是一个怎样的人？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3555" name="Text Box 5"/>
          <p:cNvSpPr txBox="1"/>
          <p:nvPr>
            <p:custDataLst>
              <p:tags r:id="rId11"/>
            </p:custDataLst>
          </p:nvPr>
        </p:nvSpPr>
        <p:spPr>
          <a:xfrm>
            <a:off x="2803525" y="1427163"/>
            <a:ext cx="3396615" cy="18637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60000"/>
              </a:lnSpc>
            </a:pP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幼圆" charset="0"/>
              </a:rPr>
              <a:t>为自己想得少，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60000"/>
              </a:lnSpc>
            </a:pP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幼圆" charset="0"/>
              </a:rPr>
              <a:t>为别人想得多。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4577" name="Text Box 2"/>
          <p:cNvSpPr txBox="1"/>
          <p:nvPr/>
        </p:nvSpPr>
        <p:spPr>
          <a:xfrm>
            <a:off x="3284538" y="644525"/>
            <a:ext cx="5859462" cy="16414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4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有的人活着，他已经死了；有的人死了，他还活着。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9699" name="Text Box 3"/>
          <p:cNvSpPr txBox="1"/>
          <p:nvPr/>
        </p:nvSpPr>
        <p:spPr>
          <a:xfrm>
            <a:off x="4037330" y="2491740"/>
            <a:ext cx="4924425" cy="86614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4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让我们永远记住他——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29700" name="Picture 4" descr="五十岁生辰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366078" y="2783840"/>
            <a:ext cx="2724150" cy="3860800"/>
          </a:xfrm>
          <a:prstGeom prst="rect">
            <a:avLst/>
          </a:prstGeom>
          <a:noFill/>
          <a:ln w="76200" cap="flat" cmpd="tri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9701" name="Text Box 5"/>
          <p:cNvSpPr txBox="1"/>
          <p:nvPr>
            <p:custDataLst>
              <p:tags r:id="rId12"/>
            </p:custDataLst>
          </p:nvPr>
        </p:nvSpPr>
        <p:spPr>
          <a:xfrm>
            <a:off x="4352925" y="3547428"/>
            <a:ext cx="4608513" cy="9531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幼圆" charset="0"/>
              </a:rPr>
              <a:t>我的伯父鲁迅先生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ldLvl="0"/>
      <p:bldP spid="29701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TextBox 5"/>
          <p:cNvSpPr txBox="1"/>
          <p:nvPr>
            <p:custDataLst>
              <p:tags r:id="rId10"/>
            </p:custDataLst>
          </p:nvPr>
        </p:nvSpPr>
        <p:spPr>
          <a:xfrm>
            <a:off x="1746885" y="1561783"/>
            <a:ext cx="9779000" cy="37331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60000"/>
              </a:lnSpc>
            </a:pP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了解文章的写作方法：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6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</a:t>
            </a: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）通过具体事例，抓住人物的语言、神态和动作来</a:t>
            </a:r>
            <a:endParaRPr lang="en-US" altLang="zh-CN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60000"/>
              </a:lnSpc>
            </a:pP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表现人物的精神品质。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6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</a:t>
            </a: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）前后照应，篇末点明中心。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写法探究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5121" name="图片 68610" descr="W02010012229724005357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13075" y="902970"/>
            <a:ext cx="3888105" cy="5432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2" name="Text Box 10"/>
          <p:cNvSpPr txBox="1"/>
          <p:nvPr>
            <p:custDataLst>
              <p:tags r:id="rId11"/>
            </p:custDataLst>
          </p:nvPr>
        </p:nvSpPr>
        <p:spPr>
          <a:xfrm>
            <a:off x="7263130" y="1425575"/>
            <a:ext cx="859790" cy="562165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anchor="t">
            <a:spAutoFit/>
          </a:bodyPr>
          <a:p>
            <a:r>
              <a:rPr lang="zh-CN" altLang="en-US" sz="4400" b="1" dirty="0">
                <a:solidFill>
                  <a:schemeClr val="dk1"/>
                </a:solidFill>
                <a:latin typeface="幼圆" charset="0"/>
                <a:ea typeface="幼圆" charset="0"/>
              </a:rPr>
              <a:t>我的伯父鲁迅先生</a:t>
            </a:r>
            <a:endParaRPr lang="zh-CN" altLang="en-US" sz="44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TextBox 4"/>
          <p:cNvSpPr txBox="1"/>
          <p:nvPr>
            <p:custDataLst>
              <p:tags r:id="rId10"/>
            </p:custDataLst>
          </p:nvPr>
        </p:nvSpPr>
        <p:spPr>
          <a:xfrm>
            <a:off x="1920875" y="1856740"/>
            <a:ext cx="7096760" cy="768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zh-CN" altLang="en-US" sz="4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学了这一课你有什么收获？</a:t>
            </a:r>
            <a:endParaRPr lang="zh-CN" altLang="en-US" sz="4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124" name="Text Box 6"/>
          <p:cNvSpPr txBox="1"/>
          <p:nvPr>
            <p:custDataLst>
              <p:tags r:id="rId10"/>
            </p:custDataLst>
          </p:nvPr>
        </p:nvSpPr>
        <p:spPr>
          <a:xfrm>
            <a:off x="2547938" y="836613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125" name="Text Box 7"/>
          <p:cNvSpPr txBox="1"/>
          <p:nvPr>
            <p:custDataLst>
              <p:tags r:id="rId11"/>
            </p:custDataLst>
          </p:nvPr>
        </p:nvSpPr>
        <p:spPr>
          <a:xfrm>
            <a:off x="1689735" y="1958975"/>
            <a:ext cx="8118475" cy="32410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6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周晔：1926年5月出生，浙江绍兴人。鲁迅三弟周建人和王蕴如的大女儿，鲁迅先生的侄女。代表作《我的伯父鲁迅先生》《鲁迅故家的败落》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171" name="TextBox 5"/>
          <p:cNvSpPr txBox="1"/>
          <p:nvPr>
            <p:custDataLst>
              <p:tags r:id="rId12"/>
            </p:custDataLst>
          </p:nvPr>
        </p:nvSpPr>
        <p:spPr>
          <a:xfrm>
            <a:off x="2952750" y="3214688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172" name="Text Box 9"/>
          <p:cNvSpPr txBox="1"/>
          <p:nvPr>
            <p:custDataLst>
              <p:tags r:id="rId13"/>
            </p:custDataLst>
          </p:nvPr>
        </p:nvSpPr>
        <p:spPr>
          <a:xfrm>
            <a:off x="3071813" y="2976563"/>
            <a:ext cx="309880" cy="1383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173" name="Text Box 10"/>
          <p:cNvSpPr txBox="1"/>
          <p:nvPr>
            <p:custDataLst>
              <p:tags r:id="rId14"/>
            </p:custDataLst>
          </p:nvPr>
        </p:nvSpPr>
        <p:spPr>
          <a:xfrm>
            <a:off x="2403475" y="4010025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174" name="Text Box 12"/>
          <p:cNvSpPr txBox="1"/>
          <p:nvPr/>
        </p:nvSpPr>
        <p:spPr>
          <a:xfrm>
            <a:off x="2855913" y="4554538"/>
            <a:ext cx="3098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sz="3600" b="1" dirty="0">
              <a:solidFill>
                <a:srgbClr val="FF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作者简介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8193" name="图片 4100" descr="u=1245238617,397960026&amp;fm=0&amp;gp=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94255" y="1115695"/>
            <a:ext cx="3206115" cy="35852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4" name="矩形 4101" descr="白色大理石"/>
          <p:cNvSpPr/>
          <p:nvPr/>
        </p:nvSpPr>
        <p:spPr>
          <a:xfrm>
            <a:off x="6115050" y="1219518"/>
            <a:ext cx="4392613" cy="817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legacyObliqueRight">
                <a:rot lat="0" lon="0" rev="0"/>
              </a:camera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p>
            <a:pPr algn="ctr"/>
            <a:r>
              <a:rPr lang="zh-CN" altLang="en-US" sz="3600" b="1">
                <a:blipFill rotWithShape="0">
                  <a:blip r:embed="rId11"/>
                </a:blipFill>
                <a:latin typeface="幼圆" charset="0"/>
                <a:ea typeface="幼圆" charset="0"/>
              </a:rPr>
              <a:t>鲁迅简介</a:t>
            </a:r>
            <a:endParaRPr lang="zh-CN" altLang="en-US" sz="3600" b="1">
              <a:blipFill rotWithShape="0">
                <a:blip r:embed="rId11"/>
              </a:blipFill>
              <a:latin typeface="幼圆" charset="0"/>
              <a:ea typeface="幼圆" charset="0"/>
            </a:endParaRPr>
          </a:p>
        </p:txBody>
      </p:sp>
      <p:sp>
        <p:nvSpPr>
          <p:cNvPr id="4109" name="矩形 4108">
            <a:hlinkClick r:id="rId12" action="ppaction://hlinksldjump"/>
          </p:cNvPr>
          <p:cNvSpPr/>
          <p:nvPr/>
        </p:nvSpPr>
        <p:spPr>
          <a:xfrm>
            <a:off x="6115050" y="2270760"/>
            <a:ext cx="4549775" cy="17703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en-US" altLang="zh-CN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◆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hlinkClick r:id="rId12" action="ppaction://hlinksldjump"/>
              </a:rPr>
              <a:t>鲁迅（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hlinkClick r:id="rId12" action="ppaction://hlinksldjump"/>
              </a:rPr>
              <a:t>1881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hlinkClick r:id="rId12" action="ppaction://hlinksldjump"/>
              </a:rPr>
              <a:t>年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hlinkClick r:id="rId12" action="ppaction://hlinksldjump"/>
              </a:rPr>
              <a:t>-1936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hlinkClick r:id="rId12" action="ppaction://hlinksldjump"/>
              </a:rPr>
              <a:t>年），原名周树人</a:t>
            </a:r>
            <a:r>
              <a:rPr lang="zh-CN" altLang="en-US" sz="28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，字豫才，</a:t>
            </a:r>
            <a:endParaRPr lang="zh-CN" altLang="en-US" sz="2800" b="1" u="sng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hlinkClick r:id="rId12" action="ppaction://hlinksldjump"/>
              </a:rPr>
              <a:t>浙江绍兴人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110" name="矩形 4109"/>
          <p:cNvSpPr/>
          <p:nvPr/>
        </p:nvSpPr>
        <p:spPr>
          <a:xfrm>
            <a:off x="6115050" y="3902075"/>
            <a:ext cx="4702810" cy="79883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en-US" altLang="zh-CN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en-US" altLang="zh-CN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◆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以笔名“鲁迅”闻名于世。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111" name="矩形 4110"/>
          <p:cNvSpPr/>
          <p:nvPr/>
        </p:nvSpPr>
        <p:spPr>
          <a:xfrm>
            <a:off x="967105" y="4869180"/>
            <a:ext cx="9799955" cy="1210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en-US" altLang="zh-CN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◆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毛主席评价他是伟大的无产阶级的文学家、思想家、革命家，是中国文化革命的主将，也被人民称为“民族魂”。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鲁迅简介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9" grpId="0"/>
      <p:bldP spid="4110" grpId="0"/>
      <p:bldP spid="41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217" name="标题 82945"/>
          <p:cNvSpPr>
            <a:spLocks noGrp="1"/>
          </p:cNvSpPr>
          <p:nvPr>
            <p:ph type="title" idx="4294967295"/>
            <p:custDataLst>
              <p:tags r:id="rId10"/>
            </p:custDataLst>
          </p:nvPr>
        </p:nvSpPr>
        <p:spPr>
          <a:xfrm>
            <a:off x="1792288" y="555625"/>
            <a:ext cx="8229600" cy="5746750"/>
          </a:xfr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lnSpc>
                <a:spcPct val="130000"/>
              </a:lnSpc>
              <a:buClrTx/>
              <a:buSzTx/>
              <a:buFontTx/>
            </a:pP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   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鲁迅一生创作了很多著作，有小说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《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狂人日记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》《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阿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Q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正传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》《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故乡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》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等，小说集 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《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彷徨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》《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呐喊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》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等，散文集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《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朝花夕拾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》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，散文诗集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《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野草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》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，杂文集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《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坟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》《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热风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》《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华盖集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》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，他还翻译了很多外国著作。 </a:t>
            </a:r>
            <a:endParaRPr lang="en-US" altLang="zh-CN" b="1">
              <a:solidFill>
                <a:schemeClr val="dk1"/>
              </a:solidFill>
              <a:latin typeface="汉仪乐喵体W" charset="0"/>
              <a:cs typeface="汉仪乐喵体W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鲁迅简介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241" name="标题 56323"/>
          <p:cNvSpPr>
            <a:spLocks noGrp="1"/>
          </p:cNvSpPr>
          <p:nvPr>
            <p:ph type="title" idx="4294967295"/>
            <p:custDataLst>
              <p:tags r:id="rId10"/>
            </p:custDataLst>
          </p:nvPr>
        </p:nvSpPr>
        <p:spPr>
          <a:xfrm>
            <a:off x="2063750" y="620713"/>
            <a:ext cx="8229600" cy="5746750"/>
          </a:xfr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lnSpc>
                <a:spcPct val="140000"/>
              </a:lnSpc>
              <a:buClrTx/>
              <a:buSzTx/>
              <a:buFontTx/>
            </a:pP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   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鲁迅先生用笔揭露国民党反动派的罪行。他的笔就是一把锋利的匕首，使敌人非常害怕，不许各家报纸发表他的文章，而且要逮捕他，暗杀他。鲁迅先生先后更换了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100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多个笔名，巧妙地坚持用笔进行战斗。</a:t>
            </a:r>
            <a:r>
              <a:rPr lang="en-US" altLang="zh-CN" b="1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 </a:t>
            </a:r>
            <a:endParaRPr lang="en-US" altLang="zh-CN" b="1">
              <a:solidFill>
                <a:schemeClr val="dk1"/>
              </a:solidFill>
              <a:latin typeface="汉仪乐喵体W" charset="0"/>
              <a:cs typeface="汉仪乐喵体W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鲁迅简介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265" name="标题 2051"/>
          <p:cNvSpPr>
            <a:spLocks noGrp="1"/>
          </p:cNvSpPr>
          <p:nvPr>
            <p:ph type="title" idx="4294967295"/>
            <p:custDataLst>
              <p:tags r:id="rId10"/>
            </p:custDataLst>
          </p:nvPr>
        </p:nvSpPr>
        <p:spPr>
          <a:xfrm>
            <a:off x="1935480" y="1899285"/>
            <a:ext cx="8518525" cy="2503805"/>
          </a:xfr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6000" b="1" dirty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横眉冷对千夫指，</a:t>
            </a:r>
            <a:br>
              <a:rPr lang="zh-CN" altLang="en-US" sz="6000" b="1" dirty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</a:br>
            <a:br>
              <a:rPr lang="zh-CN" altLang="en-US" sz="6000" b="1" dirty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</a:br>
            <a:r>
              <a:rPr lang="zh-CN" altLang="en-US" sz="6000" b="1" dirty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俯首甘为孺子牛。</a:t>
            </a:r>
            <a:r>
              <a:rPr lang="zh-CN" altLang="en-US" sz="6000" b="1" dirty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 </a:t>
            </a:r>
            <a:endParaRPr lang="zh-CN" altLang="en-US" sz="6000" b="1" dirty="0">
              <a:solidFill>
                <a:schemeClr val="dk1"/>
              </a:solidFill>
              <a:latin typeface="汉仪乐喵体W" charset="0"/>
              <a:ea typeface="黑体" panose="02010609060101010101" pitchFamily="49" charset="-122"/>
              <a:cs typeface="汉仪乐喵体W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鲁迅简介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124" name="Text Box 6"/>
          <p:cNvSpPr txBox="1"/>
          <p:nvPr>
            <p:custDataLst>
              <p:tags r:id="rId10"/>
            </p:custDataLst>
          </p:nvPr>
        </p:nvSpPr>
        <p:spPr>
          <a:xfrm>
            <a:off x="2547938" y="836613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125" name="Text Box 7"/>
          <p:cNvSpPr txBox="1"/>
          <p:nvPr>
            <p:custDataLst>
              <p:tags r:id="rId11"/>
            </p:custDataLst>
          </p:nvPr>
        </p:nvSpPr>
        <p:spPr>
          <a:xfrm>
            <a:off x="2307273" y="2071688"/>
            <a:ext cx="8450580" cy="23063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默读课文想一想：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80000"/>
              </a:lnSpc>
            </a:pP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作者回忆了鲁迅先生的哪几件事情？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36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291" name="TextBox 5"/>
          <p:cNvSpPr txBox="1"/>
          <p:nvPr>
            <p:custDataLst>
              <p:tags r:id="rId12"/>
            </p:custDataLst>
          </p:nvPr>
        </p:nvSpPr>
        <p:spPr>
          <a:xfrm>
            <a:off x="2952750" y="3214688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292" name="Text Box 9"/>
          <p:cNvSpPr txBox="1"/>
          <p:nvPr>
            <p:custDataLst>
              <p:tags r:id="rId13"/>
            </p:custDataLst>
          </p:nvPr>
        </p:nvSpPr>
        <p:spPr>
          <a:xfrm>
            <a:off x="3071813" y="2976563"/>
            <a:ext cx="309880" cy="1383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293" name="Text Box 10"/>
          <p:cNvSpPr txBox="1"/>
          <p:nvPr>
            <p:custDataLst>
              <p:tags r:id="rId14"/>
            </p:custDataLst>
          </p:nvPr>
        </p:nvSpPr>
        <p:spPr>
          <a:xfrm>
            <a:off x="2403475" y="4010025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294" name="Text Box 12"/>
          <p:cNvSpPr txBox="1"/>
          <p:nvPr/>
        </p:nvSpPr>
        <p:spPr>
          <a:xfrm>
            <a:off x="2855913" y="4554538"/>
            <a:ext cx="3098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sz="3600" b="1" dirty="0">
              <a:solidFill>
                <a:srgbClr val="FF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313" name="文本占位符 84994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923925" y="1432560"/>
            <a:ext cx="10635615" cy="4824095"/>
          </a:xfrm>
        </p:spPr>
        <p:txBody>
          <a:bodyPr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None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遗体    追悼     致敬     挽联      吊唁     逝世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团聚    低微     寒意     深奥      枯瘦    咳嗽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失声痛哭    囫囵吞枣   张冠李戴   恍然大悟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北风怒号    饱经风霜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45e605d-0347-49c6-b831-44ef1008e312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29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3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45e605d-0347-49c6-b831-44ef1008e312}"/>
  <p:tag name="KSO_WM_UNIT_TYPE" val="i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45e605d-0347-49c6-b831-44ef1008e312}"/>
  <p:tag name="KSO_WM_UNIT_TYPE" val="i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45e605d-0347-49c6-b831-44ef1008e312}"/>
  <p:tag name="KSO_WM_UNIT_TYPE" val="i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45e605d-0347-49c6-b831-44ef1008e312}"/>
  <p:tag name="KSO_WM_UNIT_TYPE" val="i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45e605d-0347-49c6-b831-44ef1008e312}"/>
  <p:tag name="KSO_WM_UNIT_TYPE" val="i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45e605d-0347-49c6-b831-44ef1008e312}"/>
  <p:tag name="KSO_WM_UNIT_TYPE" val="i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45e605d-0347-49c6-b831-44ef1008e312}"/>
  <p:tag name="KSO_WM_UNIT_TYPE" val="i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45e605d-0347-49c6-b831-44ef1008e312}"/>
  <p:tag name="KSO_WM_UNIT_TYPE" val="i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45e605d-0347-49c6-b831-44ef1008e312}"/>
  <p:tag name="KSO_WM_UNIT_TYPE" val="i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8.xml><?xml version="1.0" encoding="utf-8"?>
<p:tagLst xmlns:p="http://schemas.openxmlformats.org/presentationml/2006/main">
  <p:tag name="KSO_WM_UNIT_TEXT_FILL_FORE_SCHEMECOLOR_INDEX_BRIGHTNESS" val="0"/>
  <p:tag name="KSO_WM_UNIT_TEXT_FILL_FORE_SCHEMECOLOR_INDEX" val="6"/>
  <p:tag name="KSO_WM_UNIT_TEXT_FILL_TYPE" val="1"/>
</p:tagLst>
</file>

<file path=ppt/tags/tag3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45e605d-0347-49c6-b831-44ef1008e312}"/>
  <p:tag name="KSO_WM_UNIT_TYPE" val="i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45e605d-0347-49c6-b831-44ef1008e312}"/>
  <p:tag name="KSO_WM_UNIT_TYPE" val="i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45e605d-0347-49c6-b831-44ef1008e312}"/>
  <p:tag name="KSO_WM_UNIT_TYPE" val="i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3.xml><?xml version="1.0" encoding="utf-8"?>
<p:tagLst xmlns:p="http://schemas.openxmlformats.org/presentationml/2006/main">
  <p:tag name="KSO_WM_UNIT_SHADOW_SCHEMECOLOR_INDEX_BRIGHTNESS" val="0"/>
  <p:tag name="KSO_WM_UNIT_SHADOW_SCHEMECOLOR_INDEX" val="12"/>
  <p:tag name="KSO_WM_UNIT_TEXT_FILL_FORE_SCHEMECOLOR_INDEX_BRIGHTNESS" val="0"/>
  <p:tag name="KSO_WM_UNIT_TEXT_FILL_FORE_SCHEMECOLOR_INDEX" val="13"/>
  <p:tag name="KSO_WM_UNIT_TEXT_FILL_TYPE" val="1"/>
</p:tagLst>
</file>

<file path=ppt/tags/tag37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75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7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45e605d-0347-49c6-b831-44ef1008e312}"/>
  <p:tag name="KSO_WM_UNIT_TYPE" val="i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45e605d-0347-49c6-b831-44ef1008e312}"/>
  <p:tag name="KSO_WM_UNIT_TYPE" val="i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1.xml><?xml version="1.0" encoding="utf-8"?>
<p:tagLst xmlns:p="http://schemas.openxmlformats.org/presentationml/2006/main">
  <p:tag name="KSO_WM_UNIT_SHADOW_SCHEMECOLOR_INDEX_BRIGHTNESS" val="0"/>
  <p:tag name="KSO_WM_UNIT_SHADOW_SCHEMECOLOR_INDEX" val="12"/>
  <p:tag name="KSO_WM_UNIT_TEXT_FILL_FORE_SCHEMECOLOR_INDEX_BRIGHTNESS" val="0"/>
  <p:tag name="KSO_WM_UNIT_TEXT_FILL_FORE_SCHEMECOLOR_INDEX" val="13"/>
  <p:tag name="KSO_WM_UNIT_TEXT_FILL_TYPE" val="1"/>
</p:tagLst>
</file>

<file path=ppt/tags/tag4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45e605d-0347-49c6-b831-44ef1008e312}"/>
  <p:tag name="KSO_WM_UNIT_TYPE" val="i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4.xml><?xml version="1.0" encoding="utf-8"?>
<p:tagLst xmlns:p="http://schemas.openxmlformats.org/presentationml/2006/main">
  <p:tag name="KSO_WM_UNIT_SHADOW_SCHEMECOLOR_INDEX_BRIGHTNESS" val="0"/>
  <p:tag name="KSO_WM_UNIT_SHADOW_SCHEMECOLOR_INDEX" val="12"/>
  <p:tag name="KSO_WM_UNIT_TEXT_FILL_FORE_SCHEMECOLOR_INDEX_BRIGHTNESS" val="0"/>
  <p:tag name="KSO_WM_UNIT_TEXT_FILL_FORE_SCHEMECOLOR_INDEX" val="13"/>
  <p:tag name="KSO_WM_UNIT_TEXT_FILL_TYPE" val="1"/>
</p:tagLst>
</file>

<file path=ppt/tags/tag41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45e605d-0347-49c6-b831-44ef1008e312}"/>
  <p:tag name="KSO_WM_UNIT_TYPE" val="i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5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45e605d-0347-49c6-b831-44ef1008e312}"/>
  <p:tag name="KSO_WM_UNIT_TYPE" val="i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7.xml><?xml version="1.0" encoding="utf-8"?>
<p:tagLst xmlns:p="http://schemas.openxmlformats.org/presentationml/2006/main">
  <p:tag name="KSO_WM_UNIT_LINE_FORE_SCHEMECOLOR_INDEX_BRIGHTNESS" val="0"/>
  <p:tag name="KSO_WM_UNIT_LINE_FORE_SCHEMECOLOR_INDEX" val="15"/>
  <p:tag name="KSO_WM_UNIT_LINE_FILL_TYPE" val="2"/>
</p:tagLst>
</file>

<file path=ppt/tags/tag4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45e605d-0347-49c6-b831-44ef1008e312}"/>
  <p:tag name="KSO_WM_UNIT_TYPE" val="i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45e605d-0347-49c6-b831-44ef1008e312}"/>
  <p:tag name="KSO_WM_UNIT_TYPE" val="i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2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4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64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65.xml><?xml version="1.0" encoding="utf-8"?>
<p:tagLst xmlns:p="http://schemas.openxmlformats.org/presentationml/2006/main">
  <p:tag name="COMMONDATA" val="eyJoZGlkIjoiZWE3NjZlYjJkMjNiZjRmNDUwNDg2MDIyMjNiOTJhMjAifQ==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1563</Words>
  <Application>WPS 演示</Application>
  <PresentationFormat>宽屏</PresentationFormat>
  <Paragraphs>162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41" baseType="lpstr">
      <vt:lpstr>Arial</vt:lpstr>
      <vt:lpstr>宋体</vt:lpstr>
      <vt:lpstr>Wingdings</vt:lpstr>
      <vt:lpstr>黑体</vt:lpstr>
      <vt:lpstr>Songti SC Black</vt:lpstr>
      <vt:lpstr>微软雅黑</vt:lpstr>
      <vt:lpstr>等线 Light</vt:lpstr>
      <vt:lpstr>等线</vt:lpstr>
      <vt:lpstr>Calibri</vt:lpstr>
      <vt:lpstr>Arial Unicode MS</vt:lpstr>
      <vt:lpstr>华文中宋</vt:lpstr>
      <vt:lpstr>幼圆</vt:lpstr>
      <vt:lpstr>汉仪乐喵体W</vt:lpstr>
      <vt:lpstr>Arial</vt:lpstr>
      <vt:lpstr>幼圆</vt:lpstr>
      <vt:lpstr>汉仪乐喵体W</vt:lpstr>
      <vt:lpstr>Segoe Print</vt:lpstr>
      <vt:lpstr>3_Office 主题​​</vt:lpstr>
      <vt:lpstr>1_Office 主题​​</vt:lpstr>
      <vt:lpstr>4_Office 主题​​</vt:lpstr>
      <vt:lpstr>PowerPoint 演示文稿</vt:lpstr>
      <vt:lpstr>PowerPoint 演示文稿</vt:lpstr>
      <vt:lpstr>PowerPoint 演示文稿</vt:lpstr>
      <vt:lpstr>PowerPoint 演示文稿</vt:lpstr>
      <vt:lpstr>   鲁迅一生创作了很多著作，有小说《狂人日记》《阿Q正传》《故乡》等，小说集 《彷徨》《呐喊》等，散文集《朝花夕拾》，散文诗集《野草》，杂文集《坟》《热风》《华盖集》，他还翻译了很多外国著作。 </vt:lpstr>
      <vt:lpstr>   鲁迅先生用笔揭露国民党反动派的罪行。他的笔就是一把锋利的匕首，使敌人非常害怕，不许各家报纸发表他的文章，而且要逮捕他，暗杀他。鲁迅先生先后更换了100多个笔名，巧妙地坚持用笔进行战斗。 </vt:lpstr>
      <vt:lpstr>横眉冷对千夫指，  俯首甘为孺子牛。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36</cp:revision>
  <dcterms:created xsi:type="dcterms:W3CDTF">2020-06-05T01:16:00Z</dcterms:created>
  <dcterms:modified xsi:type="dcterms:W3CDTF">2022-06-02T01:45:13Z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9F51B50F80E44F61924035B72E20C3B7</vt:lpwstr>
  </property>
</Properties>
</file>