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7" r:id="rId3"/>
    <p:sldMasterId id="2147483669" r:id="rId4"/>
  </p:sldMasterIdLst>
  <p:notesMasterIdLst>
    <p:notesMasterId r:id="rId7"/>
  </p:notesMasterIdLst>
  <p:sldIdLst>
    <p:sldId id="307" r:id="rId5"/>
    <p:sldId id="308" r:id="rId6"/>
    <p:sldId id="309" r:id="rId8"/>
    <p:sldId id="310" r:id="rId9"/>
    <p:sldId id="311" r:id="rId10"/>
    <p:sldId id="312" r:id="rId11"/>
    <p:sldId id="313" r:id="rId12"/>
    <p:sldId id="314" r:id="rId13"/>
    <p:sldId id="315" r:id="rId14"/>
    <p:sldId id="316" r:id="rId15"/>
    <p:sldId id="317" r:id="rId16"/>
    <p:sldId id="318" r:id="rId17"/>
    <p:sldId id="319" r:id="rId18"/>
    <p:sldId id="320" r:id="rId19"/>
    <p:sldId id="321" r:id="rId20"/>
    <p:sldId id="322" r:id="rId21"/>
    <p:sldId id="323" r:id="rId22"/>
    <p:sldId id="324" r:id="rId23"/>
    <p:sldId id="325" r:id="rId24"/>
    <p:sldId id="326" r:id="rId25"/>
    <p:sldId id="327" r:id="rId26"/>
    <p:sldId id="328" r:id="rId27"/>
    <p:sldId id="329"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50011"/>
    <a:srgbClr val="FF1500"/>
    <a:srgbClr val="E10000"/>
    <a:srgbClr val="EA0000"/>
    <a:srgbClr val="FF3400"/>
    <a:srgbClr val="FF7524"/>
    <a:srgbClr val="ED2202"/>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9"/>
    <p:restoredTop sz="94675"/>
  </p:normalViewPr>
  <p:slideViewPr>
    <p:cSldViewPr snapToGrid="0" snapToObjects="1">
      <p:cViewPr>
        <p:scale>
          <a:sx n="77" d="100"/>
          <a:sy n="77" d="100"/>
        </p:scale>
        <p:origin x="1912" y="91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3" Type="http://schemas.openxmlformats.org/officeDocument/2006/relationships/tags" Target="tags/tag482.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75FC5D-D649-1F45-8350-0AE678BC6D55}"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zh-CN" altLang="en-US"/>
              <a:t>编辑母版文本样式
第二级
第三级
第四级
第五级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6C3F6B-65B8-4E47-8F7F-3E4E3D942588}"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a:p>
        </p:txBody>
      </p:sp>
      <p:sp>
        <p:nvSpPr>
          <p:cNvPr id="4" name="灯片编号占位符 3"/>
          <p:cNvSpPr>
            <a:spLocks noGrp="1"/>
          </p:cNvSpPr>
          <p:nvPr>
            <p:ph type="sldNum" sz="quarter" idx="5"/>
          </p:nvPr>
        </p:nvSpPr>
        <p:spPr/>
        <p:txBody>
          <a:bodyPr/>
          <a:lstStyle/>
          <a:p>
            <a:fld id="{116C3F6B-65B8-4E47-8F7F-3E4E3D942588}" type="slidenum">
              <a:rPr kumimoji="1" lang="zh-CN" altLang="en-US" smtClean="0"/>
            </a:fld>
            <a:endParaRPr kumimoji="1"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image" Target="../media/image4.png"/><Relationship Id="rId4" Type="http://schemas.openxmlformats.org/officeDocument/2006/relationships/tags" Target="../tags/tag10.xml"/><Relationship Id="rId3" Type="http://schemas.openxmlformats.org/officeDocument/2006/relationships/image" Target="../media/image3.png"/><Relationship Id="rId21" Type="http://schemas.openxmlformats.org/officeDocument/2006/relationships/tags" Target="../tags/tag26.xml"/><Relationship Id="rId20" Type="http://schemas.openxmlformats.org/officeDocument/2006/relationships/tags" Target="../tags/tag25.xml"/><Relationship Id="rId2" Type="http://schemas.openxmlformats.org/officeDocument/2006/relationships/tags" Target="../tags/tag9.xml"/><Relationship Id="rId19" Type="http://schemas.openxmlformats.org/officeDocument/2006/relationships/tags" Target="../tags/tag24.xml"/><Relationship Id="rId18" Type="http://schemas.openxmlformats.org/officeDocument/2006/relationships/tags" Target="../tags/tag23.xml"/><Relationship Id="rId17" Type="http://schemas.openxmlformats.org/officeDocument/2006/relationships/tags" Target="../tags/tag22.xml"/><Relationship Id="rId16" Type="http://schemas.openxmlformats.org/officeDocument/2006/relationships/tags" Target="../tags/tag21.xml"/><Relationship Id="rId15" Type="http://schemas.openxmlformats.org/officeDocument/2006/relationships/tags" Target="../tags/tag20.xml"/><Relationship Id="rId14" Type="http://schemas.openxmlformats.org/officeDocument/2006/relationships/tags" Target="../tags/tag19.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image" Target="../media/image5.png"/><Relationship Id="rId2" Type="http://schemas.openxmlformats.org/officeDocument/2006/relationships/tags" Target="../tags/tag27.xml"/><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9" Type="http://schemas.openxmlformats.org/officeDocument/2006/relationships/tags" Target="../tags/tag39.xml"/><Relationship Id="rId8" Type="http://schemas.openxmlformats.org/officeDocument/2006/relationships/tags" Target="../tags/tag38.xml"/><Relationship Id="rId7" Type="http://schemas.openxmlformats.org/officeDocument/2006/relationships/tags" Target="../tags/tag37.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3" Type="http://schemas.openxmlformats.org/officeDocument/2006/relationships/image" Target="../media/image6.png"/><Relationship Id="rId2" Type="http://schemas.openxmlformats.org/officeDocument/2006/relationships/tags" Target="../tags/tag33.xml"/><Relationship Id="rId17" Type="http://schemas.openxmlformats.org/officeDocument/2006/relationships/tags" Target="../tags/tag47.xml"/><Relationship Id="rId16" Type="http://schemas.openxmlformats.org/officeDocument/2006/relationships/tags" Target="../tags/tag46.xml"/><Relationship Id="rId15" Type="http://schemas.openxmlformats.org/officeDocument/2006/relationships/tags" Target="../tags/tag45.xml"/><Relationship Id="rId14" Type="http://schemas.openxmlformats.org/officeDocument/2006/relationships/tags" Target="../tags/tag44.xml"/><Relationship Id="rId13" Type="http://schemas.openxmlformats.org/officeDocument/2006/relationships/tags" Target="../tags/tag43.xml"/><Relationship Id="rId12" Type="http://schemas.openxmlformats.org/officeDocument/2006/relationships/tags" Target="../tags/tag42.xml"/><Relationship Id="rId11" Type="http://schemas.openxmlformats.org/officeDocument/2006/relationships/tags" Target="../tags/tag41.xml"/><Relationship Id="rId10" Type="http://schemas.openxmlformats.org/officeDocument/2006/relationships/tags" Target="../tags/tag40.xml"/><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9" Type="http://schemas.openxmlformats.org/officeDocument/2006/relationships/tags" Target="../tags/tag54.xml"/><Relationship Id="rId8" Type="http://schemas.openxmlformats.org/officeDocument/2006/relationships/tags" Target="../tags/tag5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image" Target="../media/image5.png"/><Relationship Id="rId2" Type="http://schemas.openxmlformats.org/officeDocument/2006/relationships/tags" Target="../tags/tag48.xml"/><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image" Target="../media/image5.png"/><Relationship Id="rId2" Type="http://schemas.openxmlformats.org/officeDocument/2006/relationships/tags" Target="../tags/tag55.xml"/><Relationship Id="rId11" Type="http://schemas.openxmlformats.org/officeDocument/2006/relationships/tags" Target="../tags/tag63.xml"/><Relationship Id="rId10" Type="http://schemas.openxmlformats.org/officeDocument/2006/relationships/tags" Target="../tags/tag62.xml"/><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4" Type="http://schemas.openxmlformats.org/officeDocument/2006/relationships/tags" Target="../tags/tag96.xml"/><Relationship Id="rId33" Type="http://schemas.openxmlformats.org/officeDocument/2006/relationships/tags" Target="../tags/tag95.xml"/><Relationship Id="rId32" Type="http://schemas.openxmlformats.org/officeDocument/2006/relationships/tags" Target="../tags/tag94.xml"/><Relationship Id="rId31" Type="http://schemas.openxmlformats.org/officeDocument/2006/relationships/tags" Target="../tags/tag93.xml"/><Relationship Id="rId30" Type="http://schemas.openxmlformats.org/officeDocument/2006/relationships/tags" Target="../tags/tag92.xml"/><Relationship Id="rId3" Type="http://schemas.openxmlformats.org/officeDocument/2006/relationships/tags" Target="../tags/tag65.xml"/><Relationship Id="rId29" Type="http://schemas.openxmlformats.org/officeDocument/2006/relationships/tags" Target="../tags/tag91.xml"/><Relationship Id="rId28" Type="http://schemas.openxmlformats.org/officeDocument/2006/relationships/tags" Target="../tags/tag90.xml"/><Relationship Id="rId27" Type="http://schemas.openxmlformats.org/officeDocument/2006/relationships/tags" Target="../tags/tag89.xml"/><Relationship Id="rId26" Type="http://schemas.openxmlformats.org/officeDocument/2006/relationships/tags" Target="../tags/tag88.xml"/><Relationship Id="rId25" Type="http://schemas.openxmlformats.org/officeDocument/2006/relationships/tags" Target="../tags/tag87.xml"/><Relationship Id="rId24" Type="http://schemas.openxmlformats.org/officeDocument/2006/relationships/tags" Target="../tags/tag86.xml"/><Relationship Id="rId23" Type="http://schemas.openxmlformats.org/officeDocument/2006/relationships/tags" Target="../tags/tag85.xml"/><Relationship Id="rId22" Type="http://schemas.openxmlformats.org/officeDocument/2006/relationships/tags" Target="../tags/tag84.xml"/><Relationship Id="rId21" Type="http://schemas.openxmlformats.org/officeDocument/2006/relationships/tags" Target="../tags/tag83.xml"/><Relationship Id="rId20" Type="http://schemas.openxmlformats.org/officeDocument/2006/relationships/tags" Target="../tags/tag82.xml"/><Relationship Id="rId2" Type="http://schemas.openxmlformats.org/officeDocument/2006/relationships/tags" Target="../tags/tag64.xml"/><Relationship Id="rId19" Type="http://schemas.openxmlformats.org/officeDocument/2006/relationships/tags" Target="../tags/tag81.xml"/><Relationship Id="rId18" Type="http://schemas.openxmlformats.org/officeDocument/2006/relationships/tags" Target="../tags/tag80.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4" Type="http://schemas.openxmlformats.org/officeDocument/2006/relationships/tags" Target="../tags/tag9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 Id="rId3" Type="http://schemas.openxmlformats.org/officeDocument/2006/relationships/image" Target="../media/image5.png"/><Relationship Id="rId2" Type="http://schemas.openxmlformats.org/officeDocument/2006/relationships/tags" Target="../tags/tag100.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112.xml"/><Relationship Id="rId7" Type="http://schemas.openxmlformats.org/officeDocument/2006/relationships/tags" Target="../tags/tag111.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3" Type="http://schemas.openxmlformats.org/officeDocument/2006/relationships/image" Target="../media/image5.png"/><Relationship Id="rId2" Type="http://schemas.openxmlformats.org/officeDocument/2006/relationships/tags" Target="../tags/tag107.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7" Type="http://schemas.openxmlformats.org/officeDocument/2006/relationships/tags" Target="../tags/tag117.xml"/><Relationship Id="rId6" Type="http://schemas.openxmlformats.org/officeDocument/2006/relationships/tags" Target="../tags/tag116.xml"/><Relationship Id="rId5" Type="http://schemas.openxmlformats.org/officeDocument/2006/relationships/tags" Target="../tags/tag115.xml"/><Relationship Id="rId4" Type="http://schemas.openxmlformats.org/officeDocument/2006/relationships/tags" Target="../tags/tag114.xml"/><Relationship Id="rId3" Type="http://schemas.openxmlformats.org/officeDocument/2006/relationships/image" Target="../media/image5.png"/><Relationship Id="rId2" Type="http://schemas.openxmlformats.org/officeDocument/2006/relationships/tags" Target="../tags/tag113.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9" Type="http://schemas.openxmlformats.org/officeDocument/2006/relationships/tags" Target="../tags/tag124.xml"/><Relationship Id="rId8" Type="http://schemas.openxmlformats.org/officeDocument/2006/relationships/tags" Target="../tags/tag123.xml"/><Relationship Id="rId7" Type="http://schemas.openxmlformats.org/officeDocument/2006/relationships/tags" Target="../tags/tag122.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image" Target="../media/image7.png"/><Relationship Id="rId3" Type="http://schemas.openxmlformats.org/officeDocument/2006/relationships/tags" Target="../tags/tag119.xml"/><Relationship Id="rId25" Type="http://schemas.openxmlformats.org/officeDocument/2006/relationships/tags" Target="../tags/tag140.xml"/><Relationship Id="rId24" Type="http://schemas.openxmlformats.org/officeDocument/2006/relationships/tags" Target="../tags/tag139.xml"/><Relationship Id="rId23" Type="http://schemas.openxmlformats.org/officeDocument/2006/relationships/tags" Target="../tags/tag138.xml"/><Relationship Id="rId22" Type="http://schemas.openxmlformats.org/officeDocument/2006/relationships/tags" Target="../tags/tag137.xml"/><Relationship Id="rId21" Type="http://schemas.openxmlformats.org/officeDocument/2006/relationships/tags" Target="../tags/tag136.xml"/><Relationship Id="rId20" Type="http://schemas.openxmlformats.org/officeDocument/2006/relationships/tags" Target="../tags/tag135.xml"/><Relationship Id="rId2" Type="http://schemas.openxmlformats.org/officeDocument/2006/relationships/tags" Target="../tags/tag118.xml"/><Relationship Id="rId19" Type="http://schemas.openxmlformats.org/officeDocument/2006/relationships/tags" Target="../tags/tag134.xml"/><Relationship Id="rId18" Type="http://schemas.openxmlformats.org/officeDocument/2006/relationships/tags" Target="../tags/tag133.xml"/><Relationship Id="rId17" Type="http://schemas.openxmlformats.org/officeDocument/2006/relationships/tags" Target="../tags/tag132.xml"/><Relationship Id="rId16" Type="http://schemas.openxmlformats.org/officeDocument/2006/relationships/tags" Target="../tags/tag131.xml"/><Relationship Id="rId15" Type="http://schemas.openxmlformats.org/officeDocument/2006/relationships/tags" Target="../tags/tag130.xml"/><Relationship Id="rId14" Type="http://schemas.openxmlformats.org/officeDocument/2006/relationships/tags" Target="../tags/tag129.xml"/><Relationship Id="rId13" Type="http://schemas.openxmlformats.org/officeDocument/2006/relationships/tags" Target="../tags/tag128.xml"/><Relationship Id="rId12" Type="http://schemas.openxmlformats.org/officeDocument/2006/relationships/tags" Target="../tags/tag127.xml"/><Relationship Id="rId11" Type="http://schemas.openxmlformats.org/officeDocument/2006/relationships/tags" Target="../tags/tag126.xml"/><Relationship Id="rId10" Type="http://schemas.openxmlformats.org/officeDocument/2006/relationships/tags" Target="../tags/tag125.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9" Type="http://schemas.openxmlformats.org/officeDocument/2006/relationships/tags" Target="../tags/tag148.xml"/><Relationship Id="rId8" Type="http://schemas.openxmlformats.org/officeDocument/2006/relationships/tags" Target="../tags/tag147.xml"/><Relationship Id="rId7" Type="http://schemas.openxmlformats.org/officeDocument/2006/relationships/tags" Target="../tags/tag146.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 Id="rId3" Type="http://schemas.openxmlformats.org/officeDocument/2006/relationships/tags" Target="../tags/tag142.xml"/><Relationship Id="rId2" Type="http://schemas.openxmlformats.org/officeDocument/2006/relationships/tags" Target="../tags/tag141.xml"/><Relationship Id="rId14" Type="http://schemas.openxmlformats.org/officeDocument/2006/relationships/tags" Target="../tags/tag153.xml"/><Relationship Id="rId13" Type="http://schemas.openxmlformats.org/officeDocument/2006/relationships/tags" Target="../tags/tag152.xml"/><Relationship Id="rId12" Type="http://schemas.openxmlformats.org/officeDocument/2006/relationships/tags" Target="../tags/tag151.xml"/><Relationship Id="rId11" Type="http://schemas.openxmlformats.org/officeDocument/2006/relationships/tags" Target="../tags/tag150.xml"/><Relationship Id="rId10" Type="http://schemas.openxmlformats.org/officeDocument/2006/relationships/tags" Target="../tags/tag149.xm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9" Type="http://schemas.openxmlformats.org/officeDocument/2006/relationships/tags" Target="../tags/tag160.xml"/><Relationship Id="rId8" Type="http://schemas.openxmlformats.org/officeDocument/2006/relationships/tags" Target="../tags/tag159.xml"/><Relationship Id="rId7" Type="http://schemas.openxmlformats.org/officeDocument/2006/relationships/tags" Target="../tags/tag158.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image" Target="../media/image5.png"/><Relationship Id="rId3" Type="http://schemas.openxmlformats.org/officeDocument/2006/relationships/tags" Target="../tags/tag155.xml"/><Relationship Id="rId2" Type="http://schemas.openxmlformats.org/officeDocument/2006/relationships/tags" Target="../tags/tag154.xm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7" Type="http://schemas.openxmlformats.org/officeDocument/2006/relationships/tags" Target="../tags/tag176.xml"/><Relationship Id="rId16" Type="http://schemas.openxmlformats.org/officeDocument/2006/relationships/tags" Target="../tags/tag175.xml"/><Relationship Id="rId15" Type="http://schemas.openxmlformats.org/officeDocument/2006/relationships/tags" Target="../tags/tag174.xml"/><Relationship Id="rId14" Type="http://schemas.openxmlformats.org/officeDocument/2006/relationships/tags" Target="../tags/tag173.xml"/><Relationship Id="rId13" Type="http://schemas.openxmlformats.org/officeDocument/2006/relationships/tags" Target="../tags/tag17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9" Type="http://schemas.openxmlformats.org/officeDocument/2006/relationships/tags" Target="../tags/tag183.xml"/><Relationship Id="rId8" Type="http://schemas.openxmlformats.org/officeDocument/2006/relationships/tags" Target="../tags/tag182.xml"/><Relationship Id="rId7" Type="http://schemas.openxmlformats.org/officeDocument/2006/relationships/tags" Target="../tags/tag181.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image" Target="../media/image5.png"/><Relationship Id="rId3" Type="http://schemas.openxmlformats.org/officeDocument/2006/relationships/tags" Target="../tags/tag178.xml"/><Relationship Id="rId2" Type="http://schemas.openxmlformats.org/officeDocument/2006/relationships/tags" Target="../tags/tag177.xml"/><Relationship Id="rId10" Type="http://schemas.openxmlformats.org/officeDocument/2006/relationships/tags" Target="../tags/tag184.xml"/><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tags" Target="../tags/tag191.xml"/><Relationship Id="rId7" Type="http://schemas.openxmlformats.org/officeDocument/2006/relationships/tags" Target="../tags/tag190.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5" Type="http://schemas.openxmlformats.org/officeDocument/2006/relationships/tags" Target="../tags/tag198.xml"/><Relationship Id="rId14" Type="http://schemas.openxmlformats.org/officeDocument/2006/relationships/tags" Target="../tags/tag197.xml"/><Relationship Id="rId13" Type="http://schemas.openxmlformats.org/officeDocument/2006/relationships/tags" Target="../tags/tag196.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9" Type="http://schemas.openxmlformats.org/officeDocument/2006/relationships/tags" Target="../tags/tag205.xml"/><Relationship Id="rId8" Type="http://schemas.openxmlformats.org/officeDocument/2006/relationships/tags" Target="../tags/tag204.xml"/><Relationship Id="rId7" Type="http://schemas.openxmlformats.org/officeDocument/2006/relationships/tags" Target="../tags/tag203.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image" Target="../media/image8.png"/><Relationship Id="rId3" Type="http://schemas.openxmlformats.org/officeDocument/2006/relationships/tags" Target="../tags/tag200.xml"/><Relationship Id="rId2" Type="http://schemas.openxmlformats.org/officeDocument/2006/relationships/tags" Target="../tags/tag199.xml"/><Relationship Id="rId12" Type="http://schemas.openxmlformats.org/officeDocument/2006/relationships/tags" Target="../tags/tag208.xml"/><Relationship Id="rId11" Type="http://schemas.openxmlformats.org/officeDocument/2006/relationships/tags" Target="../tags/tag207.xml"/><Relationship Id="rId10" Type="http://schemas.openxmlformats.org/officeDocument/2006/relationships/tags" Target="../tags/tag206.xml"/><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2" Type="http://schemas.openxmlformats.org/officeDocument/2006/relationships/tags" Target="../tags/tag229.xml"/><Relationship Id="rId21" Type="http://schemas.openxmlformats.org/officeDocument/2006/relationships/tags" Target="../tags/tag228.xml"/><Relationship Id="rId20" Type="http://schemas.openxmlformats.org/officeDocument/2006/relationships/tags" Target="../tags/tag227.xml"/><Relationship Id="rId2" Type="http://schemas.openxmlformats.org/officeDocument/2006/relationships/tags" Target="../tags/tag209.xml"/><Relationship Id="rId19" Type="http://schemas.openxmlformats.org/officeDocument/2006/relationships/tags" Target="../tags/tag226.xml"/><Relationship Id="rId18" Type="http://schemas.openxmlformats.org/officeDocument/2006/relationships/tags" Target="../tags/tag225.xml"/><Relationship Id="rId17" Type="http://schemas.openxmlformats.org/officeDocument/2006/relationships/tags" Target="../tags/tag224.xml"/><Relationship Id="rId16" Type="http://schemas.openxmlformats.org/officeDocument/2006/relationships/tags" Target="../tags/tag223.xml"/><Relationship Id="rId15" Type="http://schemas.openxmlformats.org/officeDocument/2006/relationships/tags" Target="../tags/tag222.xml"/><Relationship Id="rId14" Type="http://schemas.openxmlformats.org/officeDocument/2006/relationships/tags" Target="../tags/tag221.xml"/><Relationship Id="rId13" Type="http://schemas.openxmlformats.org/officeDocument/2006/relationships/tags" Target="../tags/tag220.xml"/><Relationship Id="rId12" Type="http://schemas.openxmlformats.org/officeDocument/2006/relationships/tags" Target="../tags/tag219.xml"/><Relationship Id="rId11" Type="http://schemas.openxmlformats.org/officeDocument/2006/relationships/tags" Target="../tags/tag218.xml"/><Relationship Id="rId10" Type="http://schemas.openxmlformats.org/officeDocument/2006/relationships/tags" Target="../tags/tag217.xml"/><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vl6pPr marL="2286000" indent="0">
              <a:buNone/>
              <a:defRPr/>
            </a:lvl6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tx2"/>
        </a:solidFill>
        <a:effectLst/>
      </p:bgPr>
    </p:bg>
    <p:spTree>
      <p:nvGrpSpPr>
        <p:cNvPr id="1" name=""/>
        <p:cNvGrpSpPr/>
        <p:nvPr/>
      </p:nvGrpSpPr>
      <p:grpSpPr>
        <a:xfrm>
          <a:off x="0" y="0"/>
          <a:ext cx="0" cy="0"/>
          <a:chOff x="0" y="0"/>
          <a:chExt cx="0" cy="0"/>
        </a:xfrm>
      </p:grpSpPr>
      <p:pic>
        <p:nvPicPr>
          <p:cNvPr id="11" name="图片 10" descr="图片1"/>
          <p:cNvPicPr>
            <a:picLocks noChangeAspect="1"/>
          </p:cNvPicPr>
          <p:nvPr userDrawn="1">
            <p:custDataLst>
              <p:tags r:id="rId2"/>
            </p:custDataLst>
          </p:nvPr>
        </p:nvPicPr>
        <p:blipFill>
          <a:blip r:embed="rId3"/>
          <a:srcRect/>
          <a:stretch>
            <a:fillRect/>
          </a:stretch>
        </p:blipFill>
        <p:spPr>
          <a:xfrm>
            <a:off x="0" y="3725545"/>
            <a:ext cx="2499360" cy="3132455"/>
          </a:xfrm>
          <a:prstGeom prst="rect">
            <a:avLst/>
          </a:prstGeom>
        </p:spPr>
      </p:pic>
      <p:pic>
        <p:nvPicPr>
          <p:cNvPr id="5" name="图片 4"/>
          <p:cNvPicPr>
            <a:picLocks noChangeAspect="1"/>
          </p:cNvPicPr>
          <p:nvPr userDrawn="1">
            <p:custDataLst>
              <p:tags r:id="rId4"/>
            </p:custDataLst>
          </p:nvPr>
        </p:nvPicPr>
        <p:blipFill>
          <a:blip r:embed="rId5" cstate="print">
            <a:extLst>
              <a:ext uri="{28A0092B-C50C-407E-A947-70E740481C1C}">
                <a14:useLocalDpi xmlns:a14="http://schemas.microsoft.com/office/drawing/2010/main" val="0"/>
              </a:ext>
            </a:extLst>
          </a:blip>
          <a:srcRect/>
          <a:stretch>
            <a:fillRect/>
          </a:stretch>
        </p:blipFill>
        <p:spPr>
          <a:xfrm>
            <a:off x="9278620" y="4258945"/>
            <a:ext cx="2935605" cy="2621915"/>
          </a:xfrm>
          <a:prstGeom prst="rect">
            <a:avLst/>
          </a:prstGeom>
        </p:spPr>
      </p:pic>
      <p:sp>
        <p:nvSpPr>
          <p:cNvPr id="7" name="矩形 6"/>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41" name="组合 40"/>
          <p:cNvGrpSpPr/>
          <p:nvPr userDrawn="1">
            <p:custDataLst>
              <p:tags r:id="rId7"/>
            </p:custDataLst>
          </p:nvPr>
        </p:nvGrpSpPr>
        <p:grpSpPr>
          <a:xfrm rot="14680333">
            <a:off x="10252710" y="392430"/>
            <a:ext cx="1537335" cy="1480820"/>
            <a:chOff x="3464771" y="1644163"/>
            <a:chExt cx="206269" cy="198616"/>
          </a:xfrm>
        </p:grpSpPr>
        <p:sp>
          <p:nvSpPr>
            <p:cNvPr id="42" name="任意多边形: 形状 41"/>
            <p:cNvSpPr/>
            <p:nvPr>
              <p:custDataLst>
                <p:tags r:id="rId8"/>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tx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9"/>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60000"/>
                <a:lumOff val="4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0"/>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1"/>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2"/>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ctrTitle" hasCustomPrompt="1"/>
            <p:custDataLst>
              <p:tags r:id="rId13"/>
            </p:custDataLst>
          </p:nvPr>
        </p:nvSpPr>
        <p:spPr>
          <a:xfrm>
            <a:off x="2288471" y="2141466"/>
            <a:ext cx="7562259" cy="1389323"/>
          </a:xfrm>
        </p:spPr>
        <p:txBody>
          <a:bodyPr lIns="90000" tIns="46800" rIns="90000" bIns="0" anchor="b" anchorCtr="0">
            <a:normAutofit/>
          </a:bodyPr>
          <a:lstStyle>
            <a:lvl1pPr algn="ctr">
              <a:defRPr sz="6000" spc="600" baseline="0">
                <a:solidFill>
                  <a:schemeClr val="accent1"/>
                </a:solidFill>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3" name="副标题 2"/>
          <p:cNvSpPr>
            <a:spLocks noGrp="1"/>
          </p:cNvSpPr>
          <p:nvPr userDrawn="1">
            <p:ph type="subTitle" idx="1" hasCustomPrompt="1"/>
            <p:custDataLst>
              <p:tags r:id="rId14"/>
            </p:custDataLst>
          </p:nvPr>
        </p:nvSpPr>
        <p:spPr>
          <a:xfrm>
            <a:off x="2288472" y="3577014"/>
            <a:ext cx="7562258" cy="1193124"/>
          </a:xfrm>
        </p:spPr>
        <p:txBody>
          <a:bodyPr lIns="90000" tIns="0" rIns="90000" bIns="46800">
            <a:normAutofit/>
          </a:bodyPr>
          <a:lstStyle>
            <a:lvl1pPr marL="0" indent="0" algn="ctr" eaLnBrk="1" fontAlgn="auto" latinLnBrk="0" hangingPunct="1">
              <a:lnSpc>
                <a:spcPct val="100000"/>
              </a:lnSpc>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userDrawn="1">
            <p:ph type="dt" sz="half" idx="10"/>
            <p:custDataLst>
              <p:tags r:id="rId15"/>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17" name="页脚占位符 16"/>
          <p:cNvSpPr>
            <a:spLocks noGrp="1"/>
          </p:cNvSpPr>
          <p:nvPr userDrawn="1">
            <p:ph type="ftr" sz="quarter" idx="11"/>
            <p:custDataLst>
              <p:tags r:id="rId16"/>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18" name="灯片编号占位符 17"/>
          <p:cNvSpPr>
            <a:spLocks noGrp="1"/>
          </p:cNvSpPr>
          <p:nvPr userDrawn="1">
            <p:ph type="sldNum" sz="quarter" idx="12"/>
            <p:custDataLst>
              <p:tags r:id="rId17"/>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47" name="组合 46"/>
          <p:cNvGrpSpPr/>
          <p:nvPr userDrawn="1">
            <p:custDataLst>
              <p:tags r:id="rId18"/>
            </p:custDataLst>
          </p:nvPr>
        </p:nvGrpSpPr>
        <p:grpSpPr>
          <a:xfrm rot="1202429">
            <a:off x="10139680" y="290830"/>
            <a:ext cx="1784985" cy="1891665"/>
            <a:chOff x="4159239" y="1559399"/>
            <a:chExt cx="266873" cy="282805"/>
          </a:xfrm>
        </p:grpSpPr>
        <p:sp>
          <p:nvSpPr>
            <p:cNvPr id="48" name="任意多边形: 形状 47"/>
            <p:cNvSpPr/>
            <p:nvPr>
              <p:custDataLst>
                <p:tags r:id="rId19"/>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20"/>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0" name="任意多边形: 形状 49"/>
            <p:cNvSpPr/>
            <p:nvPr>
              <p:custDataLst>
                <p:tags r:id="rId21"/>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5"/>
            </p:custDataLst>
          </p:nvPr>
        </p:nvSpPr>
        <p:spPr>
          <a:xfrm>
            <a:off x="669882" y="952508"/>
            <a:ext cx="10852237"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pic>
        <p:nvPicPr>
          <p:cNvPr id="38" name="图片 37"/>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532981" y="4093103"/>
            <a:ext cx="2731245" cy="2237426"/>
          </a:xfrm>
          <a:prstGeom prst="rect">
            <a:avLst/>
          </a:prstGeom>
        </p:spPr>
      </p:pic>
      <p:grpSp>
        <p:nvGrpSpPr>
          <p:cNvPr id="25" name="组合 24"/>
          <p:cNvGrpSpPr/>
          <p:nvPr userDrawn="1">
            <p:custDataLst>
              <p:tags r:id="rId4"/>
            </p:custDataLst>
          </p:nvPr>
        </p:nvGrpSpPr>
        <p:grpSpPr>
          <a:xfrm>
            <a:off x="9437551" y="294635"/>
            <a:ext cx="2084524" cy="2386580"/>
            <a:chOff x="9278257" y="343273"/>
            <a:chExt cx="2084524" cy="2386580"/>
          </a:xfrm>
        </p:grpSpPr>
        <p:grpSp>
          <p:nvGrpSpPr>
            <p:cNvPr id="26" name="组合 25"/>
            <p:cNvGrpSpPr/>
            <p:nvPr/>
          </p:nvGrpSpPr>
          <p:grpSpPr>
            <a:xfrm rot="14134458">
              <a:off x="9244087" y="377443"/>
              <a:ext cx="1841834" cy="1773494"/>
              <a:chOff x="3464771" y="1644163"/>
              <a:chExt cx="206269" cy="198616"/>
            </a:xfrm>
          </p:grpSpPr>
          <p:sp>
            <p:nvSpPr>
              <p:cNvPr id="31" name="任意多边形: 形状 30"/>
              <p:cNvSpPr/>
              <p:nvPr>
                <p:custDataLst>
                  <p:tags r:id="rId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2" name="任意多边形: 形状 31"/>
              <p:cNvSpPr/>
              <p:nvPr>
                <p:custDataLst>
                  <p:tags r:id="rId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3" name="任意多边形: 形状 32"/>
              <p:cNvSpPr/>
              <p:nvPr>
                <p:custDataLst>
                  <p:tags r:id="rId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4" name="任意多边形: 形状 33"/>
              <p:cNvSpPr/>
              <p:nvPr>
                <p:custDataLst>
                  <p:tags r:id="rId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5" name="任意多边形: 形状 34"/>
              <p:cNvSpPr/>
              <p:nvPr>
                <p:custDataLst>
                  <p:tags r:id="rId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nvGrpSpPr>
            <p:cNvPr id="27" name="组合 26"/>
            <p:cNvGrpSpPr/>
            <p:nvPr/>
          </p:nvGrpSpPr>
          <p:grpSpPr>
            <a:xfrm rot="1187154">
              <a:off x="9363540" y="611264"/>
              <a:ext cx="1999241" cy="2118589"/>
              <a:chOff x="4159239" y="1559399"/>
              <a:chExt cx="266873" cy="282805"/>
            </a:xfrm>
          </p:grpSpPr>
          <p:sp>
            <p:nvSpPr>
              <p:cNvPr id="28" name="任意多边形: 形状 27"/>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
            <p:nvSpPr>
              <p:cNvPr id="29" name="任意多边形: 形状 28"/>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30" name="任意多边形: 形状 29"/>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grpSp>
      </p:grpSp>
      <p:sp>
        <p:nvSpPr>
          <p:cNvPr id="2" name="标题 1"/>
          <p:cNvSpPr>
            <a:spLocks noGrp="1"/>
          </p:cNvSpPr>
          <p:nvPr>
            <p:ph type="title" hasCustomPrompt="1"/>
            <p:custDataLst>
              <p:tags r:id="rId13"/>
            </p:custDataLst>
          </p:nvPr>
        </p:nvSpPr>
        <p:spPr>
          <a:xfrm>
            <a:off x="2912111" y="3514508"/>
            <a:ext cx="6367780" cy="1011555"/>
          </a:xfrm>
        </p:spPr>
        <p:txBody>
          <a:bodyPr lIns="90000" tIns="0" rIns="90000" bIns="46800" anchor="t" anchorCtr="0">
            <a:normAutofit/>
          </a:bodyPr>
          <a:lstStyle>
            <a:lvl1pPr algn="ctr">
              <a:defRPr sz="2400" b="0" u="none" strike="noStrike" kern="1200" cap="none" spc="300" normalizeH="0" baseline="0">
                <a:solidFill>
                  <a:schemeClr val="tx1">
                    <a:lumMod val="85000"/>
                    <a:lumOff val="15000"/>
                  </a:schemeClr>
                </a:solidFill>
                <a:uFillTx/>
                <a:latin typeface="Arial" panose="020B0604020202020204" pitchFamily="34" charset="0"/>
                <a:ea typeface="汉仪乐喵体W" panose="00020600040101010101" pitchFamily="18" charset="-122"/>
              </a:defRPr>
            </a:lvl1pPr>
          </a:lstStyle>
          <a:p>
            <a:r>
              <a:rPr lang="zh-CN" altLang="en-US" dirty="0"/>
              <a:t>单击此处编辑标题</a:t>
            </a:r>
            <a:endParaRPr lang="zh-CN" altLang="en-US" dirty="0"/>
          </a:p>
        </p:txBody>
      </p:sp>
      <p:sp>
        <p:nvSpPr>
          <p:cNvPr id="4" name="日期占位符 3"/>
          <p:cNvSpPr>
            <a:spLocks noGrp="1"/>
          </p:cNvSpPr>
          <p:nvPr>
            <p:ph type="dt" sz="half" idx="10"/>
            <p:custDataLst>
              <p:tags r:id="rId1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5"/>
            </p:custDataLst>
          </p:nvPr>
        </p:nvSpPr>
        <p:spPr/>
        <p:txBody>
          <a:bodyPr/>
          <a:lstStyle/>
          <a:p>
            <a:endParaRPr lang="zh-CN" altLang="en-US"/>
          </a:p>
        </p:txBody>
      </p:sp>
      <p:sp>
        <p:nvSpPr>
          <p:cNvPr id="6" name="灯片编号占位符 5"/>
          <p:cNvSpPr>
            <a:spLocks noGrp="1"/>
          </p:cNvSpPr>
          <p:nvPr>
            <p:ph type="sldNum" sz="quarter" idx="12"/>
            <p:custDataLst>
              <p:tags r:id="rId16"/>
            </p:custDataLst>
          </p:nvPr>
        </p:nvSpPr>
        <p:spPr/>
        <p:txBody>
          <a:bodyPr/>
          <a:lstStyle/>
          <a:p>
            <a:fld id="{49AE70B2-8BF9-45C0-BB95-33D1B9D3A854}" type="slidenum">
              <a:rPr lang="zh-CN" altLang="en-US" smtClean="0"/>
            </a:fld>
            <a:endParaRPr lang="zh-CN" altLang="en-US"/>
          </a:p>
        </p:txBody>
      </p:sp>
      <p:sp>
        <p:nvSpPr>
          <p:cNvPr id="7" name="矩形 6"/>
          <p:cNvSpPr/>
          <p:nvPr userDrawn="1">
            <p:custDataLst>
              <p:tags r:id="rId17"/>
            </p:custDataLst>
          </p:nvPr>
        </p:nvSpPr>
        <p:spPr>
          <a:xfrm>
            <a:off x="1439694" y="975620"/>
            <a:ext cx="9312612" cy="4906760"/>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a:ea typeface="微软雅黑" panose="020B0503020204020204"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25" name="图片 24"/>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5"/>
            </p:custDataLst>
          </p:nvPr>
        </p:nvSpPr>
        <p:spPr>
          <a:xfrm>
            <a:off x="669930"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6"/>
            </p:custDataLst>
          </p:nvPr>
        </p:nvSpPr>
        <p:spPr>
          <a:xfrm>
            <a:off x="6238877" y="952508"/>
            <a:ext cx="5283242" cy="5388907"/>
          </a:xfrm>
        </p:spPr>
        <p:txBody>
          <a:bodyPr lIns="90000" tIns="46800" rIns="90000" bIns="46800">
            <a:normAutofit/>
          </a:bodyPr>
          <a:lstStyle>
            <a:lvl1pPr>
              <a:defRPr sz="1600" baseline="0">
                <a:solidFill>
                  <a:schemeClr val="tx1">
                    <a:lumMod val="85000"/>
                    <a:lumOff val="15000"/>
                  </a:schemeClr>
                </a:solidFill>
                <a:latin typeface="Arial" panose="020B0604020202020204" pitchFamily="34" charset="0"/>
                <a:ea typeface="幼圆" panose="02010509060101010101" pitchFamily="49" charset="-122"/>
              </a:defRPr>
            </a:lvl1pPr>
            <a:lvl2pPr>
              <a:defRPr sz="1600" baseline="0">
                <a:solidFill>
                  <a:schemeClr val="tx1">
                    <a:lumMod val="85000"/>
                    <a:lumOff val="15000"/>
                  </a:schemeClr>
                </a:solidFill>
                <a:latin typeface="Arial" panose="020B0604020202020204" pitchFamily="34" charset="0"/>
                <a:ea typeface="幼圆" panose="02010509060101010101" pitchFamily="49" charset="-122"/>
              </a:defRPr>
            </a:lvl2pPr>
            <a:lvl3pPr>
              <a:defRPr sz="1600" baseline="0">
                <a:solidFill>
                  <a:schemeClr val="tx1">
                    <a:lumMod val="85000"/>
                    <a:lumOff val="15000"/>
                  </a:schemeClr>
                </a:solidFill>
                <a:latin typeface="Arial" panose="020B0604020202020204" pitchFamily="34" charset="0"/>
                <a:ea typeface="幼圆" panose="02010509060101010101" pitchFamily="49" charset="-122"/>
              </a:defRPr>
            </a:lvl3pPr>
            <a:lvl4pPr>
              <a:defRPr sz="1600" baseline="0">
                <a:solidFill>
                  <a:schemeClr val="tx1">
                    <a:lumMod val="85000"/>
                    <a:lumOff val="15000"/>
                  </a:schemeClr>
                </a:solidFill>
                <a:latin typeface="Arial" panose="020B0604020202020204" pitchFamily="34" charset="0"/>
                <a:ea typeface="幼圆" panose="02010509060101010101" pitchFamily="49" charset="-122"/>
              </a:defRPr>
            </a:lvl4pPr>
            <a:lvl5pPr>
              <a:defRPr sz="1600"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882"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5"/>
            </p:custDataLst>
          </p:nvPr>
        </p:nvSpPr>
        <p:spPr>
          <a:xfrm>
            <a:off x="669930" y="952508"/>
            <a:ext cx="5283242" cy="381003"/>
          </a:xfrm>
        </p:spPr>
        <p:txBody>
          <a:bodyPr lIns="90000" tIns="46800" rIns="90000" bIns="46800" anchor="t" anchorCtr="0">
            <a:normAutofit/>
          </a:bodyPr>
          <a:lstStyle>
            <a:lvl1pPr marL="0" indent="0" eaLnBrk="1" fontAlgn="auto" latinLnBrk="0" hangingPunct="1">
              <a:lnSpc>
                <a:spcPct val="100000"/>
              </a:lnSpc>
              <a:spcAft>
                <a:spcPts val="0"/>
              </a:spcAft>
              <a:buNone/>
              <a:defRPr sz="2000" b="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6"/>
            </p:custDataLst>
          </p:nvPr>
        </p:nvSpPr>
        <p:spPr>
          <a:xfrm>
            <a:off x="669925" y="1406525"/>
            <a:ext cx="5283200"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7"/>
            </p:custDataLst>
          </p:nvPr>
        </p:nvSpPr>
        <p:spPr>
          <a:xfrm>
            <a:off x="6235750" y="952508"/>
            <a:ext cx="5283242" cy="381003"/>
          </a:xfrm>
        </p:spPr>
        <p:txBody>
          <a:bodyPr vert="horz" lIns="90000" tIns="46800" rIns="90000" bIns="468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0"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8"/>
            </p:custDataLst>
          </p:nvPr>
        </p:nvSpPr>
        <p:spPr>
          <a:xfrm>
            <a:off x="6235750" y="1406525"/>
            <a:ext cx="5283242" cy="4934752"/>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10"/>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9" name="灯片编号占位符 8"/>
          <p:cNvSpPr>
            <a:spLocks noGrp="1"/>
          </p:cNvSpPr>
          <p:nvPr>
            <p:ph type="sldNum" sz="quarter" idx="12"/>
            <p:custDataLst>
              <p:tags r:id="rId11"/>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tx2"/>
        </a:solidFill>
        <a:effectLst/>
      </p:bgPr>
    </p:bg>
    <p:spTree>
      <p:nvGrpSpPr>
        <p:cNvPr id="1" name=""/>
        <p:cNvGrpSpPr/>
        <p:nvPr/>
      </p:nvGrpSpPr>
      <p:grpSpPr>
        <a:xfrm>
          <a:off x="0" y="0"/>
          <a:ext cx="0" cy="0"/>
          <a:chOff x="0" y="0"/>
          <a:chExt cx="0" cy="0"/>
        </a:xfrm>
      </p:grpSpPr>
      <p:sp>
        <p:nvSpPr>
          <p:cNvPr id="18" name="矩形 17"/>
          <p:cNvSpPr/>
          <p:nvPr userDrawn="1">
            <p:custDataLst>
              <p:tags r:id="rId2"/>
            </p:custDataLst>
          </p:nvPr>
        </p:nvSpPr>
        <p:spPr>
          <a:xfrm>
            <a:off x="1329430" y="1081786"/>
            <a:ext cx="3300936" cy="4694428"/>
          </a:xfrm>
          <a:prstGeom prst="rect">
            <a:avLst/>
          </a:prstGeom>
          <a:solidFill>
            <a:schemeClr val="accent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6" name="组合 5"/>
          <p:cNvGrpSpPr/>
          <p:nvPr userDrawn="1">
            <p:custDataLst>
              <p:tags r:id="rId3"/>
            </p:custDataLst>
          </p:nvPr>
        </p:nvGrpSpPr>
        <p:grpSpPr>
          <a:xfrm flipH="1">
            <a:off x="772423" y="1301077"/>
            <a:ext cx="1189352" cy="155434"/>
            <a:chOff x="2224544" y="3400956"/>
            <a:chExt cx="1206600" cy="157689"/>
          </a:xfrm>
          <a:solidFill>
            <a:schemeClr val="accent2">
              <a:lumMod val="60000"/>
              <a:lumOff val="40000"/>
            </a:schemeClr>
          </a:solidFill>
        </p:grpSpPr>
        <p:sp>
          <p:nvSpPr>
            <p:cNvPr id="7" name="任意多边形: 形状 6"/>
            <p:cNvSpPr/>
            <p:nvPr>
              <p:custDataLst>
                <p:tags r:id="rId4"/>
              </p:custDataLst>
            </p:nvPr>
          </p:nvSpPr>
          <p:spPr>
            <a:xfrm>
              <a:off x="2224544" y="3400956"/>
              <a:ext cx="911049" cy="157689"/>
            </a:xfrm>
            <a:custGeom>
              <a:avLst/>
              <a:gdLst/>
              <a:ahLst/>
              <a:cxnLst/>
              <a:rect l="0" t="0" r="0" b="0"/>
              <a:pathLst>
                <a:path w="887096" h="153544">
                  <a:moveTo>
                    <a:pt x="813562" y="153543"/>
                  </a:moveTo>
                  <a:lnTo>
                    <a:pt x="57023" y="153543"/>
                  </a:lnTo>
                  <a:cubicBezTo>
                    <a:pt x="20701" y="116205"/>
                    <a:pt x="0" y="50419"/>
                    <a:pt x="57023" y="0"/>
                  </a:cubicBezTo>
                  <a:lnTo>
                    <a:pt x="813562" y="0"/>
                  </a:lnTo>
                  <a:cubicBezTo>
                    <a:pt x="884936" y="36830"/>
                    <a:pt x="887095" y="112395"/>
                    <a:pt x="813562" y="153543"/>
                  </a:cubicBezTo>
                  <a:close/>
                </a:path>
              </a:pathLst>
            </a:cu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8" name="椭圆 7"/>
            <p:cNvSpPr/>
            <p:nvPr>
              <p:custDataLst>
                <p:tags r:id="rId5"/>
              </p:custDataLst>
            </p:nvPr>
          </p:nvSpPr>
          <p:spPr>
            <a:xfrm>
              <a:off x="3278281" y="3405782"/>
              <a:ext cx="152863" cy="152862"/>
            </a:xfrm>
            <a:prstGeom prst="ellipse">
              <a:avLst/>
            </a:prstGeom>
            <a:gr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9" name="矩形 8"/>
          <p:cNvSpPr/>
          <p:nvPr userDrawn="1">
            <p:custDataLst>
              <p:tags r:id="rId6"/>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10" name="组合 9"/>
          <p:cNvGrpSpPr/>
          <p:nvPr userDrawn="1">
            <p:custDataLst>
              <p:tags r:id="rId7"/>
            </p:custDataLst>
          </p:nvPr>
        </p:nvGrpSpPr>
        <p:grpSpPr>
          <a:xfrm rot="302429">
            <a:off x="3657600" y="4095115"/>
            <a:ext cx="2152650" cy="2281555"/>
            <a:chOff x="4159239" y="1559399"/>
            <a:chExt cx="266873" cy="282805"/>
          </a:xfrm>
        </p:grpSpPr>
        <p:sp>
          <p:nvSpPr>
            <p:cNvPr id="11" name="任意多边形: 形状 51"/>
            <p:cNvSpPr/>
            <p:nvPr>
              <p:custDataLst>
                <p:tags r:id="rId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3" name="任意多边形: 形状 53"/>
            <p:cNvSpPr/>
            <p:nvPr>
              <p:custDataLst>
                <p:tags r:id="rId1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14" name="组合 13"/>
          <p:cNvGrpSpPr/>
          <p:nvPr userDrawn="1">
            <p:custDataLst>
              <p:tags r:id="rId11"/>
            </p:custDataLst>
          </p:nvPr>
        </p:nvGrpSpPr>
        <p:grpSpPr>
          <a:xfrm>
            <a:off x="4630684" y="4651742"/>
            <a:ext cx="791790" cy="1273300"/>
            <a:chOff x="4515453" y="2474469"/>
            <a:chExt cx="68557" cy="110251"/>
          </a:xfrm>
        </p:grpSpPr>
        <p:sp>
          <p:nvSpPr>
            <p:cNvPr id="15" name="矩形 14"/>
            <p:cNvSpPr/>
            <p:nvPr>
              <p:custDataLst>
                <p:tags r:id="rId12"/>
              </p:custDataLst>
            </p:nvPr>
          </p:nvSpPr>
          <p:spPr>
            <a:xfrm>
              <a:off x="4525258" y="2474469"/>
              <a:ext cx="48097" cy="25962"/>
            </a:xfrm>
            <a:prstGeom prst="rect">
              <a:avLst/>
            </a:prstGeom>
            <a:solidFill>
              <a:schemeClr val="accent5">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16" name="任意多边形: 形状 15"/>
            <p:cNvSpPr/>
            <p:nvPr>
              <p:custDataLst>
                <p:tags r:id="rId13"/>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幼圆" panose="02010509060101010101" pitchFamily="49" charset="-122"/>
              </a:endParaRPr>
            </a:p>
          </p:txBody>
        </p:sp>
        <p:sp>
          <p:nvSpPr>
            <p:cNvPr id="17" name="任意多边形: 形状 16"/>
            <p:cNvSpPr/>
            <p:nvPr>
              <p:custDataLst>
                <p:tags r:id="rId14"/>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5">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grpSp>
      <p:sp>
        <p:nvSpPr>
          <p:cNvPr id="2" name="标题 1"/>
          <p:cNvSpPr>
            <a:spLocks noGrp="1"/>
          </p:cNvSpPr>
          <p:nvPr>
            <p:ph type="title"/>
            <p:custDataLst>
              <p:tags r:id="rId15"/>
            </p:custDataLst>
          </p:nvPr>
        </p:nvSpPr>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日期占位符 2"/>
          <p:cNvSpPr>
            <a:spLocks noGrp="1"/>
          </p:cNvSpPr>
          <p:nvPr>
            <p:ph type="dt" sz="half" idx="10"/>
            <p:custDataLst>
              <p:tags r:id="rId16"/>
            </p:custDataLst>
          </p:nvPr>
        </p:nvSpPr>
        <p:spPr/>
        <p:txBody>
          <a:bodyPr/>
          <a:lstStyle>
            <a:lvl1pPr>
              <a:defRPr>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7"/>
            </p:custDataLst>
          </p:nvPr>
        </p:nvSpPr>
        <p:spPr/>
        <p:txBody>
          <a:bodyPr/>
          <a:lstStyle>
            <a:lvl1pPr>
              <a:defRPr>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18"/>
            </p:custDataLst>
          </p:nvPr>
        </p:nvSpPr>
        <p:spPr/>
        <p:txBody>
          <a:bodyPr/>
          <a:lstStyle>
            <a:lvl1pPr>
              <a:defRPr>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19" name="矩形 18"/>
          <p:cNvSpPr/>
          <p:nvPr userDrawn="1">
            <p:custDataLst>
              <p:tags r:id="rId19"/>
            </p:custDataLst>
          </p:nvPr>
        </p:nvSpPr>
        <p:spPr>
          <a:xfrm>
            <a:off x="1953685" y="3819680"/>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0" name="矩形 19"/>
          <p:cNvSpPr/>
          <p:nvPr userDrawn="1">
            <p:custDataLst>
              <p:tags r:id="rId20"/>
            </p:custDataLst>
          </p:nvPr>
        </p:nvSpPr>
        <p:spPr>
          <a:xfrm>
            <a:off x="1952664" y="431030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1" name="矩形 20"/>
          <p:cNvSpPr/>
          <p:nvPr userDrawn="1">
            <p:custDataLst>
              <p:tags r:id="rId21"/>
            </p:custDataLst>
          </p:nvPr>
        </p:nvSpPr>
        <p:spPr>
          <a:xfrm>
            <a:off x="1949864" y="480093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2" name="矩形 21"/>
          <p:cNvSpPr/>
          <p:nvPr userDrawn="1">
            <p:custDataLst>
              <p:tags r:id="rId22"/>
            </p:custDataLst>
          </p:nvPr>
        </p:nvSpPr>
        <p:spPr>
          <a:xfrm>
            <a:off x="1948843" y="5291567"/>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3" name="矩形 22"/>
          <p:cNvSpPr/>
          <p:nvPr userDrawn="1">
            <p:custDataLst>
              <p:tags r:id="rId23"/>
            </p:custDataLst>
          </p:nvPr>
        </p:nvSpPr>
        <p:spPr>
          <a:xfrm>
            <a:off x="1953158" y="2844359"/>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4" name="矩形 23"/>
          <p:cNvSpPr/>
          <p:nvPr userDrawn="1">
            <p:custDataLst>
              <p:tags r:id="rId24"/>
            </p:custDataLst>
          </p:nvPr>
        </p:nvSpPr>
        <p:spPr>
          <a:xfrm>
            <a:off x="1950391" y="3334988"/>
            <a:ext cx="1538438" cy="17505"/>
          </a:xfrm>
          <a:prstGeom prst="rect">
            <a:avLst/>
          </a:prstGeom>
          <a:solidFill>
            <a:schemeClr val="bg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2500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25" name="矩形 24"/>
          <p:cNvSpPr/>
          <p:nvPr userDrawn="1">
            <p:custDataLst>
              <p:tags r:id="rId25"/>
            </p:custDataLst>
          </p:nvPr>
        </p:nvSpPr>
        <p:spPr>
          <a:xfrm>
            <a:off x="3837629" y="273976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3" name="矩形 42"/>
          <p:cNvSpPr/>
          <p:nvPr userDrawn="1">
            <p:custDataLst>
              <p:tags r:id="rId26"/>
            </p:custDataLst>
          </p:nvPr>
        </p:nvSpPr>
        <p:spPr>
          <a:xfrm>
            <a:off x="3837629" y="322702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4" name="矩形 43"/>
          <p:cNvSpPr/>
          <p:nvPr userDrawn="1">
            <p:custDataLst>
              <p:tags r:id="rId27"/>
            </p:custDataLst>
          </p:nvPr>
        </p:nvSpPr>
        <p:spPr>
          <a:xfrm>
            <a:off x="3837629" y="371428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5" name="矩形 44"/>
          <p:cNvSpPr/>
          <p:nvPr userDrawn="1">
            <p:custDataLst>
              <p:tags r:id="rId28"/>
            </p:custDataLst>
          </p:nvPr>
        </p:nvSpPr>
        <p:spPr>
          <a:xfrm>
            <a:off x="3837629" y="420154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6" name="矩形 45"/>
          <p:cNvSpPr/>
          <p:nvPr userDrawn="1">
            <p:custDataLst>
              <p:tags r:id="rId29"/>
            </p:custDataLst>
          </p:nvPr>
        </p:nvSpPr>
        <p:spPr>
          <a:xfrm>
            <a:off x="3837629" y="4688807"/>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47" name="矩形 46"/>
          <p:cNvSpPr/>
          <p:nvPr userDrawn="1">
            <p:custDataLst>
              <p:tags r:id="rId30"/>
            </p:custDataLst>
          </p:nvPr>
        </p:nvSpPr>
        <p:spPr>
          <a:xfrm>
            <a:off x="3837629" y="5176068"/>
            <a:ext cx="240846" cy="240846"/>
          </a:xfrm>
          <a:prstGeom prst="rect">
            <a:avLst/>
          </a:prstGeom>
          <a:noFill/>
          <a:ln w="19050">
            <a:solidFill>
              <a:schemeClr val="bg1">
                <a:alpha val="6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幼圆" panose="02010509060101010101" pitchFamily="49" charset="-122"/>
            </a:endParaRPr>
          </a:p>
        </p:txBody>
      </p:sp>
      <p:sp>
        <p:nvSpPr>
          <p:cNvPr id="26" name="文本框 25"/>
          <p:cNvSpPr txBox="1"/>
          <p:nvPr userDrawn="1">
            <p:custDataLst>
              <p:tags r:id="rId31"/>
            </p:custDataLst>
          </p:nvPr>
        </p:nvSpPr>
        <p:spPr>
          <a:xfrm>
            <a:off x="3770416" y="2603802"/>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48" name="文本框 47"/>
          <p:cNvSpPr txBox="1"/>
          <p:nvPr userDrawn="1">
            <p:custDataLst>
              <p:tags r:id="rId32"/>
            </p:custDataLst>
          </p:nvPr>
        </p:nvSpPr>
        <p:spPr>
          <a:xfrm>
            <a:off x="3770416" y="3093876"/>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0" name="文本框 49"/>
          <p:cNvSpPr txBox="1"/>
          <p:nvPr userDrawn="1">
            <p:custDataLst>
              <p:tags r:id="rId33"/>
            </p:custDataLst>
          </p:nvPr>
        </p:nvSpPr>
        <p:spPr>
          <a:xfrm>
            <a:off x="3770416" y="4074024"/>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
        <p:nvSpPr>
          <p:cNvPr id="52" name="文本框 51"/>
          <p:cNvSpPr txBox="1"/>
          <p:nvPr userDrawn="1">
            <p:custDataLst>
              <p:tags r:id="rId34"/>
            </p:custDataLst>
          </p:nvPr>
        </p:nvSpPr>
        <p:spPr>
          <a:xfrm>
            <a:off x="3770416" y="5054171"/>
            <a:ext cx="387661" cy="413109"/>
          </a:xfrm>
          <a:prstGeom prst="rect">
            <a:avLst/>
          </a:prstGeom>
          <a:noFill/>
        </p:spPr>
        <p:txBody>
          <a:bodyPr wrap="none" rtlCol="0" anchor="ctr" anchorCtr="1">
            <a:noAutofit/>
          </a:bodyPr>
          <a:lstStyle/>
          <a:p>
            <a:r>
              <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rPr>
              <a:t>√</a:t>
            </a:r>
            <a:endParaRPr lang="zh-CN" altLang="en-US" sz="3600" dirty="0">
              <a:solidFill>
                <a:schemeClr val="bg1">
                  <a:alpha val="78000"/>
                </a:schemeClr>
              </a:solidFill>
              <a:latin typeface="Arial" panose="020B0604020202020204" pitchFamily="34" charset="0"/>
              <a:ea typeface="幼圆" panose="02010509060101010101" pitchFamily="49" charset="-122"/>
              <a:cs typeface="Arial" panose="020B0604020202020204" pitchFamily="34" charset="0"/>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pic>
        <p:nvPicPr>
          <p:cNvPr id="27" name="图片 26"/>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p:custDataLst>
              <p:tags r:id="rId4"/>
            </p:custDataLst>
          </p:nvPr>
        </p:nvSpPr>
        <p:spPr>
          <a:xfrm>
            <a:off x="669930" y="443234"/>
            <a:ext cx="10852237" cy="441964"/>
          </a:xfrm>
        </p:spPr>
        <p:txBody>
          <a:bodyPr vert="horz" lIns="90000" tIns="46800" rIns="90000" bIns="46800" rtlCol="0" anchor="t" anchorCtr="0">
            <a:norm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dirty="0">
                <a:sym typeface="+mn-ea"/>
              </a:rPr>
              <a:t>单击此处编辑母版标题样式</a:t>
            </a:r>
            <a:endParaRPr dirty="0">
              <a:sym typeface="+mn-ea"/>
            </a:endParaRPr>
          </a:p>
        </p:txBody>
      </p:sp>
      <p:sp>
        <p:nvSpPr>
          <p:cNvPr id="3" name="图片占位符 2"/>
          <p:cNvSpPr>
            <a:spLocks noGrp="1"/>
          </p:cNvSpPr>
          <p:nvPr>
            <p:ph type="pic" idx="1"/>
            <p:custDataLst>
              <p:tags r:id="rId5"/>
            </p:custDataLst>
          </p:nvPr>
        </p:nvSpPr>
        <p:spPr>
          <a:xfrm>
            <a:off x="669930" y="952508"/>
            <a:ext cx="5283242" cy="5388907"/>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6"/>
            </p:custDataLst>
          </p:nvPr>
        </p:nvSpPr>
        <p:spPr>
          <a:xfrm>
            <a:off x="6238925" y="952508"/>
            <a:ext cx="5283242" cy="5388907"/>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7" name="灯片编号占位符 6"/>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FABC47A4-756D-490B-A52F-7D9E2C9FC05F}" type="slidenum">
              <a:rPr lang="zh-CN" altLang="en-US" smtClean="0"/>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竖排标题 1"/>
          <p:cNvSpPr>
            <a:spLocks noGrp="1"/>
          </p:cNvSpPr>
          <p:nvPr>
            <p:ph type="title" orient="vert"/>
            <p:custDataLst>
              <p:tags r:id="rId4"/>
            </p:custDataLst>
          </p:nvPr>
        </p:nvSpPr>
        <p:spPr>
          <a:xfrm>
            <a:off x="10571135" y="952508"/>
            <a:ext cx="950984" cy="5388907"/>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lumMod val="85000"/>
                    <a:lumOff val="15000"/>
                  </a:schemeClr>
                </a:solidFill>
                <a:uFillTx/>
                <a:latin typeface="Arial" panose="020B0604020202020204" pitchFamily="34" charset="0"/>
                <a:ea typeface="幼圆" panose="02010509060101010101" pitchFamily="49" charset="-122"/>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5"/>
            </p:custDataLst>
          </p:nvPr>
        </p:nvSpPr>
        <p:spPr>
          <a:xfrm>
            <a:off x="669925" y="952500"/>
            <a:ext cx="9828101" cy="5388907"/>
          </a:xfrm>
        </p:spPr>
        <p:txBody>
          <a:bodyPr vert="eaVert" lIns="90000" tIns="46800" rIns="90000" bIns="46800">
            <a:normAutofit/>
          </a:bodyPr>
          <a:lstStyle>
            <a:lvl1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1pPr>
            <a:lvl2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2pPr>
            <a:lvl3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3pPr>
            <a:lvl4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4pPr>
            <a:lvl5pPr indent="0" eaLnBrk="1" fontAlgn="auto" latinLnBrk="0" hangingPunct="1">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6" name="灯片编号占位符 5"/>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pic>
        <p:nvPicPr>
          <p:cNvPr id="24" name="图片 23"/>
          <p:cNvPicPr>
            <a:picLocks noChangeAspect="1"/>
          </p:cNvPicPr>
          <p:nvPr userDrawn="1">
            <p:custDataLst>
              <p:tags r:id="rId2"/>
            </p:custDataLst>
          </p:nvPr>
        </p:nvPicPr>
        <p:blipFill>
          <a:blip r:embed="rId3">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7"/>
            </p:custDataLst>
          </p:nvPr>
        </p:nvSpPr>
        <p:spPr>
          <a:xfrm>
            <a:off x="669930" y="952508"/>
            <a:ext cx="10852237" cy="538890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4116000" y="6314400"/>
            <a:ext cx="3960000" cy="316800"/>
          </a:xfrm>
        </p:spPr>
        <p:txBody>
          <a:bodyPr/>
          <a:lstStyle/>
          <a:p>
            <a:endParaRPr lang="zh-CN" altLang="en-US"/>
          </a:p>
        </p:txBody>
      </p:sp>
      <p:sp>
        <p:nvSpPr>
          <p:cNvPr id="4" name="灯片编号占位符 3"/>
          <p:cNvSpPr>
            <a:spLocks noGrp="1"/>
          </p:cNvSpPr>
          <p:nvPr>
            <p:ph type="sldNum" sz="quarter" idx="12"/>
            <p:custDataLst>
              <p:tags r:id="rId4"/>
            </p:custDataLst>
          </p:nvPr>
        </p:nvSpPr>
        <p:spPr>
          <a:xfrm>
            <a:off x="8877600" y="6314400"/>
            <a:ext cx="2700000" cy="316800"/>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末尾幻灯片">
    <p:bg>
      <p:bgPr>
        <a:solidFill>
          <a:schemeClr val="tx2"/>
        </a:solidFill>
        <a:effectLst/>
      </p:bgPr>
    </p:bg>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439366" y="448553"/>
            <a:ext cx="11313268" cy="5960894"/>
          </a:xfrm>
          <a:prstGeom prst="rect">
            <a:avLst/>
          </a:prstGeom>
          <a:noFill/>
          <a:ln w="50800">
            <a:solidFill>
              <a:schemeClr val="accent2">
                <a:lumMod val="60000"/>
                <a:lumOff val="4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pic>
        <p:nvPicPr>
          <p:cNvPr id="54" name="图片 53"/>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34234" y="3940633"/>
            <a:ext cx="2901948" cy="3133616"/>
          </a:xfrm>
          <a:prstGeom prst="rect">
            <a:avLst/>
          </a:prstGeom>
        </p:spPr>
      </p:pic>
      <p:grpSp>
        <p:nvGrpSpPr>
          <p:cNvPr id="28" name="组合 27"/>
          <p:cNvGrpSpPr/>
          <p:nvPr userDrawn="1">
            <p:custDataLst>
              <p:tags r:id="rId5"/>
            </p:custDataLst>
          </p:nvPr>
        </p:nvGrpSpPr>
        <p:grpSpPr>
          <a:xfrm rot="420000">
            <a:off x="9607550" y="3907790"/>
            <a:ext cx="2837180" cy="2929890"/>
            <a:chOff x="-798" y="6266"/>
            <a:chExt cx="4468" cy="4614"/>
          </a:xfrm>
        </p:grpSpPr>
        <p:grpSp>
          <p:nvGrpSpPr>
            <p:cNvPr id="29" name="组合 28"/>
            <p:cNvGrpSpPr/>
            <p:nvPr/>
          </p:nvGrpSpPr>
          <p:grpSpPr>
            <a:xfrm rot="1090597">
              <a:off x="552" y="6266"/>
              <a:ext cx="991" cy="4615"/>
              <a:chOff x="2331447" y="1718543"/>
              <a:chExt cx="961966" cy="4478496"/>
            </a:xfrm>
          </p:grpSpPr>
          <p:sp>
            <p:nvSpPr>
              <p:cNvPr id="33" name="矩形 32"/>
              <p:cNvSpPr/>
              <p:nvPr>
                <p:custDataLst>
                  <p:tags r:id="rId6"/>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34" name="组合 33"/>
              <p:cNvGrpSpPr/>
              <p:nvPr/>
            </p:nvGrpSpPr>
            <p:grpSpPr>
              <a:xfrm>
                <a:off x="2331447" y="1718543"/>
                <a:ext cx="961966" cy="4478496"/>
                <a:chOff x="3604032" y="4221154"/>
                <a:chExt cx="124048" cy="577515"/>
              </a:xfrm>
            </p:grpSpPr>
            <p:sp>
              <p:nvSpPr>
                <p:cNvPr id="35" name="任意多边形: 形状 34"/>
                <p:cNvSpPr/>
                <p:nvPr>
                  <p:custDataLst>
                    <p:tags r:id="rId7"/>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rgbClr val="FFFFFF"/>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36" name="任意多边形: 形状 35"/>
                <p:cNvSpPr/>
                <p:nvPr>
                  <p:custDataLst>
                    <p:tags r:id="rId8"/>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0" name="组合 29"/>
            <p:cNvGrpSpPr/>
            <p:nvPr/>
          </p:nvGrpSpPr>
          <p:grpSpPr>
            <a:xfrm rot="21070388">
              <a:off x="-798" y="6878"/>
              <a:ext cx="4469" cy="3817"/>
              <a:chOff x="4897945" y="3980184"/>
              <a:chExt cx="2293620" cy="1958280"/>
            </a:xfrm>
          </p:grpSpPr>
          <p:sp>
            <p:nvSpPr>
              <p:cNvPr id="31" name="任意多边形: 形状 30"/>
              <p:cNvSpPr/>
              <p:nvPr>
                <p:custDataLst>
                  <p:tags r:id="rId9"/>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2" name="PA_ImportSvg_637165986937551442"/>
              <p:cNvSpPr/>
              <p:nvPr>
                <p:custDataLst>
                  <p:tags r:id="rId10"/>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custDataLst>
              <p:tags r:id="rId11"/>
            </p:custDataLst>
          </p:nvPr>
        </p:nvGrpSpPr>
        <p:grpSpPr>
          <a:xfrm rot="6919667" flipH="1">
            <a:off x="182245" y="404495"/>
            <a:ext cx="1537335" cy="1480820"/>
            <a:chOff x="3464771" y="1644163"/>
            <a:chExt cx="206269" cy="198616"/>
          </a:xfrm>
        </p:grpSpPr>
        <p:sp>
          <p:nvSpPr>
            <p:cNvPr id="43" name="任意多边形: 形状 42"/>
            <p:cNvSpPr/>
            <p:nvPr>
              <p:custDataLst>
                <p:tags r:id="rId1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4" name="任意多边形: 形状 43"/>
            <p:cNvSpPr/>
            <p:nvPr>
              <p:custDataLst>
                <p:tags r:id="rId1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5" name="任意多边形: 形状 44"/>
            <p:cNvSpPr/>
            <p:nvPr>
              <p:custDataLst>
                <p:tags r:id="rId1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9" name="组合 38"/>
          <p:cNvGrpSpPr/>
          <p:nvPr>
            <p:custDataLst>
              <p:tags r:id="rId17"/>
            </p:custDataLst>
          </p:nvPr>
        </p:nvGrpSpPr>
        <p:grpSpPr>
          <a:xfrm rot="20397571" flipH="1">
            <a:off x="47625" y="302895"/>
            <a:ext cx="1784985" cy="1891665"/>
            <a:chOff x="4159239" y="1559399"/>
            <a:chExt cx="266873" cy="282805"/>
          </a:xfrm>
        </p:grpSpPr>
        <p:sp>
          <p:nvSpPr>
            <p:cNvPr id="40" name="任意多边形: 形状 39"/>
            <p:cNvSpPr/>
            <p:nvPr>
              <p:custDataLst>
                <p:tags r:id="rId18"/>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1" name="任意多边形: 形状 40"/>
            <p:cNvSpPr/>
            <p:nvPr>
              <p:custDataLst>
                <p:tags r:id="rId19"/>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20"/>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sp>
        <p:nvSpPr>
          <p:cNvPr id="2" name="标题 1"/>
          <p:cNvSpPr>
            <a:spLocks noGrp="1"/>
          </p:cNvSpPr>
          <p:nvPr userDrawn="1">
            <p:ph type="title" hasCustomPrompt="1"/>
            <p:custDataLst>
              <p:tags r:id="rId21"/>
            </p:custDataLst>
          </p:nvPr>
        </p:nvSpPr>
        <p:spPr>
          <a:xfrm>
            <a:off x="2311246" y="2153955"/>
            <a:ext cx="7561907" cy="1360084"/>
          </a:xfrm>
        </p:spPr>
        <p:txBody>
          <a:bodyPr vert="horz" lIns="90000" tIns="46800" rIns="90000" bIns="0" rtlCol="0" anchor="b" anchorCtr="0">
            <a:normAutofit/>
          </a:bodyPr>
          <a:lstStyle>
            <a:lvl1pPr marL="0" marR="0" algn="ctr" defTabSz="914400" rtl="0" eaLnBrk="1" fontAlgn="auto" latinLnBrk="0" hangingPunct="1">
              <a:lnSpc>
                <a:spcPct val="100000"/>
              </a:lnSpc>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lvl="0"/>
            <a:r>
              <a:rPr dirty="0">
                <a:sym typeface="+mn-ea"/>
              </a:rPr>
              <a:t>编辑标题</a:t>
            </a:r>
            <a:endParaRPr dirty="0">
              <a:sym typeface="+mn-ea"/>
            </a:endParaRPr>
          </a:p>
        </p:txBody>
      </p:sp>
      <p:sp>
        <p:nvSpPr>
          <p:cNvPr id="3" name="日期占位符 2"/>
          <p:cNvSpPr>
            <a:spLocks noGrp="1"/>
          </p:cNvSpPr>
          <p:nvPr userDrawn="1">
            <p:ph type="dt" sz="half" idx="10"/>
            <p:custDataLst>
              <p:tags r:id="rId22"/>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userDrawn="1">
            <p:ph type="ftr" sz="quarter" idx="11"/>
            <p:custDataLst>
              <p:tags r:id="rId23"/>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a:p>
        </p:txBody>
      </p:sp>
      <p:sp>
        <p:nvSpPr>
          <p:cNvPr id="5" name="灯片编号占位符 4"/>
          <p:cNvSpPr>
            <a:spLocks noGrp="1"/>
          </p:cNvSpPr>
          <p:nvPr userDrawn="1">
            <p:ph type="sldNum" sz="quarter" idx="12"/>
            <p:custDataLst>
              <p:tags r:id="rId24"/>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a:p>
        </p:txBody>
      </p:sp>
      <p:sp>
        <p:nvSpPr>
          <p:cNvPr id="52" name="文本占位符 51"/>
          <p:cNvSpPr>
            <a:spLocks noGrp="1"/>
          </p:cNvSpPr>
          <p:nvPr userDrawn="1">
            <p:ph type="body" sz="quarter" idx="13" hasCustomPrompt="1"/>
            <p:custDataLst>
              <p:tags r:id="rId25"/>
            </p:custDataLst>
          </p:nvPr>
        </p:nvSpPr>
        <p:spPr>
          <a:xfrm>
            <a:off x="2298400" y="3605466"/>
            <a:ext cx="7506161" cy="1192557"/>
          </a:xfrm>
        </p:spPr>
        <p:txBody>
          <a:bodyPr lIns="90000" tIns="0" rIns="90000" bIns="46800">
            <a:normAutofit/>
          </a:bodyPr>
          <a:lstStyle>
            <a:lvl1pPr marL="0" indent="0" algn="ctr">
              <a:buNone/>
              <a:defRPr sz="2800" baseline="0">
                <a:latin typeface="Arial" panose="020B0604020202020204" pitchFamily="34" charset="0"/>
                <a:ea typeface="幼圆" panose="02010509060101010101" pitchFamily="49" charset="-122"/>
              </a:defRPr>
            </a:lvl1pPr>
          </a:lstStyle>
          <a:p>
            <a:pPr lvl="0"/>
            <a:r>
              <a:rPr lang="zh-CN" altLang="en-US" dirty="0"/>
              <a:t>单击此处编辑文本</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通用">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3"/>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grpSp>
        <p:nvGrpSpPr>
          <p:cNvPr id="6" name="组合 5"/>
          <p:cNvGrpSpPr/>
          <p:nvPr userDrawn="1">
            <p:custDataLst>
              <p:tags r:id="rId6"/>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7"/>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8"/>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9"/>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0"/>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1"/>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2"/>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3"/>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4"/>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pic>
        <p:nvPicPr>
          <p:cNvPr id="25" name="图片 24"/>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9936320" y="4763484"/>
            <a:ext cx="1944793" cy="1597290"/>
          </a:xfrm>
          <a:prstGeom prst="rect">
            <a:avLst/>
          </a:prstGeom>
        </p:spPr>
      </p:pic>
      <p:sp>
        <p:nvSpPr>
          <p:cNvPr id="2" name="标题 1"/>
          <p:cNvSpPr>
            <a:spLocks noGrp="1"/>
          </p:cNvSpPr>
          <p:nvPr>
            <p:ph type="title" hasCustomPrompt="1"/>
            <p:custDataLst>
              <p:tags r:id="rId5"/>
            </p:custDataLst>
          </p:nvPr>
        </p:nvSpPr>
        <p:spPr>
          <a:xfrm>
            <a:off x="1281600" y="1249200"/>
            <a:ext cx="9626400" cy="723600"/>
          </a:xfrm>
        </p:spPr>
        <p:txBody>
          <a:bodyPr anchor="ctr"/>
          <a:lstStyle>
            <a:lvl1pP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6"/>
            </p:custDataLst>
          </p:nvPr>
        </p:nvSpPr>
        <p:spPr>
          <a:xfrm>
            <a:off x="1281113" y="2163600"/>
            <a:ext cx="9626600" cy="3445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9"/>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左右">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dirty="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583200" y="770400"/>
            <a:ext cx="3960000" cy="882000"/>
          </a:xfrm>
        </p:spPr>
        <p:txBody>
          <a:bodyPr anchor="ctr"/>
          <a:lstStyle>
            <a:lvl1pPr>
              <a:defRPr sz="36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586800" y="1764000"/>
            <a:ext cx="3956400" cy="4093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8"/>
            </p:custDataLst>
          </p:nvPr>
        </p:nvSpPr>
        <p:spPr>
          <a:xfrm>
            <a:off x="5101200" y="769938"/>
            <a:ext cx="6480000" cy="5087937"/>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grpSp>
        <p:nvGrpSpPr>
          <p:cNvPr id="26" name="组合 25"/>
          <p:cNvGrpSpPr/>
          <p:nvPr userDrawn="1">
            <p:custDataLst>
              <p:tags r:id="rId9"/>
            </p:custDataLst>
          </p:nvPr>
        </p:nvGrpSpPr>
        <p:grpSpPr>
          <a:xfrm flipH="1">
            <a:off x="391160" y="547560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10"/>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6" name="任意多边形: 形状 45"/>
              <p:cNvSpPr/>
              <p:nvPr>
                <p:custDataLst>
                  <p:tags r:id="rId11"/>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7" name="任意多边形: 形状 46"/>
              <p:cNvSpPr/>
              <p:nvPr>
                <p:custDataLst>
                  <p:tags r:id="rId12"/>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8" name="任意多边形: 形状 47"/>
              <p:cNvSpPr/>
              <p:nvPr>
                <p:custDataLst>
                  <p:tags r:id="rId13"/>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9" name="任意多边形: 形状 48"/>
              <p:cNvSpPr/>
              <p:nvPr>
                <p:custDataLst>
                  <p:tags r:id="rId14"/>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15"/>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42" name="任意多边形: 形状 41"/>
              <p:cNvSpPr/>
              <p:nvPr>
                <p:custDataLst>
                  <p:tags r:id="rId16"/>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43" name="任意多边形: 形状 42"/>
              <p:cNvSpPr/>
              <p:nvPr>
                <p:custDataLst>
                  <p:tags r:id="rId17"/>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4">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上下">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27" name="图片 26"/>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247207" y="62310"/>
            <a:ext cx="1944793" cy="1597290"/>
          </a:xfrm>
          <a:prstGeom prst="rect">
            <a:avLst/>
          </a:prstGeom>
        </p:spPr>
      </p:pic>
      <p:sp>
        <p:nvSpPr>
          <p:cNvPr id="2" name="标题 1"/>
          <p:cNvSpPr>
            <a:spLocks noGrp="1"/>
          </p:cNvSpPr>
          <p:nvPr>
            <p:ph type="title"/>
            <p:custDataLst>
              <p:tags r:id="rId5"/>
            </p:custDataLst>
          </p:nvPr>
        </p:nvSpPr>
        <p:spPr>
          <a:xfrm>
            <a:off x="612000" y="781200"/>
            <a:ext cx="10976400" cy="626400"/>
          </a:xfrm>
        </p:spPr>
        <p:txBody>
          <a:bodyPr anchor="ctr"/>
          <a:lstStyle>
            <a:lvl1pPr algn="ctr">
              <a:defRPr sz="3600"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9"/>
            </p:custDataLst>
          </p:nvPr>
        </p:nvSpPr>
        <p:spPr>
          <a:xfrm>
            <a:off x="612000" y="1659600"/>
            <a:ext cx="10975975" cy="828000"/>
          </a:xfrm>
        </p:spPr>
        <p:txBody>
          <a:bodyPr/>
          <a:lstStyle>
            <a:lvl1pPr algn="ctr">
              <a:defRPr baseline="0">
                <a:solidFill>
                  <a:schemeClr val="tx1">
                    <a:lumMod val="85000"/>
                    <a:lumOff val="15000"/>
                  </a:schemeClr>
                </a:solidFill>
                <a:effectLst/>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0"/>
            </p:custDataLst>
          </p:nvPr>
        </p:nvSpPr>
        <p:spPr>
          <a:xfrm>
            <a:off x="612775" y="2808000"/>
            <a:ext cx="10965600" cy="3430800"/>
          </a:xfrm>
        </p:spPr>
        <p:txBody>
          <a:bodyPr/>
          <a:lstStyle>
            <a:lvl1pPr>
              <a:defRPr baseline="0">
                <a:solidFill>
                  <a:schemeClr val="tx1">
                    <a:lumMod val="85000"/>
                    <a:lumOff val="15000"/>
                  </a:schemeClr>
                </a:solidFill>
                <a:effectLst/>
                <a:latin typeface="Arial" panose="020B0604020202020204" pitchFamily="34" charset="0"/>
                <a:ea typeface="幼圆" panose="02010509060101010101" pitchFamily="49" charset="-122"/>
              </a:defRPr>
            </a:lvl1pPr>
            <a:lvl2pPr>
              <a:defRPr baseline="0">
                <a:solidFill>
                  <a:schemeClr val="tx1">
                    <a:lumMod val="85000"/>
                    <a:lumOff val="15000"/>
                  </a:schemeClr>
                </a:solidFill>
                <a:effectLst/>
                <a:latin typeface="Arial" panose="020B0604020202020204" pitchFamily="34" charset="0"/>
                <a:ea typeface="幼圆" panose="02010509060101010101" pitchFamily="49" charset="-122"/>
              </a:defRPr>
            </a:lvl2pPr>
            <a:lvl3pPr>
              <a:defRPr baseline="0">
                <a:solidFill>
                  <a:schemeClr val="tx1">
                    <a:lumMod val="85000"/>
                    <a:lumOff val="15000"/>
                  </a:schemeClr>
                </a:solidFill>
                <a:effectLst/>
                <a:latin typeface="Arial" panose="020B0604020202020204" pitchFamily="34" charset="0"/>
                <a:ea typeface="幼圆" panose="02010509060101010101" pitchFamily="49" charset="-122"/>
              </a:defRPr>
            </a:lvl3pPr>
            <a:lvl4pPr>
              <a:defRPr baseline="0">
                <a:solidFill>
                  <a:schemeClr val="tx1">
                    <a:lumMod val="85000"/>
                    <a:lumOff val="15000"/>
                  </a:schemeClr>
                </a:solidFill>
                <a:effectLst/>
                <a:latin typeface="Arial" panose="020B0604020202020204" pitchFamily="34" charset="0"/>
                <a:ea typeface="幼圆" panose="02010509060101010101" pitchFamily="49" charset="-122"/>
              </a:defRPr>
            </a:lvl4pPr>
            <a:lvl5pPr>
              <a:defRPr baseline="0">
                <a:solidFill>
                  <a:schemeClr val="tx1">
                    <a:lumMod val="85000"/>
                    <a:lumOff val="15000"/>
                  </a:schemeClr>
                </a:solidFill>
                <a:effectLst/>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下上">
    <p:spTree>
      <p:nvGrpSpPr>
        <p:cNvPr id="1" name=""/>
        <p:cNvGrpSpPr/>
        <p:nvPr/>
      </p:nvGrpSpPr>
      <p:grpSpPr>
        <a:xfrm>
          <a:off x="0" y="0"/>
          <a:ext cx="0" cy="0"/>
          <a:chOff x="0" y="0"/>
          <a:chExt cx="0" cy="0"/>
        </a:xfrm>
      </p:grpSpPr>
      <p:sp>
        <p:nvSpPr>
          <p:cNvPr id="8" name="矩形 7"/>
          <p:cNvSpPr/>
          <p:nvPr userDrawn="1">
            <p:custDataLst>
              <p:tags r:id="rId2"/>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p:custDataLst>
              <p:tags r:id="rId3"/>
            </p:custDataLst>
          </p:nvPr>
        </p:nvSpPr>
        <p:spPr>
          <a:xfrm>
            <a:off x="604800" y="669600"/>
            <a:ext cx="10976400" cy="565200"/>
          </a:xfrm>
        </p:spPr>
        <p:txBody>
          <a:bodyPr anchor="ctr"/>
          <a:lstStyle>
            <a:lvl1pPr algn="ctr">
              <a:defRPr sz="32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7"/>
            </p:custDataLst>
          </p:nvPr>
        </p:nvSpPr>
        <p:spPr>
          <a:xfrm>
            <a:off x="604837" y="1681200"/>
            <a:ext cx="10990800" cy="321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8"/>
            </p:custDataLst>
          </p:nvPr>
        </p:nvSpPr>
        <p:spPr>
          <a:xfrm>
            <a:off x="594000" y="5180400"/>
            <a:ext cx="11001600" cy="10116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6" name="组合 5"/>
          <p:cNvGrpSpPr/>
          <p:nvPr userDrawn="1">
            <p:custDataLst>
              <p:tags r:id="rId9"/>
            </p:custDataLst>
          </p:nvPr>
        </p:nvGrpSpPr>
        <p:grpSpPr>
          <a:xfrm>
            <a:off x="574040" y="32385"/>
            <a:ext cx="1461770" cy="1548765"/>
            <a:chOff x="5760" y="6449"/>
            <a:chExt cx="3390" cy="3592"/>
          </a:xfrm>
        </p:grpSpPr>
        <p:grpSp>
          <p:nvGrpSpPr>
            <p:cNvPr id="10" name="组合 9"/>
            <p:cNvGrpSpPr/>
            <p:nvPr/>
          </p:nvGrpSpPr>
          <p:grpSpPr>
            <a:xfrm rot="302429">
              <a:off x="5760" y="6449"/>
              <a:ext cx="3390" cy="3593"/>
              <a:chOff x="4159239" y="1559399"/>
              <a:chExt cx="266873" cy="282805"/>
            </a:xfrm>
          </p:grpSpPr>
          <p:sp>
            <p:nvSpPr>
              <p:cNvPr id="11" name="任意多边形: 形状 51"/>
              <p:cNvSpPr/>
              <p:nvPr>
                <p:custDataLst>
                  <p:tags r:id="rId1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2" name="任意多边形: 形状 52"/>
              <p:cNvSpPr/>
              <p:nvPr>
                <p:custDataLst>
                  <p:tags r:id="rId1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8" name="任意多边形: 形状 53"/>
              <p:cNvSpPr/>
              <p:nvPr>
                <p:custDataLst>
                  <p:tags r:id="rId1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33" name="组合 32"/>
            <p:cNvGrpSpPr/>
            <p:nvPr/>
          </p:nvGrpSpPr>
          <p:grpSpPr>
            <a:xfrm>
              <a:off x="7292" y="7326"/>
              <a:ext cx="1247" cy="2005"/>
              <a:chOff x="4515453" y="2474469"/>
              <a:chExt cx="68557" cy="110251"/>
            </a:xfrm>
          </p:grpSpPr>
          <p:sp>
            <p:nvSpPr>
              <p:cNvPr id="30" name="矩形 29"/>
              <p:cNvSpPr/>
              <p:nvPr>
                <p:custDataLst>
                  <p:tags r:id="rId13"/>
                </p:custDataLst>
              </p:nvPr>
            </p:nvSpPr>
            <p:spPr>
              <a:xfrm>
                <a:off x="4525258" y="2474469"/>
                <a:ext cx="48097" cy="25962"/>
              </a:xfrm>
              <a:prstGeom prst="rect">
                <a:avLst/>
              </a:prstGeom>
              <a:solidFill>
                <a:schemeClr val="accent6">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1" name="任意多边形: 形状 30"/>
              <p:cNvSpPr/>
              <p:nvPr>
                <p:custDataLst>
                  <p:tags r:id="rId14"/>
                </p:custDataLst>
              </p:nvPr>
            </p:nvSpPr>
            <p:spPr>
              <a:xfrm>
                <a:off x="4516303" y="2500006"/>
                <a:ext cx="67706" cy="84714"/>
              </a:xfrm>
              <a:custGeom>
                <a:avLst/>
                <a:gdLst/>
                <a:ahLst/>
                <a:cxnLst/>
                <a:rect l="0" t="0" r="0" b="0"/>
                <a:pathLst>
                  <a:path w="343790" h="430150">
                    <a:moveTo>
                      <a:pt x="0" y="67056"/>
                    </a:moveTo>
                    <a:cubicBezTo>
                      <a:pt x="24256" y="54102"/>
                      <a:pt x="58928" y="25654"/>
                      <a:pt x="75692" y="0"/>
                    </a:cubicBezTo>
                    <a:lnTo>
                      <a:pt x="259969" y="0"/>
                    </a:lnTo>
                    <a:cubicBezTo>
                      <a:pt x="278638" y="29464"/>
                      <a:pt x="316738" y="53467"/>
                      <a:pt x="343789" y="67056"/>
                    </a:cubicBezTo>
                    <a:lnTo>
                      <a:pt x="343789" y="389128"/>
                    </a:lnTo>
                    <a:cubicBezTo>
                      <a:pt x="334518" y="414528"/>
                      <a:pt x="326517" y="424307"/>
                      <a:pt x="302768" y="430149"/>
                    </a:cubicBezTo>
                    <a:lnTo>
                      <a:pt x="33528" y="430149"/>
                    </a:lnTo>
                    <a:cubicBezTo>
                      <a:pt x="17018" y="427101"/>
                      <a:pt x="5969" y="415417"/>
                      <a:pt x="0" y="395605"/>
                    </a:cubicBezTo>
                    <a:cubicBezTo>
                      <a:pt x="0" y="281051"/>
                      <a:pt x="0" y="120015"/>
                      <a:pt x="0" y="67056"/>
                    </a:cubicBezTo>
                    <a:close/>
                  </a:path>
                </a:pathLst>
              </a:custGeom>
              <a:solidFill>
                <a:schemeClr val="accent1">
                  <a:lumMod val="20000"/>
                  <a:lumOff val="80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sp>
            <p:nvSpPr>
              <p:cNvPr id="32" name="任意多边形: 形状 31"/>
              <p:cNvSpPr/>
              <p:nvPr>
                <p:custDataLst>
                  <p:tags r:id="rId15"/>
                </p:custDataLst>
              </p:nvPr>
            </p:nvSpPr>
            <p:spPr>
              <a:xfrm>
                <a:off x="4515453" y="2531395"/>
                <a:ext cx="68557" cy="24286"/>
              </a:xfrm>
              <a:custGeom>
                <a:avLst/>
                <a:gdLst/>
                <a:ahLst/>
                <a:cxnLst/>
                <a:rect l="0" t="0" r="0" b="0"/>
                <a:pathLst>
                  <a:path w="348108" h="123318">
                    <a:moveTo>
                      <a:pt x="0" y="0"/>
                    </a:moveTo>
                    <a:lnTo>
                      <a:pt x="348107" y="0"/>
                    </a:lnTo>
                    <a:lnTo>
                      <a:pt x="348107" y="123317"/>
                    </a:lnTo>
                    <a:lnTo>
                      <a:pt x="0" y="108712"/>
                    </a:lnTo>
                  </a:path>
                </a:pathLst>
              </a:custGeom>
              <a:solidFill>
                <a:schemeClr val="accent6">
                  <a:lumMod val="7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aseline="0">
                  <a:latin typeface="Arial" panose="020B0604020202020204" pitchFamily="34" charset="0"/>
                  <a:ea typeface="幼圆" panose="02010509060101010101" pitchFamily="49" charset="-122"/>
                </a:endParaRPr>
              </a:p>
            </p:txBody>
          </p:sp>
        </p:grpSp>
      </p:gr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导航">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pic>
        <p:nvPicPr>
          <p:cNvPr id="32" name="图片 31"/>
          <p:cNvPicPr>
            <a:picLocks noChangeAspect="1"/>
          </p:cNvPicPr>
          <p:nvPr userDrawn="1">
            <p:custDataLst>
              <p:tags r:id="rId3"/>
            </p:custDataLst>
          </p:nvPr>
        </p:nvPicPr>
        <p:blipFill>
          <a:blip r:embed="rId4">
            <a:extLst>
              <a:ext uri="{28A0092B-C50C-407E-A947-70E740481C1C}">
                <a14:useLocalDpi xmlns:a14="http://schemas.microsoft.com/office/drawing/2010/main" val="0"/>
              </a:ext>
            </a:extLst>
          </a:blip>
          <a:stretch>
            <a:fillRect/>
          </a:stretch>
        </p:blipFill>
        <p:spPr>
          <a:xfrm>
            <a:off x="10849632" y="5435622"/>
            <a:ext cx="1109568" cy="1072989"/>
          </a:xfrm>
          <a:prstGeom prst="rect">
            <a:avLst/>
          </a:prstGeom>
        </p:spPr>
      </p:pic>
      <p:sp>
        <p:nvSpPr>
          <p:cNvPr id="2" name="标题 1"/>
          <p:cNvSpPr>
            <a:spLocks noGrp="1"/>
          </p:cNvSpPr>
          <p:nvPr>
            <p:ph type="title"/>
            <p:custDataLst>
              <p:tags r:id="rId5"/>
            </p:custDataLst>
          </p:nvPr>
        </p:nvSpPr>
        <p:spPr>
          <a:xfrm>
            <a:off x="579600" y="237600"/>
            <a:ext cx="11037600" cy="441964"/>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7"/>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8"/>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9"/>
            </p:custDataLst>
          </p:nvPr>
        </p:nvSpPr>
        <p:spPr>
          <a:xfrm>
            <a:off x="579600" y="1663200"/>
            <a:ext cx="53424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0"/>
            </p:custDataLst>
          </p:nvPr>
        </p:nvSpPr>
        <p:spPr>
          <a:xfrm>
            <a:off x="6242400" y="1663200"/>
            <a:ext cx="5367600" cy="28944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vl2pPr>
              <a:defRPr baseline="0">
                <a:solidFill>
                  <a:schemeClr val="tx1">
                    <a:lumMod val="85000"/>
                    <a:lumOff val="15000"/>
                  </a:schemeClr>
                </a:solidFill>
                <a:latin typeface="Arial" panose="020B0604020202020204" pitchFamily="34" charset="0"/>
                <a:ea typeface="幼圆" panose="02010509060101010101" pitchFamily="49" charset="-122"/>
              </a:defRPr>
            </a:lvl2pPr>
            <a:lvl3pPr>
              <a:defRPr baseline="0">
                <a:solidFill>
                  <a:schemeClr val="tx1">
                    <a:lumMod val="85000"/>
                    <a:lumOff val="15000"/>
                  </a:schemeClr>
                </a:solidFill>
                <a:latin typeface="Arial" panose="020B0604020202020204" pitchFamily="34" charset="0"/>
                <a:ea typeface="幼圆" panose="02010509060101010101" pitchFamily="49" charset="-122"/>
              </a:defRPr>
            </a:lvl3pPr>
            <a:lvl4pPr>
              <a:defRPr baseline="0">
                <a:solidFill>
                  <a:schemeClr val="tx1">
                    <a:lumMod val="85000"/>
                    <a:lumOff val="15000"/>
                  </a:schemeClr>
                </a:solidFill>
                <a:latin typeface="Arial" panose="020B0604020202020204" pitchFamily="34" charset="0"/>
                <a:ea typeface="幼圆" panose="02010509060101010101" pitchFamily="49" charset="-122"/>
              </a:defRPr>
            </a:lvl4pPr>
            <a:lvl5pPr>
              <a:defRPr baseline="0">
                <a:solidFill>
                  <a:schemeClr val="tx1">
                    <a:lumMod val="85000"/>
                    <a:lumOff val="15000"/>
                  </a:schemeClr>
                </a:solidFill>
                <a:latin typeface="Arial" panose="020B0604020202020204" pitchFamily="34" charset="0"/>
                <a:ea typeface="幼圆" panose="02010509060101010101" pitchFamily="49"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1"/>
            </p:custDataLst>
          </p:nvPr>
        </p:nvSpPr>
        <p:spPr>
          <a:xfrm>
            <a:off x="572400" y="4816800"/>
            <a:ext cx="53424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2"/>
            </p:custDataLst>
          </p:nvPr>
        </p:nvSpPr>
        <p:spPr>
          <a:xfrm>
            <a:off x="6253200" y="4813200"/>
            <a:ext cx="5367600" cy="781200"/>
          </a:xfrm>
        </p:spPr>
        <p:txBody>
          <a:bodyPr/>
          <a:lstStyle>
            <a:lvl1pP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tx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bg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baseline="0">
              <a:latin typeface="Arial" panose="020B0604020202020204" pitchFamily="34" charset="0"/>
              <a:ea typeface="幼圆" panose="02010509060101010101" pitchFamily="49" charset="-122"/>
              <a:sym typeface="+mn-ea"/>
            </a:endParaRPr>
          </a:p>
        </p:txBody>
      </p:sp>
      <p:sp>
        <p:nvSpPr>
          <p:cNvPr id="2" name="标题 1"/>
          <p:cNvSpPr>
            <a:spLocks noGrp="1"/>
          </p:cNvSpPr>
          <p:nvPr>
            <p:ph type="title" hasCustomPrompt="1"/>
            <p:custDataLst>
              <p:tags r:id="rId3"/>
            </p:custDataLst>
          </p:nvPr>
        </p:nvSpPr>
        <p:spPr>
          <a:xfrm>
            <a:off x="1522800" y="1339200"/>
            <a:ext cx="9144000" cy="2386800"/>
          </a:xfrm>
        </p:spPr>
        <p:txBody>
          <a:bodyPr lIns="90000" tIns="46800" rIns="90000" bIns="46800" anchor="b"/>
          <a:lstStyle>
            <a:lvl1pPr algn="ctr">
              <a:defRPr sz="6000" baseline="0">
                <a:solidFill>
                  <a:schemeClr val="tx1">
                    <a:lumMod val="85000"/>
                    <a:lumOff val="15000"/>
                  </a:schemeClr>
                </a:solidFill>
                <a:latin typeface="Arial" panose="020B0604020202020204" pitchFamily="34" charset="0"/>
                <a:ea typeface="幼圆" panose="02010509060101010101" pitchFamily="49"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4"/>
            </p:custDataLst>
          </p:nvPr>
        </p:nvSpPr>
        <p:spPr/>
        <p:txBody>
          <a:bodyPr/>
          <a:lstStyle>
            <a:lvl1pPr>
              <a:defRPr baseline="0">
                <a:latin typeface="Arial" panose="020B0604020202020204" pitchFamily="34" charset="0"/>
                <a:ea typeface="幼圆" panose="02010509060101010101" pitchFamily="49" charset="-122"/>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5"/>
            </p:custDataLst>
          </p:nvPr>
        </p:nvSpPr>
        <p:spPr/>
        <p:txBody>
          <a:bodyPr/>
          <a:lstStyle>
            <a:lvl1pPr>
              <a:defRPr baseline="0">
                <a:latin typeface="Arial" panose="020B0604020202020204" pitchFamily="34" charset="0"/>
                <a:ea typeface="幼圆" panose="02010509060101010101" pitchFamily="49" charset="-122"/>
              </a:defRPr>
            </a:lvl1pPr>
          </a:lstStyle>
          <a:p>
            <a:endParaRPr lang="zh-CN" altLang="en-US" dirty="0"/>
          </a:p>
        </p:txBody>
      </p:sp>
      <p:sp>
        <p:nvSpPr>
          <p:cNvPr id="5" name="灯片编号占位符 4"/>
          <p:cNvSpPr>
            <a:spLocks noGrp="1"/>
          </p:cNvSpPr>
          <p:nvPr>
            <p:ph type="sldNum" sz="quarter" idx="12"/>
            <p:custDataLst>
              <p:tags r:id="rId6"/>
            </p:custDataLst>
          </p:nvPr>
        </p:nvSpPr>
        <p:spPr/>
        <p:txBody>
          <a:bodyPr/>
          <a:lstStyle>
            <a:lvl1pPr>
              <a:defRPr baseline="0">
                <a:latin typeface="Arial" panose="020B0604020202020204" pitchFamily="34" charset="0"/>
                <a:ea typeface="幼圆" panose="02010509060101010101" pitchFamily="49" charset="-122"/>
              </a:defRPr>
            </a:lvl1p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7"/>
            </p:custDataLst>
          </p:nvPr>
        </p:nvSpPr>
        <p:spPr>
          <a:xfrm>
            <a:off x="1522413" y="3862800"/>
            <a:ext cx="9144000" cy="1656000"/>
          </a:xfrm>
        </p:spPr>
        <p:txBody>
          <a:bodyPr lIns="90000" tIns="46800" rIns="90000" bIns="46800"/>
          <a:lstStyle>
            <a:lvl1pPr algn="ctr">
              <a:defRPr baseline="0">
                <a:solidFill>
                  <a:schemeClr val="tx1">
                    <a:lumMod val="85000"/>
                    <a:lumOff val="15000"/>
                  </a:schemeClr>
                </a:solidFill>
                <a:latin typeface="Arial" panose="020B0604020202020204" pitchFamily="34" charset="0"/>
                <a:ea typeface="幼圆" panose="02010509060101010101" pitchFamily="49" charset="-122"/>
              </a:defRPr>
            </a:lvl1pPr>
          </a:lstStyle>
          <a:p>
            <a:pPr lvl="0"/>
            <a:r>
              <a:rPr lang="zh-CN" altLang="en-US" dirty="0"/>
              <a:t>单击此处编辑母版文本样式</a:t>
            </a:r>
            <a:endParaRPr lang="zh-CN" altLang="en-US" dirty="0"/>
          </a:p>
        </p:txBody>
      </p:sp>
      <p:grpSp>
        <p:nvGrpSpPr>
          <p:cNvPr id="29" name="组合 28"/>
          <p:cNvGrpSpPr/>
          <p:nvPr userDrawn="1">
            <p:custDataLst>
              <p:tags r:id="rId8"/>
            </p:custDataLst>
          </p:nvPr>
        </p:nvGrpSpPr>
        <p:grpSpPr>
          <a:xfrm rot="19920000">
            <a:off x="-173990" y="-576580"/>
            <a:ext cx="2837180" cy="2929890"/>
            <a:chOff x="-798" y="6266"/>
            <a:chExt cx="4468" cy="4614"/>
          </a:xfrm>
        </p:grpSpPr>
        <p:grpSp>
          <p:nvGrpSpPr>
            <p:cNvPr id="33" name="组合 32"/>
            <p:cNvGrpSpPr/>
            <p:nvPr/>
          </p:nvGrpSpPr>
          <p:grpSpPr>
            <a:xfrm rot="1090597">
              <a:off x="552" y="6266"/>
              <a:ext cx="991" cy="4615"/>
              <a:chOff x="2331447" y="1718543"/>
              <a:chExt cx="961966" cy="4478496"/>
            </a:xfrm>
          </p:grpSpPr>
          <p:sp>
            <p:nvSpPr>
              <p:cNvPr id="32" name="矩形 31"/>
              <p:cNvSpPr/>
              <p:nvPr>
                <p:custDataLst>
                  <p:tags r:id="rId9"/>
                </p:custDataLst>
              </p:nvPr>
            </p:nvSpPr>
            <p:spPr>
              <a:xfrm>
                <a:off x="2380582" y="1721796"/>
                <a:ext cx="895054" cy="44752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nvGrpSpPr>
              <p:cNvPr id="24" name="组合 23"/>
              <p:cNvGrpSpPr/>
              <p:nvPr/>
            </p:nvGrpSpPr>
            <p:grpSpPr>
              <a:xfrm>
                <a:off x="2331447" y="1718543"/>
                <a:ext cx="961966" cy="4478496"/>
                <a:chOff x="3604032" y="4221154"/>
                <a:chExt cx="124048" cy="577515"/>
              </a:xfrm>
            </p:grpSpPr>
            <p:sp>
              <p:nvSpPr>
                <p:cNvPr id="25" name="任意多边形: 形状 24"/>
                <p:cNvSpPr/>
                <p:nvPr>
                  <p:custDataLst>
                    <p:tags r:id="rId10"/>
                  </p:custDataLst>
                </p:nvPr>
              </p:nvSpPr>
              <p:spPr>
                <a:xfrm>
                  <a:off x="3605177" y="4221154"/>
                  <a:ext cx="122903" cy="577483"/>
                </a:xfrm>
                <a:custGeom>
                  <a:avLst/>
                  <a:gdLst/>
                  <a:ahLst/>
                  <a:cxnLst/>
                  <a:rect l="0" t="0" r="0" b="0"/>
                  <a:pathLst>
                    <a:path w="2918716" h="13714101">
                      <a:moveTo>
                        <a:pt x="0" y="464057"/>
                      </a:moveTo>
                      <a:lnTo>
                        <a:pt x="0" y="1700784"/>
                      </a:lnTo>
                      <a:lnTo>
                        <a:pt x="816229" y="1700784"/>
                      </a:lnTo>
                      <a:cubicBezTo>
                        <a:pt x="919481" y="1700784"/>
                        <a:pt x="919353" y="1860930"/>
                        <a:pt x="816229" y="1860930"/>
                      </a:cubicBezTo>
                      <a:lnTo>
                        <a:pt x="0" y="1860930"/>
                      </a:lnTo>
                      <a:lnTo>
                        <a:pt x="0" y="3330447"/>
                      </a:lnTo>
                      <a:lnTo>
                        <a:pt x="816229" y="3330447"/>
                      </a:lnTo>
                      <a:cubicBezTo>
                        <a:pt x="919481" y="3330447"/>
                        <a:pt x="919353" y="3490594"/>
                        <a:pt x="816229" y="3490594"/>
                      </a:cubicBezTo>
                      <a:lnTo>
                        <a:pt x="0" y="3490594"/>
                      </a:lnTo>
                      <a:lnTo>
                        <a:pt x="0" y="4893562"/>
                      </a:lnTo>
                      <a:lnTo>
                        <a:pt x="849503" y="4893562"/>
                      </a:lnTo>
                      <a:cubicBezTo>
                        <a:pt x="952754" y="4893562"/>
                        <a:pt x="952627" y="5053709"/>
                        <a:pt x="849503" y="5053709"/>
                      </a:cubicBezTo>
                      <a:lnTo>
                        <a:pt x="0" y="5053709"/>
                      </a:lnTo>
                      <a:lnTo>
                        <a:pt x="0" y="6589775"/>
                      </a:lnTo>
                      <a:lnTo>
                        <a:pt x="749682" y="6589775"/>
                      </a:lnTo>
                      <a:cubicBezTo>
                        <a:pt x="852933" y="6589775"/>
                        <a:pt x="852806" y="6749923"/>
                        <a:pt x="749682" y="6749923"/>
                      </a:cubicBezTo>
                      <a:lnTo>
                        <a:pt x="0" y="6749923"/>
                      </a:lnTo>
                      <a:lnTo>
                        <a:pt x="0" y="8019923"/>
                      </a:lnTo>
                      <a:lnTo>
                        <a:pt x="816229" y="8019923"/>
                      </a:lnTo>
                      <a:cubicBezTo>
                        <a:pt x="919481" y="8019923"/>
                        <a:pt x="919353" y="8180072"/>
                        <a:pt x="816229" y="8180072"/>
                      </a:cubicBezTo>
                      <a:lnTo>
                        <a:pt x="0" y="8180072"/>
                      </a:lnTo>
                      <a:lnTo>
                        <a:pt x="0" y="9749412"/>
                      </a:lnTo>
                      <a:lnTo>
                        <a:pt x="816229" y="9749412"/>
                      </a:lnTo>
                      <a:cubicBezTo>
                        <a:pt x="919481" y="9749412"/>
                        <a:pt x="919353" y="9909560"/>
                        <a:pt x="816229" y="9909560"/>
                      </a:cubicBezTo>
                      <a:lnTo>
                        <a:pt x="0" y="9909560"/>
                      </a:lnTo>
                      <a:lnTo>
                        <a:pt x="0" y="11312529"/>
                      </a:lnTo>
                      <a:lnTo>
                        <a:pt x="816229" y="11312529"/>
                      </a:lnTo>
                      <a:cubicBezTo>
                        <a:pt x="919481" y="11312529"/>
                        <a:pt x="919353" y="11472677"/>
                        <a:pt x="816229" y="11472677"/>
                      </a:cubicBezTo>
                      <a:lnTo>
                        <a:pt x="0" y="11472677"/>
                      </a:lnTo>
                      <a:lnTo>
                        <a:pt x="0" y="13008741"/>
                      </a:lnTo>
                      <a:lnTo>
                        <a:pt x="849503" y="13008741"/>
                      </a:lnTo>
                      <a:cubicBezTo>
                        <a:pt x="952754" y="13008741"/>
                        <a:pt x="952627" y="13168890"/>
                        <a:pt x="849503" y="13168890"/>
                      </a:cubicBezTo>
                      <a:lnTo>
                        <a:pt x="0" y="13168890"/>
                      </a:lnTo>
                      <a:lnTo>
                        <a:pt x="0" y="13714100"/>
                      </a:lnTo>
                      <a:lnTo>
                        <a:pt x="2918715" y="13714100"/>
                      </a:lnTo>
                      <a:lnTo>
                        <a:pt x="2918715" y="0"/>
                      </a:lnTo>
                      <a:lnTo>
                        <a:pt x="0" y="0"/>
                      </a:lnTo>
                      <a:lnTo>
                        <a:pt x="0" y="303785"/>
                      </a:lnTo>
                    </a:path>
                  </a:pathLst>
                </a:custGeom>
                <a:solidFill>
                  <a:schemeClr val="bg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26" name="任意多边形: 形状 25"/>
                <p:cNvSpPr/>
                <p:nvPr>
                  <p:custDataLst>
                    <p:tags r:id="rId11"/>
                  </p:custDataLst>
                </p:nvPr>
              </p:nvSpPr>
              <p:spPr>
                <a:xfrm>
                  <a:off x="3604032" y="4221170"/>
                  <a:ext cx="122903" cy="577499"/>
                </a:xfrm>
                <a:custGeom>
                  <a:avLst/>
                  <a:gdLst/>
                  <a:ahLst/>
                  <a:cxnLst/>
                  <a:rect l="0" t="0" r="0" b="0"/>
                  <a:pathLst>
                    <a:path w="2918714" h="13714477">
                      <a:moveTo>
                        <a:pt x="2918586" y="13250040"/>
                      </a:moveTo>
                      <a:lnTo>
                        <a:pt x="2918586" y="12013315"/>
                      </a:lnTo>
                      <a:lnTo>
                        <a:pt x="2102357" y="12013315"/>
                      </a:lnTo>
                      <a:cubicBezTo>
                        <a:pt x="1999106" y="12013315"/>
                        <a:pt x="1999233" y="11853167"/>
                        <a:pt x="2102357" y="11853167"/>
                      </a:cubicBezTo>
                      <a:lnTo>
                        <a:pt x="2918586" y="11853167"/>
                      </a:lnTo>
                      <a:lnTo>
                        <a:pt x="2918586" y="10383650"/>
                      </a:lnTo>
                      <a:lnTo>
                        <a:pt x="2102357" y="10383650"/>
                      </a:lnTo>
                      <a:cubicBezTo>
                        <a:pt x="1999106" y="10383650"/>
                        <a:pt x="1999233" y="10223502"/>
                        <a:pt x="2102357" y="10223502"/>
                      </a:cubicBezTo>
                      <a:lnTo>
                        <a:pt x="2918586" y="10223502"/>
                      </a:lnTo>
                      <a:lnTo>
                        <a:pt x="2918586" y="8820533"/>
                      </a:lnTo>
                      <a:lnTo>
                        <a:pt x="2069083" y="8820533"/>
                      </a:lnTo>
                      <a:cubicBezTo>
                        <a:pt x="1965832" y="8820533"/>
                        <a:pt x="1965959" y="8660385"/>
                        <a:pt x="2069083" y="8660385"/>
                      </a:cubicBezTo>
                      <a:lnTo>
                        <a:pt x="2918586" y="8660385"/>
                      </a:lnTo>
                      <a:lnTo>
                        <a:pt x="2918586" y="7124320"/>
                      </a:lnTo>
                      <a:lnTo>
                        <a:pt x="2168905" y="7124320"/>
                      </a:lnTo>
                      <a:cubicBezTo>
                        <a:pt x="2065654" y="7124320"/>
                        <a:pt x="2065781" y="6964172"/>
                        <a:pt x="2168905" y="6964172"/>
                      </a:cubicBezTo>
                      <a:lnTo>
                        <a:pt x="2918586" y="6964172"/>
                      </a:lnTo>
                      <a:lnTo>
                        <a:pt x="2918586" y="5694172"/>
                      </a:lnTo>
                      <a:lnTo>
                        <a:pt x="2102357" y="5694172"/>
                      </a:lnTo>
                      <a:cubicBezTo>
                        <a:pt x="1999106" y="5694172"/>
                        <a:pt x="1999233" y="5534024"/>
                        <a:pt x="2102357" y="5534024"/>
                      </a:cubicBezTo>
                      <a:lnTo>
                        <a:pt x="2918586" y="5534024"/>
                      </a:lnTo>
                      <a:lnTo>
                        <a:pt x="2918586" y="3964685"/>
                      </a:lnTo>
                      <a:lnTo>
                        <a:pt x="2102357" y="3964685"/>
                      </a:lnTo>
                      <a:cubicBezTo>
                        <a:pt x="1999106" y="3964685"/>
                        <a:pt x="1999233" y="3804539"/>
                        <a:pt x="2102357" y="3804539"/>
                      </a:cubicBezTo>
                      <a:lnTo>
                        <a:pt x="2918586" y="3804539"/>
                      </a:lnTo>
                      <a:lnTo>
                        <a:pt x="2918586" y="2401570"/>
                      </a:lnTo>
                      <a:lnTo>
                        <a:pt x="2102357" y="2401570"/>
                      </a:lnTo>
                      <a:cubicBezTo>
                        <a:pt x="1999106" y="2401570"/>
                        <a:pt x="1999233" y="2241423"/>
                        <a:pt x="2102357" y="2241423"/>
                      </a:cubicBezTo>
                      <a:lnTo>
                        <a:pt x="2918586" y="2241423"/>
                      </a:lnTo>
                      <a:lnTo>
                        <a:pt x="2918586" y="705359"/>
                      </a:lnTo>
                      <a:lnTo>
                        <a:pt x="2069083" y="705359"/>
                      </a:lnTo>
                      <a:cubicBezTo>
                        <a:pt x="1965832" y="705359"/>
                        <a:pt x="1965959" y="545212"/>
                        <a:pt x="2069083" y="545212"/>
                      </a:cubicBezTo>
                      <a:lnTo>
                        <a:pt x="2918586" y="545212"/>
                      </a:lnTo>
                      <a:lnTo>
                        <a:pt x="2918586" y="0"/>
                      </a:lnTo>
                      <a:lnTo>
                        <a:pt x="0" y="0"/>
                      </a:lnTo>
                      <a:lnTo>
                        <a:pt x="0" y="13714476"/>
                      </a:lnTo>
                      <a:lnTo>
                        <a:pt x="2918713" y="13714476"/>
                      </a:lnTo>
                      <a:lnTo>
                        <a:pt x="2918713" y="13410693"/>
                      </a:lnTo>
                    </a:path>
                  </a:pathLst>
                </a:custGeom>
                <a:solidFill>
                  <a:schemeClr val="accent6"/>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grpSp>
        </p:grpSp>
        <p:grpSp>
          <p:nvGrpSpPr>
            <p:cNvPr id="38" name="组合 37"/>
            <p:cNvGrpSpPr/>
            <p:nvPr/>
          </p:nvGrpSpPr>
          <p:grpSpPr>
            <a:xfrm rot="21070388">
              <a:off x="-798" y="6878"/>
              <a:ext cx="4469" cy="3817"/>
              <a:chOff x="4897945" y="3980184"/>
              <a:chExt cx="2293620" cy="1958280"/>
            </a:xfrm>
          </p:grpSpPr>
          <p:sp>
            <p:nvSpPr>
              <p:cNvPr id="37" name="任意多边形: 形状 36"/>
              <p:cNvSpPr/>
              <p:nvPr>
                <p:custDataLst>
                  <p:tags r:id="rId12"/>
                </p:custDataLst>
              </p:nvPr>
            </p:nvSpPr>
            <p:spPr>
              <a:xfrm>
                <a:off x="4897945" y="4963637"/>
                <a:ext cx="2293620" cy="225417"/>
              </a:xfrm>
              <a:custGeom>
                <a:avLst/>
                <a:gdLst>
                  <a:gd name="connsiteX0" fmla="*/ 0 w 2293620"/>
                  <a:gd name="connsiteY0" fmla="*/ 0 h 225417"/>
                  <a:gd name="connsiteX1" fmla="*/ 2293620 w 2293620"/>
                  <a:gd name="connsiteY1" fmla="*/ 0 h 225417"/>
                  <a:gd name="connsiteX2" fmla="*/ 2293620 w 2293620"/>
                  <a:gd name="connsiteY2" fmla="*/ 225417 h 225417"/>
                  <a:gd name="connsiteX3" fmla="*/ 46155 w 2293620"/>
                  <a:gd name="connsiteY3" fmla="*/ 225417 h 225417"/>
                  <a:gd name="connsiteX4" fmla="*/ 46155 w 2293620"/>
                  <a:gd name="connsiteY4" fmla="*/ 116518 h 225417"/>
                  <a:gd name="connsiteX5" fmla="*/ 0 w 2293620"/>
                  <a:gd name="connsiteY5" fmla="*/ 116518 h 225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3620" h="225417">
                    <a:moveTo>
                      <a:pt x="0" y="0"/>
                    </a:moveTo>
                    <a:lnTo>
                      <a:pt x="2293620" y="0"/>
                    </a:lnTo>
                    <a:lnTo>
                      <a:pt x="2293620" y="225417"/>
                    </a:lnTo>
                    <a:lnTo>
                      <a:pt x="46155" y="225417"/>
                    </a:lnTo>
                    <a:lnTo>
                      <a:pt x="46155" y="116518"/>
                    </a:lnTo>
                    <a:lnTo>
                      <a:pt x="0" y="1165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31" name="PA_ImportSvg_637165986937551442"/>
              <p:cNvSpPr/>
              <p:nvPr>
                <p:custDataLst>
                  <p:tags r:id="rId13"/>
                </p:custDataLst>
              </p:nvPr>
            </p:nvSpPr>
            <p:spPr>
              <a:xfrm rot="2686988">
                <a:off x="5125484" y="3980184"/>
                <a:ext cx="1958280" cy="1958280"/>
              </a:xfrm>
              <a:custGeom>
                <a:avLst/>
                <a:gdLst/>
                <a:ahLst/>
                <a:cxnLst/>
                <a:rect l="l" t="t" r="r" b="b"/>
                <a:pathLst>
                  <a:path w="10332213" h="10332213">
                    <a:moveTo>
                      <a:pt x="0" y="10332214"/>
                    </a:moveTo>
                    <a:lnTo>
                      <a:pt x="10332211" y="10332214"/>
                    </a:lnTo>
                    <a:lnTo>
                      <a:pt x="10332211" y="1"/>
                    </a:lnTo>
                    <a:lnTo>
                      <a:pt x="8666734" y="1665478"/>
                    </a:lnTo>
                    <a:cubicBezTo>
                      <a:pt x="8885936" y="1870709"/>
                      <a:pt x="9090026" y="2091564"/>
                      <a:pt x="9315197" y="2290572"/>
                    </a:cubicBezTo>
                    <a:cubicBezTo>
                      <a:pt x="9391905" y="2358391"/>
                      <a:pt x="9279255" y="2470402"/>
                      <a:pt x="9202928" y="2402841"/>
                    </a:cubicBezTo>
                    <a:cubicBezTo>
                      <a:pt x="8977757" y="2203833"/>
                      <a:pt x="8773667" y="1982978"/>
                      <a:pt x="8554465" y="1777747"/>
                    </a:cubicBezTo>
                    <a:lnTo>
                      <a:pt x="7738617" y="2593595"/>
                    </a:lnTo>
                    <a:cubicBezTo>
                      <a:pt x="7912352" y="2767330"/>
                      <a:pt x="8086218" y="2941195"/>
                      <a:pt x="8259953" y="3114930"/>
                    </a:cubicBezTo>
                    <a:cubicBezTo>
                      <a:pt x="8332342" y="3187320"/>
                      <a:pt x="8220076" y="3299589"/>
                      <a:pt x="8147684" y="3227200"/>
                    </a:cubicBezTo>
                    <a:cubicBezTo>
                      <a:pt x="7973949" y="3053464"/>
                      <a:pt x="7800083" y="2879599"/>
                      <a:pt x="7626348" y="2705864"/>
                    </a:cubicBezTo>
                    <a:lnTo>
                      <a:pt x="6699884" y="3632328"/>
                    </a:lnTo>
                    <a:lnTo>
                      <a:pt x="7138796" y="4071241"/>
                    </a:lnTo>
                    <a:cubicBezTo>
                      <a:pt x="7211186" y="4143630"/>
                      <a:pt x="7098920" y="4255900"/>
                      <a:pt x="7026527" y="4183510"/>
                    </a:cubicBezTo>
                    <a:lnTo>
                      <a:pt x="6587615" y="3744597"/>
                    </a:lnTo>
                    <a:lnTo>
                      <a:pt x="5708140" y="4624072"/>
                    </a:lnTo>
                    <a:cubicBezTo>
                      <a:pt x="5883907" y="4806951"/>
                      <a:pt x="6058152" y="4991228"/>
                      <a:pt x="6248398" y="5159376"/>
                    </a:cubicBezTo>
                    <a:cubicBezTo>
                      <a:pt x="6325107" y="5227195"/>
                      <a:pt x="6212458" y="5339207"/>
                      <a:pt x="6136130" y="5271645"/>
                    </a:cubicBezTo>
                    <a:cubicBezTo>
                      <a:pt x="5945758" y="5103370"/>
                      <a:pt x="5771514" y="4919220"/>
                      <a:pt x="5595872" y="4736342"/>
                    </a:cubicBezTo>
                    <a:lnTo>
                      <a:pt x="4454396" y="5877816"/>
                    </a:lnTo>
                    <a:cubicBezTo>
                      <a:pt x="4652009" y="6082793"/>
                      <a:pt x="4849111" y="6288281"/>
                      <a:pt x="5061329" y="6478400"/>
                    </a:cubicBezTo>
                    <a:cubicBezTo>
                      <a:pt x="5137657" y="6546724"/>
                      <a:pt x="5025008" y="6658739"/>
                      <a:pt x="4949062" y="6590669"/>
                    </a:cubicBezTo>
                    <a:cubicBezTo>
                      <a:pt x="4736845" y="6400550"/>
                      <a:pt x="4539741" y="6194938"/>
                      <a:pt x="4342128" y="5990085"/>
                    </a:cubicBezTo>
                    <a:lnTo>
                      <a:pt x="3370960" y="6961254"/>
                    </a:lnTo>
                    <a:lnTo>
                      <a:pt x="3142614" y="7189600"/>
                    </a:lnTo>
                    <a:cubicBezTo>
                      <a:pt x="3332099" y="7369558"/>
                      <a:pt x="3524122" y="7547103"/>
                      <a:pt x="3709415" y="7731508"/>
                    </a:cubicBezTo>
                    <a:cubicBezTo>
                      <a:pt x="3781932" y="7803770"/>
                      <a:pt x="3669664" y="7916039"/>
                      <a:pt x="3597147" y="7843777"/>
                    </a:cubicBezTo>
                    <a:cubicBezTo>
                      <a:pt x="3411855" y="7659372"/>
                      <a:pt x="3219958" y="7481954"/>
                      <a:pt x="3030346" y="7301869"/>
                    </a:cubicBezTo>
                    <a:lnTo>
                      <a:pt x="2017394" y="8314821"/>
                    </a:lnTo>
                    <a:cubicBezTo>
                      <a:pt x="2185669" y="8483096"/>
                      <a:pt x="2353944" y="8651371"/>
                      <a:pt x="2522219" y="8819646"/>
                    </a:cubicBezTo>
                    <a:cubicBezTo>
                      <a:pt x="2594609" y="8892035"/>
                      <a:pt x="2482341" y="9004304"/>
                      <a:pt x="2409952" y="8931915"/>
                    </a:cubicBezTo>
                    <a:lnTo>
                      <a:pt x="1905127" y="8427090"/>
                    </a:lnTo>
                    <a:lnTo>
                      <a:pt x="959231" y="9372986"/>
                    </a:lnTo>
                    <a:cubicBezTo>
                      <a:pt x="1112901" y="9534021"/>
                      <a:pt x="1265809" y="9695819"/>
                      <a:pt x="1434084" y="9841869"/>
                    </a:cubicBezTo>
                    <a:cubicBezTo>
                      <a:pt x="1511427" y="9909052"/>
                      <a:pt x="1398651" y="10020940"/>
                      <a:pt x="1321817" y="9954138"/>
                    </a:cubicBezTo>
                    <a:cubicBezTo>
                      <a:pt x="1153542" y="9808088"/>
                      <a:pt x="1000633" y="9646290"/>
                      <a:pt x="846963" y="9485255"/>
                    </a:cubicBezTo>
                    <a:close/>
                    <a:moveTo>
                      <a:pt x="3893438" y="8704199"/>
                    </a:moveTo>
                    <a:lnTo>
                      <a:pt x="8986518" y="3611117"/>
                    </a:lnTo>
                    <a:lnTo>
                      <a:pt x="8986518" y="8704199"/>
                    </a:ln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grpSp>
        <p:nvGrpSpPr>
          <p:cNvPr id="6" name="组合 5"/>
          <p:cNvGrpSpPr/>
          <p:nvPr userDrawn="1">
            <p:custDataLst>
              <p:tags r:id="rId14"/>
            </p:custDataLst>
          </p:nvPr>
        </p:nvGrpSpPr>
        <p:grpSpPr>
          <a:xfrm>
            <a:off x="9993630" y="4527550"/>
            <a:ext cx="2198370" cy="2330450"/>
            <a:chOff x="15968" y="458"/>
            <a:chExt cx="2810" cy="2978"/>
          </a:xfrm>
        </p:grpSpPr>
        <p:grpSp>
          <p:nvGrpSpPr>
            <p:cNvPr id="50" name="组合 49"/>
            <p:cNvGrpSpPr/>
            <p:nvPr/>
          </p:nvGrpSpPr>
          <p:grpSpPr>
            <a:xfrm rot="14680333">
              <a:off x="16146" y="618"/>
              <a:ext cx="2421" cy="2332"/>
              <a:chOff x="3464771" y="1644163"/>
              <a:chExt cx="206269" cy="198616"/>
            </a:xfrm>
          </p:grpSpPr>
          <p:sp>
            <p:nvSpPr>
              <p:cNvPr id="55" name="任意多边形: 形状 54"/>
              <p:cNvSpPr/>
              <p:nvPr>
                <p:custDataLst>
                  <p:tags r:id="rId15"/>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6" name="任意多边形: 形状 55"/>
              <p:cNvSpPr/>
              <p:nvPr>
                <p:custDataLst>
                  <p:tags r:id="rId16"/>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chemeClr val="accent1">
                  <a:lumMod val="40000"/>
                  <a:lumOff val="6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7" name="任意多边形: 形状 56"/>
              <p:cNvSpPr/>
              <p:nvPr>
                <p:custDataLst>
                  <p:tags r:id="rId17"/>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chemeClr val="accent1">
                  <a:lumMod val="20000"/>
                  <a:lumOff val="80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8" name="任意多边形: 形状 57"/>
              <p:cNvSpPr/>
              <p:nvPr>
                <p:custDataLst>
                  <p:tags r:id="rId18"/>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59" name="任意多边形: 形状 58"/>
              <p:cNvSpPr/>
              <p:nvPr>
                <p:custDataLst>
                  <p:tags r:id="rId19"/>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nvGrpSpPr>
            <p:cNvPr id="8" name="组合 7"/>
            <p:cNvGrpSpPr/>
            <p:nvPr/>
          </p:nvGrpSpPr>
          <p:grpSpPr>
            <a:xfrm rot="1202429">
              <a:off x="15968" y="458"/>
              <a:ext cx="2811" cy="2979"/>
              <a:chOff x="4159239" y="1559399"/>
              <a:chExt cx="266873" cy="282805"/>
            </a:xfrm>
          </p:grpSpPr>
          <p:sp>
            <p:nvSpPr>
              <p:cNvPr id="9" name="任意多边形: 形状 51"/>
              <p:cNvSpPr/>
              <p:nvPr>
                <p:custDataLst>
                  <p:tags r:id="rId20"/>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sp>
            <p:nvSpPr>
              <p:cNvPr id="11" name="任意多边形: 形状 52"/>
              <p:cNvSpPr/>
              <p:nvPr>
                <p:custDataLst>
                  <p:tags r:id="rId21"/>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bg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dirty="0">
                  <a:ln>
                    <a:noFill/>
                  </a:ln>
                  <a:solidFill>
                    <a:srgbClr val="000000"/>
                  </a:solidFill>
                  <a:effectLst/>
                  <a:uLnTx/>
                  <a:uFillTx/>
                  <a:latin typeface="Arial" panose="020B0604020202020204" pitchFamily="34" charset="0"/>
                  <a:ea typeface="幼圆" panose="02010509060101010101" pitchFamily="49" charset="-122"/>
                  <a:cs typeface="+mn-cs"/>
                </a:endParaRPr>
              </a:p>
            </p:txBody>
          </p:sp>
          <p:sp>
            <p:nvSpPr>
              <p:cNvPr id="12" name="任意多边形: 形状 53"/>
              <p:cNvSpPr/>
              <p:nvPr>
                <p:custDataLst>
                  <p:tags r:id="rId22"/>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6"/>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Arial" panose="020B0604020202020204" pitchFamily="34" charset="0"/>
                  <a:ea typeface="幼圆" panose="02010509060101010101" pitchFamily="49" charset="-122"/>
                  <a:cs typeface="+mn-cs"/>
                </a:endParaRPr>
              </a:p>
            </p:txBody>
          </p:sp>
        </p:gr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8400" y="608400"/>
            <a:ext cx="10969200" cy="705600"/>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2000" y="6314400"/>
            <a:ext cx="2700000" cy="316800"/>
          </a:xfr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nvPr>
        </p:nvSpPr>
        <p:spPr>
          <a:xfrm>
            <a:off x="8877600" y="6314400"/>
            <a:ext cx="2700000" cy="316800"/>
          </a:xfrm>
        </p:spPr>
        <p:txBody>
          <a:bodyPr/>
          <a:lstStyle/>
          <a:p>
            <a:fld id="{49AE70B2-8BF9-45C0-BB95-33D1B9D3A854}"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image" Target="../media/image1.jpeg"/><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image" Target="../media/image2.jpeg"/><Relationship Id="rId1"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8.xml"/><Relationship Id="rId8" Type="http://schemas.openxmlformats.org/officeDocument/2006/relationships/slideLayout" Target="../slideLayouts/slideLayout27.xml"/><Relationship Id="rId7" Type="http://schemas.openxmlformats.org/officeDocument/2006/relationships/slideLayout" Target="../slideLayouts/slideLayout26.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3" Type="http://schemas.openxmlformats.org/officeDocument/2006/relationships/slideLayout" Target="../slideLayouts/slideLayout22.xml"/><Relationship Id="rId25" Type="http://schemas.openxmlformats.org/officeDocument/2006/relationships/theme" Target="../theme/theme3.xml"/><Relationship Id="rId24" Type="http://schemas.openxmlformats.org/officeDocument/2006/relationships/tags" Target="../tags/tag235.xml"/><Relationship Id="rId23" Type="http://schemas.openxmlformats.org/officeDocument/2006/relationships/tags" Target="../tags/tag234.xml"/><Relationship Id="rId22" Type="http://schemas.openxmlformats.org/officeDocument/2006/relationships/tags" Target="../tags/tag233.xml"/><Relationship Id="rId21" Type="http://schemas.openxmlformats.org/officeDocument/2006/relationships/tags" Target="../tags/tag232.xml"/><Relationship Id="rId20" Type="http://schemas.openxmlformats.org/officeDocument/2006/relationships/tags" Target="../tags/tag231.xml"/><Relationship Id="rId2" Type="http://schemas.openxmlformats.org/officeDocument/2006/relationships/slideLayout" Target="../slideLayouts/slideLayout21.xml"/><Relationship Id="rId19" Type="http://schemas.openxmlformats.org/officeDocument/2006/relationships/tags" Target="../tags/tag230.xml"/><Relationship Id="rId18" Type="http://schemas.openxmlformats.org/officeDocument/2006/relationships/slideLayout" Target="../slideLayouts/slideLayout37.xml"/><Relationship Id="rId17" Type="http://schemas.openxmlformats.org/officeDocument/2006/relationships/slideLayout" Target="../slideLayouts/slideLayout36.xml"/><Relationship Id="rId16" Type="http://schemas.openxmlformats.org/officeDocument/2006/relationships/slideLayout" Target="../slideLayouts/slideLayout35.xml"/><Relationship Id="rId15" Type="http://schemas.openxmlformats.org/officeDocument/2006/relationships/slideLayout" Target="../slideLayouts/slideLayout34.xml"/><Relationship Id="rId14" Type="http://schemas.openxmlformats.org/officeDocument/2006/relationships/slideLayout" Target="../slideLayouts/slideLayout33.xml"/><Relationship Id="rId13" Type="http://schemas.openxmlformats.org/officeDocument/2006/relationships/slideLayout" Target="../slideLayouts/slideLayout32.xml"/><Relationship Id="rId12" Type="http://schemas.openxmlformats.org/officeDocument/2006/relationships/slideLayout" Target="../slideLayouts/slideLayout31.xml"/><Relationship Id="rId11" Type="http://schemas.openxmlformats.org/officeDocument/2006/relationships/slideLayout" Target="../slideLayouts/slideLayout30.xml"/><Relationship Id="rId10" Type="http://schemas.openxmlformats.org/officeDocument/2006/relationships/slideLayout" Target="../slideLayouts/slideLayout29.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19"/>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669882" y="443230"/>
            <a:ext cx="10852237" cy="441964"/>
          </a:xfrm>
          <a:prstGeom prst="rect">
            <a:avLst/>
          </a:prstGeom>
        </p:spPr>
        <p:txBody>
          <a:bodyPr vert="horz" lIns="90000" tIns="46800" rIns="90000" bIns="46800" rtlCol="0" anchor="t"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669882" y="952508"/>
            <a:ext cx="10852237" cy="5388907"/>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3"/>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userDrawn="1">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Lst>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tags" Target="../tags/tag241.xml"/><Relationship Id="rId7" Type="http://schemas.openxmlformats.org/officeDocument/2006/relationships/tags" Target="../tags/tag240.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image" Target="../media/image10.png"/><Relationship Id="rId3" Type="http://schemas.openxmlformats.org/officeDocument/2006/relationships/tags" Target="../tags/tag237.xml"/><Relationship Id="rId2" Type="http://schemas.openxmlformats.org/officeDocument/2006/relationships/image" Target="../media/image9.png"/><Relationship Id="rId1" Type="http://schemas.openxmlformats.org/officeDocument/2006/relationships/tags" Target="../tags/tag236.xml"/></Relationships>
</file>

<file path=ppt/slides/_rels/slide10.xml.rels><?xml version="1.0" encoding="UTF-8" standalone="yes"?>
<Relationships xmlns="http://schemas.openxmlformats.org/package/2006/relationships"><Relationship Id="rId9" Type="http://schemas.openxmlformats.org/officeDocument/2006/relationships/tags" Target="../tags/tag341.xml"/><Relationship Id="rId8" Type="http://schemas.openxmlformats.org/officeDocument/2006/relationships/tags" Target="../tags/tag340.xml"/><Relationship Id="rId7" Type="http://schemas.openxmlformats.org/officeDocument/2006/relationships/tags" Target="../tags/tag339.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3" Type="http://schemas.openxmlformats.org/officeDocument/2006/relationships/tags" Target="../tags/tag335.xml"/><Relationship Id="rId2" Type="http://schemas.openxmlformats.org/officeDocument/2006/relationships/tags" Target="../tags/tag334.xml"/><Relationship Id="rId15" Type="http://schemas.openxmlformats.org/officeDocument/2006/relationships/slideLayout" Target="../slideLayouts/slideLayout26.xml"/><Relationship Id="rId14" Type="http://schemas.openxmlformats.org/officeDocument/2006/relationships/tags" Target="../tags/tag342.xml"/><Relationship Id="rId13" Type="http://schemas.openxmlformats.org/officeDocument/2006/relationships/image" Target="../media/image18.jpeg"/><Relationship Id="rId12" Type="http://schemas.openxmlformats.org/officeDocument/2006/relationships/image" Target="../media/image17.jpeg"/><Relationship Id="rId11" Type="http://schemas.openxmlformats.org/officeDocument/2006/relationships/image" Target="../media/image16.jpeg"/><Relationship Id="rId10" Type="http://schemas.openxmlformats.org/officeDocument/2006/relationships/image" Target="../media/image15.jpeg"/><Relationship Id="rId1" Type="http://schemas.openxmlformats.org/officeDocument/2006/relationships/tags" Target="../tags/tag333.xml"/></Relationships>
</file>

<file path=ppt/slides/_rels/slide11.xml.rels><?xml version="1.0" encoding="UTF-8" standalone="yes"?>
<Relationships xmlns="http://schemas.openxmlformats.org/package/2006/relationships"><Relationship Id="rId9" Type="http://schemas.openxmlformats.org/officeDocument/2006/relationships/tags" Target="../tags/tag351.xml"/><Relationship Id="rId8" Type="http://schemas.openxmlformats.org/officeDocument/2006/relationships/tags" Target="../tags/tag350.xml"/><Relationship Id="rId7" Type="http://schemas.openxmlformats.org/officeDocument/2006/relationships/tags" Target="../tags/tag349.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 Id="rId3" Type="http://schemas.openxmlformats.org/officeDocument/2006/relationships/tags" Target="../tags/tag345.xml"/><Relationship Id="rId2" Type="http://schemas.openxmlformats.org/officeDocument/2006/relationships/tags" Target="../tags/tag344.xml"/><Relationship Id="rId14" Type="http://schemas.openxmlformats.org/officeDocument/2006/relationships/slideLayout" Target="../slideLayouts/slideLayout26.xml"/><Relationship Id="rId13" Type="http://schemas.openxmlformats.org/officeDocument/2006/relationships/tags" Target="../tags/tag353.xml"/><Relationship Id="rId12" Type="http://schemas.openxmlformats.org/officeDocument/2006/relationships/tags" Target="../tags/tag352.xml"/><Relationship Id="rId11" Type="http://schemas.openxmlformats.org/officeDocument/2006/relationships/image" Target="../media/image20.jpeg"/><Relationship Id="rId10" Type="http://schemas.openxmlformats.org/officeDocument/2006/relationships/image" Target="../media/image19.jpeg"/><Relationship Id="rId1" Type="http://schemas.openxmlformats.org/officeDocument/2006/relationships/tags" Target="../tags/tag343.xml"/></Relationships>
</file>

<file path=ppt/slides/_rels/slide12.xml.rels><?xml version="1.0" encoding="UTF-8" standalone="yes"?>
<Relationships xmlns="http://schemas.openxmlformats.org/package/2006/relationships"><Relationship Id="rId9" Type="http://schemas.openxmlformats.org/officeDocument/2006/relationships/tags" Target="../tags/tag362.xml"/><Relationship Id="rId8" Type="http://schemas.openxmlformats.org/officeDocument/2006/relationships/tags" Target="../tags/tag361.xml"/><Relationship Id="rId7" Type="http://schemas.openxmlformats.org/officeDocument/2006/relationships/tags" Target="../tags/tag360.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 Id="rId3" Type="http://schemas.openxmlformats.org/officeDocument/2006/relationships/tags" Target="../tags/tag356.xml"/><Relationship Id="rId2" Type="http://schemas.openxmlformats.org/officeDocument/2006/relationships/tags" Target="../tags/tag355.xml"/><Relationship Id="rId12" Type="http://schemas.openxmlformats.org/officeDocument/2006/relationships/slideLayout" Target="../slideLayouts/slideLayout26.xml"/><Relationship Id="rId11" Type="http://schemas.openxmlformats.org/officeDocument/2006/relationships/tags" Target="../tags/tag364.xml"/><Relationship Id="rId10" Type="http://schemas.openxmlformats.org/officeDocument/2006/relationships/tags" Target="../tags/tag363.xml"/><Relationship Id="rId1" Type="http://schemas.openxmlformats.org/officeDocument/2006/relationships/tags" Target="../tags/tag354.xml"/></Relationships>
</file>

<file path=ppt/slides/_rels/slide13.xml.rels><?xml version="1.0" encoding="UTF-8" standalone="yes"?>
<Relationships xmlns="http://schemas.openxmlformats.org/package/2006/relationships"><Relationship Id="rId9" Type="http://schemas.openxmlformats.org/officeDocument/2006/relationships/tags" Target="../tags/tag373.xml"/><Relationship Id="rId8" Type="http://schemas.openxmlformats.org/officeDocument/2006/relationships/tags" Target="../tags/tag372.xml"/><Relationship Id="rId7" Type="http://schemas.openxmlformats.org/officeDocument/2006/relationships/tags" Target="../tags/tag371.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 Id="rId3" Type="http://schemas.openxmlformats.org/officeDocument/2006/relationships/tags" Target="../tags/tag367.xml"/><Relationship Id="rId2" Type="http://schemas.openxmlformats.org/officeDocument/2006/relationships/tags" Target="../tags/tag366.xml"/><Relationship Id="rId13" Type="http://schemas.openxmlformats.org/officeDocument/2006/relationships/slideLayout" Target="../slideLayouts/slideLayout26.xml"/><Relationship Id="rId12" Type="http://schemas.openxmlformats.org/officeDocument/2006/relationships/tags" Target="../tags/tag375.xml"/><Relationship Id="rId11" Type="http://schemas.openxmlformats.org/officeDocument/2006/relationships/image" Target="../media/image21.png"/><Relationship Id="rId10" Type="http://schemas.openxmlformats.org/officeDocument/2006/relationships/tags" Target="../tags/tag374.xml"/><Relationship Id="rId1" Type="http://schemas.openxmlformats.org/officeDocument/2006/relationships/tags" Target="../tags/tag365.xml"/></Relationships>
</file>

<file path=ppt/slides/_rels/slide14.xml.rels><?xml version="1.0" encoding="UTF-8" standalone="yes"?>
<Relationships xmlns="http://schemas.openxmlformats.org/package/2006/relationships"><Relationship Id="rId9" Type="http://schemas.openxmlformats.org/officeDocument/2006/relationships/tags" Target="../tags/tag384.xml"/><Relationship Id="rId8" Type="http://schemas.openxmlformats.org/officeDocument/2006/relationships/tags" Target="../tags/tag383.xml"/><Relationship Id="rId7" Type="http://schemas.openxmlformats.org/officeDocument/2006/relationships/tags" Target="../tags/tag382.xml"/><Relationship Id="rId6" Type="http://schemas.openxmlformats.org/officeDocument/2006/relationships/tags" Target="../tags/tag381.xml"/><Relationship Id="rId5" Type="http://schemas.openxmlformats.org/officeDocument/2006/relationships/tags" Target="../tags/tag380.xml"/><Relationship Id="rId4" Type="http://schemas.openxmlformats.org/officeDocument/2006/relationships/tags" Target="../tags/tag379.xml"/><Relationship Id="rId3" Type="http://schemas.openxmlformats.org/officeDocument/2006/relationships/tags" Target="../tags/tag378.xml"/><Relationship Id="rId2" Type="http://schemas.openxmlformats.org/officeDocument/2006/relationships/tags" Target="../tags/tag377.xml"/><Relationship Id="rId12" Type="http://schemas.openxmlformats.org/officeDocument/2006/relationships/slideLayout" Target="../slideLayouts/slideLayout26.xml"/><Relationship Id="rId11" Type="http://schemas.openxmlformats.org/officeDocument/2006/relationships/tags" Target="../tags/tag386.xml"/><Relationship Id="rId10" Type="http://schemas.openxmlformats.org/officeDocument/2006/relationships/tags" Target="../tags/tag385.xml"/><Relationship Id="rId1" Type="http://schemas.openxmlformats.org/officeDocument/2006/relationships/tags" Target="../tags/tag376.xml"/></Relationships>
</file>

<file path=ppt/slides/_rels/slide15.xml.rels><?xml version="1.0" encoding="UTF-8" standalone="yes"?>
<Relationships xmlns="http://schemas.openxmlformats.org/package/2006/relationships"><Relationship Id="rId9" Type="http://schemas.openxmlformats.org/officeDocument/2006/relationships/tags" Target="../tags/tag395.xml"/><Relationship Id="rId8" Type="http://schemas.openxmlformats.org/officeDocument/2006/relationships/tags" Target="../tags/tag394.xml"/><Relationship Id="rId7" Type="http://schemas.openxmlformats.org/officeDocument/2006/relationships/tags" Target="../tags/tag393.xml"/><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 Id="rId3" Type="http://schemas.openxmlformats.org/officeDocument/2006/relationships/tags" Target="../tags/tag389.xml"/><Relationship Id="rId2" Type="http://schemas.openxmlformats.org/officeDocument/2006/relationships/tags" Target="../tags/tag388.xml"/><Relationship Id="rId12" Type="http://schemas.openxmlformats.org/officeDocument/2006/relationships/slideLayout" Target="../slideLayouts/slideLayout26.xml"/><Relationship Id="rId11" Type="http://schemas.openxmlformats.org/officeDocument/2006/relationships/tags" Target="../tags/tag396.xml"/><Relationship Id="rId10" Type="http://schemas.openxmlformats.org/officeDocument/2006/relationships/image" Target="../media/image22.png"/><Relationship Id="rId1" Type="http://schemas.openxmlformats.org/officeDocument/2006/relationships/tags" Target="../tags/tag387.xml"/></Relationships>
</file>

<file path=ppt/slides/_rels/slide16.xml.rels><?xml version="1.0" encoding="UTF-8" standalone="yes"?>
<Relationships xmlns="http://schemas.openxmlformats.org/package/2006/relationships"><Relationship Id="rId9" Type="http://schemas.openxmlformats.org/officeDocument/2006/relationships/tags" Target="../tags/tag405.xml"/><Relationship Id="rId8" Type="http://schemas.openxmlformats.org/officeDocument/2006/relationships/tags" Target="../tags/tag404.xml"/><Relationship Id="rId7" Type="http://schemas.openxmlformats.org/officeDocument/2006/relationships/tags" Target="../tags/tag403.xml"/><Relationship Id="rId6" Type="http://schemas.openxmlformats.org/officeDocument/2006/relationships/tags" Target="../tags/tag402.xml"/><Relationship Id="rId5" Type="http://schemas.openxmlformats.org/officeDocument/2006/relationships/tags" Target="../tags/tag401.xml"/><Relationship Id="rId4" Type="http://schemas.openxmlformats.org/officeDocument/2006/relationships/tags" Target="../tags/tag400.xml"/><Relationship Id="rId3" Type="http://schemas.openxmlformats.org/officeDocument/2006/relationships/tags" Target="../tags/tag399.xml"/><Relationship Id="rId2" Type="http://schemas.openxmlformats.org/officeDocument/2006/relationships/tags" Target="../tags/tag398.xml"/><Relationship Id="rId14" Type="http://schemas.openxmlformats.org/officeDocument/2006/relationships/slideLayout" Target="../slideLayouts/slideLayout26.xml"/><Relationship Id="rId13" Type="http://schemas.openxmlformats.org/officeDocument/2006/relationships/tags" Target="../tags/tag408.xml"/><Relationship Id="rId12" Type="http://schemas.openxmlformats.org/officeDocument/2006/relationships/tags" Target="../tags/tag407.xml"/><Relationship Id="rId11" Type="http://schemas.openxmlformats.org/officeDocument/2006/relationships/tags" Target="../tags/tag406.xml"/><Relationship Id="rId10" Type="http://schemas.openxmlformats.org/officeDocument/2006/relationships/image" Target="../media/image23.png"/><Relationship Id="rId1" Type="http://schemas.openxmlformats.org/officeDocument/2006/relationships/tags" Target="../tags/tag397.xml"/></Relationships>
</file>

<file path=ppt/slides/_rels/slide17.xml.rels><?xml version="1.0" encoding="UTF-8" standalone="yes"?>
<Relationships xmlns="http://schemas.openxmlformats.org/package/2006/relationships"><Relationship Id="rId9" Type="http://schemas.openxmlformats.org/officeDocument/2006/relationships/tags" Target="../tags/tag417.xml"/><Relationship Id="rId8" Type="http://schemas.openxmlformats.org/officeDocument/2006/relationships/tags" Target="../tags/tag416.xml"/><Relationship Id="rId7" Type="http://schemas.openxmlformats.org/officeDocument/2006/relationships/tags" Target="../tags/tag415.xml"/><Relationship Id="rId6" Type="http://schemas.openxmlformats.org/officeDocument/2006/relationships/tags" Target="../tags/tag414.xml"/><Relationship Id="rId5" Type="http://schemas.openxmlformats.org/officeDocument/2006/relationships/tags" Target="../tags/tag413.xml"/><Relationship Id="rId4" Type="http://schemas.openxmlformats.org/officeDocument/2006/relationships/tags" Target="../tags/tag412.xml"/><Relationship Id="rId3" Type="http://schemas.openxmlformats.org/officeDocument/2006/relationships/tags" Target="../tags/tag411.xml"/><Relationship Id="rId2" Type="http://schemas.openxmlformats.org/officeDocument/2006/relationships/tags" Target="../tags/tag410.xml"/><Relationship Id="rId14" Type="http://schemas.openxmlformats.org/officeDocument/2006/relationships/notesSlide" Target="../notesSlides/notesSlide2.xml"/><Relationship Id="rId13" Type="http://schemas.openxmlformats.org/officeDocument/2006/relationships/slideLayout" Target="../slideLayouts/slideLayout26.xml"/><Relationship Id="rId12" Type="http://schemas.openxmlformats.org/officeDocument/2006/relationships/tags" Target="../tags/tag420.xml"/><Relationship Id="rId11" Type="http://schemas.openxmlformats.org/officeDocument/2006/relationships/tags" Target="../tags/tag419.xml"/><Relationship Id="rId10" Type="http://schemas.openxmlformats.org/officeDocument/2006/relationships/tags" Target="../tags/tag418.xml"/><Relationship Id="rId1" Type="http://schemas.openxmlformats.org/officeDocument/2006/relationships/tags" Target="../tags/tag409.xml"/></Relationships>
</file>

<file path=ppt/slides/_rels/slide18.xml.rels><?xml version="1.0" encoding="UTF-8" standalone="yes"?>
<Relationships xmlns="http://schemas.openxmlformats.org/package/2006/relationships"><Relationship Id="rId9" Type="http://schemas.openxmlformats.org/officeDocument/2006/relationships/tags" Target="../tags/tag429.xml"/><Relationship Id="rId8" Type="http://schemas.openxmlformats.org/officeDocument/2006/relationships/tags" Target="../tags/tag428.xml"/><Relationship Id="rId7" Type="http://schemas.openxmlformats.org/officeDocument/2006/relationships/tags" Target="../tags/tag427.xml"/><Relationship Id="rId6" Type="http://schemas.openxmlformats.org/officeDocument/2006/relationships/tags" Target="../tags/tag426.xml"/><Relationship Id="rId5" Type="http://schemas.openxmlformats.org/officeDocument/2006/relationships/tags" Target="../tags/tag425.xml"/><Relationship Id="rId4" Type="http://schemas.openxmlformats.org/officeDocument/2006/relationships/tags" Target="../tags/tag424.xml"/><Relationship Id="rId3" Type="http://schemas.openxmlformats.org/officeDocument/2006/relationships/tags" Target="../tags/tag423.xml"/><Relationship Id="rId2" Type="http://schemas.openxmlformats.org/officeDocument/2006/relationships/tags" Target="../tags/tag422.xml"/><Relationship Id="rId14" Type="http://schemas.openxmlformats.org/officeDocument/2006/relationships/notesSlide" Target="../notesSlides/notesSlide3.xml"/><Relationship Id="rId13" Type="http://schemas.openxmlformats.org/officeDocument/2006/relationships/slideLayout" Target="../slideLayouts/slideLayout26.xml"/><Relationship Id="rId12" Type="http://schemas.openxmlformats.org/officeDocument/2006/relationships/tags" Target="../tags/tag432.xml"/><Relationship Id="rId11" Type="http://schemas.openxmlformats.org/officeDocument/2006/relationships/tags" Target="../tags/tag431.xml"/><Relationship Id="rId10" Type="http://schemas.openxmlformats.org/officeDocument/2006/relationships/tags" Target="../tags/tag430.xml"/><Relationship Id="rId1" Type="http://schemas.openxmlformats.org/officeDocument/2006/relationships/tags" Target="../tags/tag421.xml"/></Relationships>
</file>

<file path=ppt/slides/_rels/slide19.xml.rels><?xml version="1.0" encoding="UTF-8" standalone="yes"?>
<Relationships xmlns="http://schemas.openxmlformats.org/package/2006/relationships"><Relationship Id="rId9" Type="http://schemas.openxmlformats.org/officeDocument/2006/relationships/tags" Target="../tags/tag441.xml"/><Relationship Id="rId8" Type="http://schemas.openxmlformats.org/officeDocument/2006/relationships/tags" Target="../tags/tag440.xml"/><Relationship Id="rId7" Type="http://schemas.openxmlformats.org/officeDocument/2006/relationships/tags" Target="../tags/tag439.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 Id="rId3" Type="http://schemas.openxmlformats.org/officeDocument/2006/relationships/tags" Target="../tags/tag435.xml"/><Relationship Id="rId2" Type="http://schemas.openxmlformats.org/officeDocument/2006/relationships/tags" Target="../tags/tag434.xml"/><Relationship Id="rId13" Type="http://schemas.openxmlformats.org/officeDocument/2006/relationships/slideLayout" Target="../slideLayouts/slideLayout26.xml"/><Relationship Id="rId12" Type="http://schemas.openxmlformats.org/officeDocument/2006/relationships/tags" Target="../tags/tag443.xml"/><Relationship Id="rId11" Type="http://schemas.openxmlformats.org/officeDocument/2006/relationships/tags" Target="../tags/tag442.xml"/><Relationship Id="rId10" Type="http://schemas.openxmlformats.org/officeDocument/2006/relationships/image" Target="../media/image24.jpeg"/><Relationship Id="rId1" Type="http://schemas.openxmlformats.org/officeDocument/2006/relationships/tags" Target="../tags/tag433.xml"/></Relationships>
</file>

<file path=ppt/slides/_rels/slide2.xml.rels><?xml version="1.0" encoding="UTF-8" standalone="yes"?>
<Relationships xmlns="http://schemas.openxmlformats.org/package/2006/relationships"><Relationship Id="rId9" Type="http://schemas.openxmlformats.org/officeDocument/2006/relationships/tags" Target="../tags/tag250.xml"/><Relationship Id="rId8" Type="http://schemas.openxmlformats.org/officeDocument/2006/relationships/tags" Target="../tags/tag249.xml"/><Relationship Id="rId7" Type="http://schemas.openxmlformats.org/officeDocument/2006/relationships/tags" Target="../tags/tag248.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3" Type="http://schemas.openxmlformats.org/officeDocument/2006/relationships/tags" Target="../tags/tag244.xml"/><Relationship Id="rId2" Type="http://schemas.openxmlformats.org/officeDocument/2006/relationships/tags" Target="../tags/tag243.xml"/><Relationship Id="rId15" Type="http://schemas.openxmlformats.org/officeDocument/2006/relationships/notesSlide" Target="../notesSlides/notesSlide1.xml"/><Relationship Id="rId14" Type="http://schemas.openxmlformats.org/officeDocument/2006/relationships/slideLayout" Target="../slideLayouts/slideLayout26.xml"/><Relationship Id="rId13" Type="http://schemas.openxmlformats.org/officeDocument/2006/relationships/tags" Target="../tags/tag252.xml"/><Relationship Id="rId12" Type="http://schemas.openxmlformats.org/officeDocument/2006/relationships/tags" Target="../tags/tag251.xml"/><Relationship Id="rId11" Type="http://schemas.openxmlformats.org/officeDocument/2006/relationships/image" Target="../media/image12.jpeg"/><Relationship Id="rId10" Type="http://schemas.openxmlformats.org/officeDocument/2006/relationships/image" Target="../media/image11.jpeg"/><Relationship Id="rId1" Type="http://schemas.openxmlformats.org/officeDocument/2006/relationships/tags" Target="../tags/tag242.xml"/></Relationships>
</file>

<file path=ppt/slides/_rels/slide20.xml.rels><?xml version="1.0" encoding="UTF-8" standalone="yes"?>
<Relationships xmlns="http://schemas.openxmlformats.org/package/2006/relationships"><Relationship Id="rId9" Type="http://schemas.openxmlformats.org/officeDocument/2006/relationships/tags" Target="../tags/tag452.xml"/><Relationship Id="rId8" Type="http://schemas.openxmlformats.org/officeDocument/2006/relationships/tags" Target="../tags/tag451.xml"/><Relationship Id="rId7" Type="http://schemas.openxmlformats.org/officeDocument/2006/relationships/tags" Target="../tags/tag450.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 Id="rId3" Type="http://schemas.openxmlformats.org/officeDocument/2006/relationships/tags" Target="../tags/tag446.xml"/><Relationship Id="rId2" Type="http://schemas.openxmlformats.org/officeDocument/2006/relationships/tags" Target="../tags/tag445.xml"/><Relationship Id="rId13" Type="http://schemas.openxmlformats.org/officeDocument/2006/relationships/slideLayout" Target="../slideLayouts/slideLayout26.xml"/><Relationship Id="rId12" Type="http://schemas.openxmlformats.org/officeDocument/2006/relationships/tags" Target="../tags/tag454.xml"/><Relationship Id="rId11" Type="http://schemas.openxmlformats.org/officeDocument/2006/relationships/tags" Target="../tags/tag453.xml"/><Relationship Id="rId10" Type="http://schemas.openxmlformats.org/officeDocument/2006/relationships/image" Target="../media/image24.jpeg"/><Relationship Id="rId1" Type="http://schemas.openxmlformats.org/officeDocument/2006/relationships/tags" Target="../tags/tag444.xml"/></Relationships>
</file>

<file path=ppt/slides/_rels/slide21.xml.rels><?xml version="1.0" encoding="UTF-8" standalone="yes"?>
<Relationships xmlns="http://schemas.openxmlformats.org/package/2006/relationships"><Relationship Id="rId9" Type="http://schemas.openxmlformats.org/officeDocument/2006/relationships/tags" Target="../tags/tag463.xml"/><Relationship Id="rId8" Type="http://schemas.openxmlformats.org/officeDocument/2006/relationships/tags" Target="../tags/tag462.xml"/><Relationship Id="rId7" Type="http://schemas.openxmlformats.org/officeDocument/2006/relationships/tags" Target="../tags/tag461.xml"/><Relationship Id="rId6" Type="http://schemas.openxmlformats.org/officeDocument/2006/relationships/tags" Target="../tags/tag460.xml"/><Relationship Id="rId5" Type="http://schemas.openxmlformats.org/officeDocument/2006/relationships/tags" Target="../tags/tag459.xml"/><Relationship Id="rId4" Type="http://schemas.openxmlformats.org/officeDocument/2006/relationships/tags" Target="../tags/tag458.xml"/><Relationship Id="rId3" Type="http://schemas.openxmlformats.org/officeDocument/2006/relationships/tags" Target="../tags/tag457.xml"/><Relationship Id="rId2" Type="http://schemas.openxmlformats.org/officeDocument/2006/relationships/tags" Target="../tags/tag456.xml"/><Relationship Id="rId12" Type="http://schemas.openxmlformats.org/officeDocument/2006/relationships/slideLayout" Target="../slideLayouts/slideLayout26.xml"/><Relationship Id="rId11" Type="http://schemas.openxmlformats.org/officeDocument/2006/relationships/tags" Target="../tags/tag465.xml"/><Relationship Id="rId10" Type="http://schemas.openxmlformats.org/officeDocument/2006/relationships/tags" Target="../tags/tag464.xml"/><Relationship Id="rId1" Type="http://schemas.openxmlformats.org/officeDocument/2006/relationships/tags" Target="../tags/tag455.xml"/></Relationships>
</file>

<file path=ppt/slides/_rels/slide22.xml.rels><?xml version="1.0" encoding="UTF-8" standalone="yes"?>
<Relationships xmlns="http://schemas.openxmlformats.org/package/2006/relationships"><Relationship Id="rId9" Type="http://schemas.openxmlformats.org/officeDocument/2006/relationships/tags" Target="../tags/tag474.xml"/><Relationship Id="rId8" Type="http://schemas.openxmlformats.org/officeDocument/2006/relationships/tags" Target="../tags/tag473.xml"/><Relationship Id="rId7" Type="http://schemas.openxmlformats.org/officeDocument/2006/relationships/tags" Target="../tags/tag472.xml"/><Relationship Id="rId6" Type="http://schemas.openxmlformats.org/officeDocument/2006/relationships/tags" Target="../tags/tag471.xml"/><Relationship Id="rId5" Type="http://schemas.openxmlformats.org/officeDocument/2006/relationships/tags" Target="../tags/tag470.xml"/><Relationship Id="rId4" Type="http://schemas.openxmlformats.org/officeDocument/2006/relationships/tags" Target="../tags/tag469.xml"/><Relationship Id="rId3" Type="http://schemas.openxmlformats.org/officeDocument/2006/relationships/tags" Target="../tags/tag468.xml"/><Relationship Id="rId2" Type="http://schemas.openxmlformats.org/officeDocument/2006/relationships/tags" Target="../tags/tag467.xml"/><Relationship Id="rId14" Type="http://schemas.openxmlformats.org/officeDocument/2006/relationships/slideLayout" Target="../slideLayouts/slideLayout26.xml"/><Relationship Id="rId13" Type="http://schemas.openxmlformats.org/officeDocument/2006/relationships/tags" Target="../tags/tag478.xml"/><Relationship Id="rId12" Type="http://schemas.openxmlformats.org/officeDocument/2006/relationships/tags" Target="../tags/tag477.xml"/><Relationship Id="rId11" Type="http://schemas.openxmlformats.org/officeDocument/2006/relationships/tags" Target="../tags/tag476.xml"/><Relationship Id="rId10" Type="http://schemas.openxmlformats.org/officeDocument/2006/relationships/tags" Target="../tags/tag475.xml"/><Relationship Id="rId1" Type="http://schemas.openxmlformats.org/officeDocument/2006/relationships/tags" Target="../tags/tag466.xml"/></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30.xml"/><Relationship Id="rId4" Type="http://schemas.openxmlformats.org/officeDocument/2006/relationships/tags" Target="../tags/tag481.xml"/><Relationship Id="rId3" Type="http://schemas.openxmlformats.org/officeDocument/2006/relationships/tags" Target="../tags/tag480.xml"/><Relationship Id="rId2" Type="http://schemas.openxmlformats.org/officeDocument/2006/relationships/image" Target="../media/image9.png"/><Relationship Id="rId1" Type="http://schemas.openxmlformats.org/officeDocument/2006/relationships/tags" Target="../tags/tag479.xml"/></Relationships>
</file>

<file path=ppt/slides/_rels/slide3.xml.rels><?xml version="1.0" encoding="UTF-8" standalone="yes"?>
<Relationships xmlns="http://schemas.openxmlformats.org/package/2006/relationships"><Relationship Id="rId9" Type="http://schemas.openxmlformats.org/officeDocument/2006/relationships/tags" Target="../tags/tag261.xml"/><Relationship Id="rId8" Type="http://schemas.openxmlformats.org/officeDocument/2006/relationships/tags" Target="../tags/tag260.xml"/><Relationship Id="rId7" Type="http://schemas.openxmlformats.org/officeDocument/2006/relationships/tags" Target="../tags/tag259.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3" Type="http://schemas.openxmlformats.org/officeDocument/2006/relationships/tags" Target="../tags/tag255.xml"/><Relationship Id="rId2" Type="http://schemas.openxmlformats.org/officeDocument/2006/relationships/tags" Target="../tags/tag254.xml"/><Relationship Id="rId13" Type="http://schemas.openxmlformats.org/officeDocument/2006/relationships/slideLayout" Target="../slideLayouts/slideLayout26.xml"/><Relationship Id="rId12" Type="http://schemas.openxmlformats.org/officeDocument/2006/relationships/tags" Target="../tags/tag263.xml"/><Relationship Id="rId11" Type="http://schemas.openxmlformats.org/officeDocument/2006/relationships/tags" Target="../tags/tag262.xml"/><Relationship Id="rId10" Type="http://schemas.openxmlformats.org/officeDocument/2006/relationships/image" Target="../media/image13.jpeg"/><Relationship Id="rId1" Type="http://schemas.openxmlformats.org/officeDocument/2006/relationships/tags" Target="../tags/tag253.xml"/></Relationships>
</file>

<file path=ppt/slides/_rels/slide4.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tags" Target="../tags/tag271.xml"/><Relationship Id="rId7" Type="http://schemas.openxmlformats.org/officeDocument/2006/relationships/tags" Target="../tags/tag270.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 Id="rId3" Type="http://schemas.openxmlformats.org/officeDocument/2006/relationships/tags" Target="../tags/tag266.xml"/><Relationship Id="rId2" Type="http://schemas.openxmlformats.org/officeDocument/2006/relationships/tags" Target="../tags/tag265.xml"/><Relationship Id="rId12" Type="http://schemas.openxmlformats.org/officeDocument/2006/relationships/slideLayout" Target="../slideLayouts/slideLayout26.xml"/><Relationship Id="rId11" Type="http://schemas.openxmlformats.org/officeDocument/2006/relationships/tags" Target="../tags/tag273.xml"/><Relationship Id="rId10" Type="http://schemas.openxmlformats.org/officeDocument/2006/relationships/image" Target="../media/image13.jpeg"/><Relationship Id="rId1" Type="http://schemas.openxmlformats.org/officeDocument/2006/relationships/tags" Target="../tags/tag264.xml"/></Relationships>
</file>

<file path=ppt/slides/_rels/slide5.xml.rels><?xml version="1.0" encoding="UTF-8" standalone="yes"?>
<Relationships xmlns="http://schemas.openxmlformats.org/package/2006/relationships"><Relationship Id="rId9" Type="http://schemas.openxmlformats.org/officeDocument/2006/relationships/tags" Target="../tags/tag282.xml"/><Relationship Id="rId8" Type="http://schemas.openxmlformats.org/officeDocument/2006/relationships/tags" Target="../tags/tag281.xml"/><Relationship Id="rId7" Type="http://schemas.openxmlformats.org/officeDocument/2006/relationships/tags" Target="../tags/tag280.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3" Type="http://schemas.openxmlformats.org/officeDocument/2006/relationships/tags" Target="../tags/tag276.xml"/><Relationship Id="rId2" Type="http://schemas.openxmlformats.org/officeDocument/2006/relationships/tags" Target="../tags/tag275.xml"/><Relationship Id="rId12" Type="http://schemas.openxmlformats.org/officeDocument/2006/relationships/slideLayout" Target="../slideLayouts/slideLayout26.xml"/><Relationship Id="rId11" Type="http://schemas.openxmlformats.org/officeDocument/2006/relationships/tags" Target="../tags/tag284.xml"/><Relationship Id="rId10" Type="http://schemas.openxmlformats.org/officeDocument/2006/relationships/tags" Target="../tags/tag283.xml"/><Relationship Id="rId1" Type="http://schemas.openxmlformats.org/officeDocument/2006/relationships/tags" Target="../tags/tag274.xml"/></Relationships>
</file>

<file path=ppt/slides/_rels/slide6.xml.rels><?xml version="1.0" encoding="UTF-8" standalone="yes"?>
<Relationships xmlns="http://schemas.openxmlformats.org/package/2006/relationships"><Relationship Id="rId9" Type="http://schemas.openxmlformats.org/officeDocument/2006/relationships/tags" Target="../tags/tag293.xml"/><Relationship Id="rId8" Type="http://schemas.openxmlformats.org/officeDocument/2006/relationships/tags" Target="../tags/tag292.xml"/><Relationship Id="rId7" Type="http://schemas.openxmlformats.org/officeDocument/2006/relationships/tags" Target="../tags/tag291.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3" Type="http://schemas.openxmlformats.org/officeDocument/2006/relationships/tags" Target="../tags/tag287.xml"/><Relationship Id="rId2" Type="http://schemas.openxmlformats.org/officeDocument/2006/relationships/tags" Target="../tags/tag286.xml"/><Relationship Id="rId12" Type="http://schemas.openxmlformats.org/officeDocument/2006/relationships/slideLayout" Target="../slideLayouts/slideLayout26.xml"/><Relationship Id="rId11" Type="http://schemas.openxmlformats.org/officeDocument/2006/relationships/tags" Target="../tags/tag295.xml"/><Relationship Id="rId10" Type="http://schemas.openxmlformats.org/officeDocument/2006/relationships/tags" Target="../tags/tag294.xml"/><Relationship Id="rId1" Type="http://schemas.openxmlformats.org/officeDocument/2006/relationships/tags" Target="../tags/tag285.xml"/></Relationships>
</file>

<file path=ppt/slides/_rels/slide7.xml.rels><?xml version="1.0" encoding="UTF-8" standalone="yes"?>
<Relationships xmlns="http://schemas.openxmlformats.org/package/2006/relationships"><Relationship Id="rId9" Type="http://schemas.openxmlformats.org/officeDocument/2006/relationships/tags" Target="../tags/tag304.xml"/><Relationship Id="rId8" Type="http://schemas.openxmlformats.org/officeDocument/2006/relationships/tags" Target="../tags/tag303.xml"/><Relationship Id="rId7" Type="http://schemas.openxmlformats.org/officeDocument/2006/relationships/tags" Target="../tags/tag302.xml"/><Relationship Id="rId6" Type="http://schemas.openxmlformats.org/officeDocument/2006/relationships/tags" Target="../tags/tag301.xml"/><Relationship Id="rId5" Type="http://schemas.openxmlformats.org/officeDocument/2006/relationships/tags" Target="../tags/tag300.xml"/><Relationship Id="rId4" Type="http://schemas.openxmlformats.org/officeDocument/2006/relationships/tags" Target="../tags/tag299.xml"/><Relationship Id="rId3" Type="http://schemas.openxmlformats.org/officeDocument/2006/relationships/tags" Target="../tags/tag298.xml"/><Relationship Id="rId2" Type="http://schemas.openxmlformats.org/officeDocument/2006/relationships/tags" Target="../tags/tag297.xml"/><Relationship Id="rId17" Type="http://schemas.openxmlformats.org/officeDocument/2006/relationships/slideLayout" Target="../slideLayouts/slideLayout26.xml"/><Relationship Id="rId16" Type="http://schemas.openxmlformats.org/officeDocument/2006/relationships/tags" Target="../tags/tag310.xml"/><Relationship Id="rId15" Type="http://schemas.openxmlformats.org/officeDocument/2006/relationships/tags" Target="../tags/tag309.xml"/><Relationship Id="rId14" Type="http://schemas.openxmlformats.org/officeDocument/2006/relationships/tags" Target="../tags/tag308.xml"/><Relationship Id="rId13" Type="http://schemas.openxmlformats.org/officeDocument/2006/relationships/tags" Target="../tags/tag307.xml"/><Relationship Id="rId12" Type="http://schemas.openxmlformats.org/officeDocument/2006/relationships/tags" Target="../tags/tag306.xml"/><Relationship Id="rId11" Type="http://schemas.openxmlformats.org/officeDocument/2006/relationships/tags" Target="../tags/tag305.xml"/><Relationship Id="rId10" Type="http://schemas.openxmlformats.org/officeDocument/2006/relationships/image" Target="../media/image14.jpeg"/><Relationship Id="rId1" Type="http://schemas.openxmlformats.org/officeDocument/2006/relationships/tags" Target="../tags/tag296.xml"/></Relationships>
</file>

<file path=ppt/slides/_rels/slide8.xml.rels><?xml version="1.0" encoding="UTF-8" standalone="yes"?>
<Relationships xmlns="http://schemas.openxmlformats.org/package/2006/relationships"><Relationship Id="rId9" Type="http://schemas.openxmlformats.org/officeDocument/2006/relationships/tags" Target="../tags/tag319.xml"/><Relationship Id="rId8" Type="http://schemas.openxmlformats.org/officeDocument/2006/relationships/tags" Target="../tags/tag318.xml"/><Relationship Id="rId7" Type="http://schemas.openxmlformats.org/officeDocument/2006/relationships/tags" Target="../tags/tag317.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3" Type="http://schemas.openxmlformats.org/officeDocument/2006/relationships/tags" Target="../tags/tag313.xml"/><Relationship Id="rId2" Type="http://schemas.openxmlformats.org/officeDocument/2006/relationships/tags" Target="../tags/tag312.xml"/><Relationship Id="rId12" Type="http://schemas.openxmlformats.org/officeDocument/2006/relationships/slideLayout" Target="../slideLayouts/slideLayout26.xml"/><Relationship Id="rId11" Type="http://schemas.openxmlformats.org/officeDocument/2006/relationships/tags" Target="../tags/tag321.xml"/><Relationship Id="rId10" Type="http://schemas.openxmlformats.org/officeDocument/2006/relationships/tags" Target="../tags/tag320.xml"/><Relationship Id="rId1" Type="http://schemas.openxmlformats.org/officeDocument/2006/relationships/tags" Target="../tags/tag311.xml"/></Relationships>
</file>

<file path=ppt/slides/_rels/slide9.xml.rels><?xml version="1.0" encoding="UTF-8" standalone="yes"?>
<Relationships xmlns="http://schemas.openxmlformats.org/package/2006/relationships"><Relationship Id="rId9" Type="http://schemas.openxmlformats.org/officeDocument/2006/relationships/tags" Target="../tags/tag330.xml"/><Relationship Id="rId8" Type="http://schemas.openxmlformats.org/officeDocument/2006/relationships/tags" Target="../tags/tag329.xml"/><Relationship Id="rId7" Type="http://schemas.openxmlformats.org/officeDocument/2006/relationships/tags" Target="../tags/tag328.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 Id="rId3" Type="http://schemas.openxmlformats.org/officeDocument/2006/relationships/tags" Target="../tags/tag324.xml"/><Relationship Id="rId2" Type="http://schemas.openxmlformats.org/officeDocument/2006/relationships/tags" Target="../tags/tag323.xml"/><Relationship Id="rId12" Type="http://schemas.openxmlformats.org/officeDocument/2006/relationships/slideLayout" Target="../slideLayouts/slideLayout26.xml"/><Relationship Id="rId11" Type="http://schemas.openxmlformats.org/officeDocument/2006/relationships/tags" Target="../tags/tag332.xml"/><Relationship Id="rId10" Type="http://schemas.openxmlformats.org/officeDocument/2006/relationships/tags" Target="../tags/tag331.xml"/><Relationship Id="rId1" Type="http://schemas.openxmlformats.org/officeDocument/2006/relationships/tags" Target="../tags/tag3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6667018" y="1433027"/>
            <a:ext cx="5037122" cy="4501258"/>
          </a:xfrm>
          <a:prstGeom prst="rect">
            <a:avLst/>
          </a:prstGeom>
        </p:spPr>
      </p:pic>
      <p:pic>
        <p:nvPicPr>
          <p:cNvPr id="3" name="图片 2"/>
          <p:cNvPicPr>
            <a:picLocks noChangeAspect="1"/>
          </p:cNvPicPr>
          <p:nvPr>
            <p:custDataLst>
              <p:tags r:id="rId3"/>
            </p:custDataLst>
          </p:nvPr>
        </p:nvPicPr>
        <p:blipFill>
          <a:blip r:embed="rId4"/>
          <a:stretch>
            <a:fillRect/>
          </a:stretch>
        </p:blipFill>
        <p:spPr>
          <a:xfrm>
            <a:off x="-348237" y="2043532"/>
            <a:ext cx="4927600" cy="1498600"/>
          </a:xfrm>
          <a:prstGeom prst="rect">
            <a:avLst/>
          </a:prstGeom>
        </p:spPr>
      </p:pic>
      <p:sp>
        <p:nvSpPr>
          <p:cNvPr id="7" name="文本框 6"/>
          <p:cNvSpPr txBox="1"/>
          <p:nvPr>
            <p:custDataLst>
              <p:tags r:id="rId5"/>
            </p:custDataLst>
          </p:nvPr>
        </p:nvSpPr>
        <p:spPr>
          <a:xfrm>
            <a:off x="96017" y="6289255"/>
            <a:ext cx="3653545" cy="398780"/>
          </a:xfrm>
          <a:prstGeom prst="rect">
            <a:avLst/>
          </a:prstGeom>
          <a:noFill/>
        </p:spPr>
        <p:txBody>
          <a:bodyPr wrap="square" rtlCol="0">
            <a:spAutoFit/>
          </a:bodyPr>
          <a:p>
            <a:r>
              <a:rPr lang="zh-CN" altLang="en-US" sz="2000" dirty="0">
                <a:solidFill>
                  <a:schemeClr val="dk1">
                    <a:lumMod val="75000"/>
                    <a:lumOff val="25000"/>
                  </a:schemeClr>
                </a:solidFill>
                <a:latin typeface="黑体" panose="02010609060101010101" pitchFamily="49" charset="-122"/>
                <a:ea typeface="黑体" panose="02010609060101010101" pitchFamily="49" charset="-122"/>
              </a:rPr>
              <a:t>语文部编</a:t>
            </a:r>
            <a:r>
              <a:rPr lang="zh-CN" altLang="en-US" sz="2000" dirty="0" smtClean="0">
                <a:solidFill>
                  <a:schemeClr val="dk1">
                    <a:lumMod val="75000"/>
                    <a:lumOff val="25000"/>
                  </a:schemeClr>
                </a:solidFill>
                <a:latin typeface="黑体" panose="02010609060101010101" pitchFamily="49" charset="-122"/>
                <a:ea typeface="黑体" panose="02010609060101010101" pitchFamily="49" charset="-122"/>
              </a:rPr>
              <a:t>版六年级上册</a:t>
            </a:r>
            <a:endParaRPr lang="zh-CN" altLang="en-US" sz="2000" dirty="0" smtClean="0">
              <a:solidFill>
                <a:schemeClr val="dk1">
                  <a:lumMod val="75000"/>
                  <a:lumOff val="25000"/>
                </a:schemeClr>
              </a:solidFill>
              <a:latin typeface="黑体" panose="02010609060101010101" pitchFamily="49" charset="-122"/>
              <a:ea typeface="黑体" panose="02010609060101010101" pitchFamily="49" charset="-122"/>
            </a:endParaRPr>
          </a:p>
        </p:txBody>
      </p:sp>
      <p:sp>
        <p:nvSpPr>
          <p:cNvPr id="9" name="标题 2"/>
          <p:cNvSpPr>
            <a:spLocks noGrp="1"/>
          </p:cNvSpPr>
          <p:nvPr>
            <p:custDataLst>
              <p:tags r:id="rId6"/>
            </p:custDataLst>
          </p:nvPr>
        </p:nvSpPr>
        <p:spPr>
          <a:xfrm>
            <a:off x="2288471" y="2141466"/>
            <a:ext cx="7562259" cy="1389323"/>
          </a:xfrm>
          <a:prstGeom prst="rect">
            <a:avLst/>
          </a:prstGeom>
        </p:spPr>
        <p:txBody>
          <a:bodyPr vert="horz" lIns="90000" tIns="46800" rIns="90000" bIns="0" rtlCol="0" anchor="b" anchorCtr="0">
            <a:normAutofit/>
          </a:bodyPr>
          <a:lstStyle>
            <a:lvl1pPr algn="ctr" defTabSz="914400" rtl="0" eaLnBrk="1" fontAlgn="auto" latinLnBrk="0" hangingPunct="1">
              <a:lnSpc>
                <a:spcPct val="100000"/>
              </a:lnSpc>
              <a:spcBef>
                <a:spcPct val="0"/>
              </a:spcBef>
              <a:buNone/>
              <a:defRPr sz="6000" b="1" u="none" strike="noStrike" kern="1200" cap="none" spc="600" normalizeH="0" baseline="0">
                <a:solidFill>
                  <a:schemeClr val="accent1"/>
                </a:solidFill>
                <a:uFillTx/>
                <a:latin typeface="Arial" panose="020B0604020202020204" pitchFamily="34" charset="0"/>
                <a:ea typeface="汉仪乐喵体W" panose="00020600040101010101" pitchFamily="18" charset="-122"/>
                <a:cs typeface="+mj-cs"/>
              </a:defRPr>
            </a:lvl1pPr>
          </a:lstStyle>
          <a:p>
            <a:pPr marL="0" indent="0" algn="ctr">
              <a:lnSpc>
                <a:spcPct val="100000"/>
              </a:lnSpc>
              <a:spcBef>
                <a:spcPts val="0"/>
              </a:spcBef>
              <a:spcAft>
                <a:spcPts val="0"/>
              </a:spcAft>
              <a:buSzPct val="100000"/>
              <a:buNone/>
            </a:pPr>
            <a:r>
              <a:rPr lang="zh-CN" altLang="en-US" sz="6000" dirty="0">
                <a:solidFill>
                  <a:schemeClr val="accent1">
                    <a:lumMod val="75000"/>
                  </a:schemeClr>
                </a:solidFill>
                <a:sym typeface="+mn-ea"/>
              </a:rPr>
              <a:t>第六单元 </a:t>
            </a:r>
            <a:endParaRPr lang="zh-CN" altLang="en-US" sz="6000" dirty="0">
              <a:solidFill>
                <a:schemeClr val="accent1">
                  <a:lumMod val="75000"/>
                </a:schemeClr>
              </a:solidFill>
              <a:sym typeface="+mn-ea"/>
            </a:endParaRPr>
          </a:p>
        </p:txBody>
      </p:sp>
      <p:sp>
        <p:nvSpPr>
          <p:cNvPr id="27" name="副标题 26"/>
          <p:cNvSpPr>
            <a:spLocks noGrp="1"/>
          </p:cNvSpPr>
          <p:nvPr>
            <p:custDataLst>
              <p:tags r:id="rId7"/>
            </p:custDataLst>
          </p:nvPr>
        </p:nvSpPr>
        <p:spPr>
          <a:xfrm>
            <a:off x="2288472" y="3577014"/>
            <a:ext cx="7562258" cy="1193124"/>
          </a:xfrm>
          <a:prstGeom prst="rect">
            <a:avLst/>
          </a:prstGeom>
        </p:spPr>
        <p:txBody>
          <a:bodyPr vert="horz" lIns="90000" tIns="0" rIns="90000" bIns="46800" rtlCol="0">
            <a:normAutofit/>
          </a:bodyPr>
          <a:lstStyle>
            <a:lvl1pPr marL="0" indent="0" algn="ctr" defTabSz="914400" rtl="0" eaLnBrk="1" fontAlgn="auto" latinLnBrk="0" hangingPunct="1">
              <a:lnSpc>
                <a:spcPct val="100000"/>
              </a:lnSpc>
              <a:spcBef>
                <a:spcPts val="0"/>
              </a:spcBef>
              <a:spcAft>
                <a:spcPts val="1000"/>
              </a:spcAft>
              <a:buFont typeface="Arial" panose="020B0604020202020204" pitchFamily="34" charset="0"/>
              <a:buNone/>
              <a:defRPr sz="2400" u="none" strike="noStrike" kern="1200" cap="none" spc="200" normalizeH="0" baseline="0">
                <a:solidFill>
                  <a:schemeClr val="tx1">
                    <a:lumMod val="85000"/>
                    <a:lumOff val="15000"/>
                  </a:schemeClr>
                </a:solidFill>
                <a:uFillTx/>
                <a:latin typeface="Arial" panose="020B0604020202020204" pitchFamily="34" charset="0"/>
                <a:ea typeface="幼圆" panose="02010509060101010101" pitchFamily="49" charset="-122"/>
                <a:cs typeface="+mn-cs"/>
              </a:defRPr>
            </a:lvl1pPr>
            <a:lvl2pPr marL="457200" indent="0" algn="ctr" defTabSz="914400" rtl="0" eaLnBrk="1" fontAlgn="auto" latinLnBrk="0" hangingPunct="1">
              <a:lnSpc>
                <a:spcPct val="130000"/>
              </a:lnSpc>
              <a:spcBef>
                <a:spcPts val="0"/>
              </a:spcBef>
              <a:spcAft>
                <a:spcPts val="1000"/>
              </a:spcAft>
              <a:buFont typeface="Arial" panose="020B0604020202020204" pitchFamily="34" charset="0"/>
              <a:buNone/>
              <a:tabLst>
                <a:tab pos="1609725" algn="l"/>
              </a:tabLst>
              <a:defRPr sz="20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2pPr>
            <a:lvl3pPr marL="914400" indent="0" algn="ctr" defTabSz="914400" rtl="0" eaLnBrk="1" fontAlgn="auto" latinLnBrk="0" hangingPunct="1">
              <a:lnSpc>
                <a:spcPct val="130000"/>
              </a:lnSpc>
              <a:spcBef>
                <a:spcPts val="0"/>
              </a:spcBef>
              <a:spcAft>
                <a:spcPts val="1000"/>
              </a:spcAft>
              <a:buFont typeface="Arial" panose="020B0604020202020204" pitchFamily="34" charset="0"/>
              <a:buNone/>
              <a:defRPr sz="18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3pPr>
            <a:lvl4pPr marL="13716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4pPr>
            <a:lvl5pPr marL="1828800" indent="0" algn="ctr" defTabSz="914400" rtl="0" eaLnBrk="1" fontAlgn="auto" latinLnBrk="0" hangingPunct="1">
              <a:lnSpc>
                <a:spcPct val="130000"/>
              </a:lnSpc>
              <a:spcBef>
                <a:spcPts val="0"/>
              </a:spcBef>
              <a:spcAft>
                <a:spcPts val="1000"/>
              </a:spcAft>
              <a:buFont typeface="Arial" panose="020B0604020202020204" pitchFamily="34" charset="0"/>
              <a:buNone/>
              <a:defRPr sz="1600" u="none" strike="noStrike" kern="1200" cap="none" spc="150" normalizeH="0" baseline="0">
                <a:solidFill>
                  <a:schemeClr val="tx1">
                    <a:lumMod val="85000"/>
                    <a:lumOff val="15000"/>
                  </a:schemeClr>
                </a:solidFill>
                <a:uFillTx/>
                <a:latin typeface="Arial" panose="020B0604020202020204" pitchFamily="34" charset="0"/>
                <a:ea typeface="微软雅黑" panose="020B0503020204020204" charset="-122"/>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indent="0" algn="ctr">
              <a:lnSpc>
                <a:spcPct val="100000"/>
              </a:lnSpc>
              <a:spcBef>
                <a:spcPts val="0"/>
              </a:spcBef>
              <a:spcAft>
                <a:spcPts val="1000"/>
              </a:spcAft>
              <a:buSzPct val="100000"/>
              <a:buNone/>
            </a:pPr>
            <a:r>
              <a:rPr lang="en-US" altLang="zh-CN" sz="2400" dirty="0">
                <a:solidFill>
                  <a:schemeClr val="dk1">
                    <a:lumMod val="85000"/>
                    <a:lumOff val="15000"/>
                  </a:schemeClr>
                </a:solidFill>
                <a:sym typeface="+mn-ea"/>
              </a:rPr>
              <a:t>19. 青山不老</a:t>
            </a:r>
            <a:endParaRPr lang="en-US" altLang="zh-CN" sz="2400" dirty="0">
              <a:solidFill>
                <a:schemeClr val="dk1">
                  <a:lumMod val="85000"/>
                  <a:lumOff val="15000"/>
                </a:schemeClr>
              </a:solidFill>
              <a:sym typeface="+mn-ea"/>
            </a:endParaRPr>
          </a:p>
        </p:txBody>
      </p:sp>
    </p:spTree>
    <p:custDataLst>
      <p:tags r:id="rId8"/>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7890" name="Picture 2" descr="http://s1.cdn.deahu.com/show/lfile/0B8C0C65B3508943F18D2CA27843A478.jpg"/>
          <p:cNvPicPr>
            <a:picLocks noChangeAspect="1" noChangeArrowheads="1"/>
          </p:cNvPicPr>
          <p:nvPr/>
        </p:nvPicPr>
        <p:blipFill rotWithShape="1">
          <a:blip r:embed="rId10" cstate="print"/>
          <a:srcRect b="6452"/>
          <a:stretch>
            <a:fillRect/>
          </a:stretch>
        </p:blipFill>
        <p:spPr bwMode="auto">
          <a:xfrm>
            <a:off x="982122" y="1003466"/>
            <a:ext cx="4464496" cy="2784309"/>
          </a:xfrm>
          <a:prstGeom prst="roundRect">
            <a:avLst>
              <a:gd name="adj" fmla="val 8594"/>
            </a:avLst>
          </a:prstGeom>
          <a:solidFill>
            <a:srgbClr val="FFFFFF">
              <a:shade val="85000"/>
            </a:srgbClr>
          </a:solidFill>
          <a:ln>
            <a:noFill/>
          </a:ln>
          <a:effectLst>
            <a:reflection blurRad="12700" endPos="0" dist="5000" dir="5400000" sy="-100000" algn="bl" rotWithShape="0"/>
          </a:effectLst>
        </p:spPr>
      </p:pic>
      <p:pic>
        <p:nvPicPr>
          <p:cNvPr id="6" name="Picture 2" descr="http://ll.sxgov.cn/image/attachement/jpg/site2/20150823/00e0662e9b481743c61e17.jpg"/>
          <p:cNvPicPr>
            <a:picLocks noChangeAspect="1" noChangeArrowheads="1"/>
          </p:cNvPicPr>
          <p:nvPr/>
        </p:nvPicPr>
        <p:blipFill>
          <a:blip r:embed="rId11" cstate="print"/>
          <a:srcRect b="16228"/>
          <a:stretch>
            <a:fillRect/>
          </a:stretch>
        </p:blipFill>
        <p:spPr bwMode="auto">
          <a:xfrm>
            <a:off x="5446938" y="994507"/>
            <a:ext cx="4992555" cy="2793268"/>
          </a:xfrm>
          <a:prstGeom prst="roundRect">
            <a:avLst>
              <a:gd name="adj" fmla="val 8594"/>
            </a:avLst>
          </a:prstGeom>
          <a:solidFill>
            <a:srgbClr val="FFFFFF">
              <a:shade val="85000"/>
            </a:srgbClr>
          </a:solidFill>
          <a:ln>
            <a:noFill/>
          </a:ln>
          <a:effectLst>
            <a:reflection blurRad="12700" endPos="0" dist="5000" dir="5400000" sy="-100000" algn="bl" rotWithShape="0"/>
          </a:effectLst>
        </p:spPr>
      </p:pic>
      <p:pic>
        <p:nvPicPr>
          <p:cNvPr id="7" name="Picture 2" descr="http://pic.baike.soso.com/p/20110424/20110424191542-1167953181.jpg"/>
          <p:cNvPicPr>
            <a:picLocks noChangeAspect="1" noChangeArrowheads="1"/>
          </p:cNvPicPr>
          <p:nvPr/>
        </p:nvPicPr>
        <p:blipFill>
          <a:blip r:embed="rId12" cstate="print"/>
          <a:srcRect/>
          <a:stretch>
            <a:fillRect/>
          </a:stretch>
        </p:blipFill>
        <p:spPr bwMode="auto">
          <a:xfrm>
            <a:off x="979805" y="3787775"/>
            <a:ext cx="4467225" cy="2949575"/>
          </a:xfrm>
          <a:prstGeom prst="roundRect">
            <a:avLst>
              <a:gd name="adj" fmla="val 8594"/>
            </a:avLst>
          </a:prstGeom>
          <a:solidFill>
            <a:srgbClr val="FFFFFF">
              <a:shade val="85000"/>
            </a:srgbClr>
          </a:solidFill>
          <a:ln>
            <a:noFill/>
          </a:ln>
          <a:effectLst>
            <a:reflection blurRad="12700" endPos="0" dist="5000" dir="5400000" sy="-100000" algn="bl" rotWithShape="0"/>
          </a:effectLst>
        </p:spPr>
      </p:pic>
      <p:sp>
        <p:nvSpPr>
          <p:cNvPr id="8" name="矩形 7"/>
          <p:cNvSpPr/>
          <p:nvPr/>
        </p:nvSpPr>
        <p:spPr>
          <a:xfrm>
            <a:off x="1144905" y="3902710"/>
            <a:ext cx="2799715" cy="1106805"/>
          </a:xfrm>
          <a:prstGeom prst="rect">
            <a:avLst/>
          </a:prstGeom>
          <a:noFill/>
        </p:spPr>
        <p:txBody>
          <a:bodyPr wrap="square" lIns="121920" tIns="60960" rIns="121920" bIns="6096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6400" b="1" spc="50" dirty="0" smtClean="0">
                <a:ln w="11430"/>
                <a:solidFill>
                  <a:srgbClr val="000000"/>
                </a:solidFill>
                <a:effectLst>
                  <a:outerShdw blurRad="76200" dist="50800" dir="5400000" algn="tl" rotWithShape="0">
                    <a:srgbClr val="000000">
                      <a:alpha val="65000"/>
                    </a:srgbClr>
                  </a:outerShdw>
                </a:effectLst>
                <a:latin typeface="幼圆" charset="0"/>
                <a:ea typeface="幼圆" charset="0"/>
              </a:rPr>
              <a:t>沙尘暴</a:t>
            </a:r>
            <a:endParaRPr lang="zh-CN" altLang="en-US" sz="6400" b="1" cap="none" spc="50" dirty="0" smtClean="0">
              <a:ln w="11430"/>
              <a:solidFill>
                <a:srgbClr val="000000"/>
              </a:solidFill>
              <a:effectLst>
                <a:outerShdw blurRad="76200" dist="50800" dir="5400000" algn="tl" rotWithShape="0">
                  <a:srgbClr val="000000">
                    <a:alpha val="65000"/>
                  </a:srgbClr>
                </a:outerShdw>
              </a:effectLst>
              <a:latin typeface="幼圆" charset="0"/>
              <a:ea typeface="幼圆" charset="0"/>
            </a:endParaRPr>
          </a:p>
        </p:txBody>
      </p:sp>
      <p:pic>
        <p:nvPicPr>
          <p:cNvPr id="9" name="Picture 2" descr="http://www.sxrb.com/upload/resources/image/2015/04/03/232801_600x800.jpg"/>
          <p:cNvPicPr>
            <a:picLocks noChangeAspect="1" noChangeArrowheads="1"/>
          </p:cNvPicPr>
          <p:nvPr/>
        </p:nvPicPr>
        <p:blipFill rotWithShape="1">
          <a:blip r:embed="rId13" cstate="print"/>
          <a:srcRect t="17807"/>
          <a:stretch>
            <a:fillRect/>
          </a:stretch>
        </p:blipFill>
        <p:spPr bwMode="auto">
          <a:xfrm>
            <a:off x="5447030" y="3787775"/>
            <a:ext cx="5045710" cy="2949575"/>
          </a:xfrm>
          <a:prstGeom prst="roundRect">
            <a:avLst>
              <a:gd name="adj" fmla="val 8594"/>
            </a:avLst>
          </a:prstGeom>
          <a:solidFill>
            <a:srgbClr val="FFFFFF">
              <a:shade val="85000"/>
            </a:srgbClr>
          </a:solidFill>
          <a:ln>
            <a:noFill/>
          </a:ln>
          <a:effectLst>
            <a:reflection blurRad="12700" endPos="0" dist="5000" dir="5400000" sy="-100000" algn="bl" rotWithShape="0"/>
          </a:effectLst>
        </p:spPr>
      </p:pic>
      <p:sp>
        <p:nvSpPr>
          <p:cNvPr id="10" name="矩形 9"/>
          <p:cNvSpPr/>
          <p:nvPr/>
        </p:nvSpPr>
        <p:spPr>
          <a:xfrm>
            <a:off x="5497830" y="3792855"/>
            <a:ext cx="4576445" cy="1927225"/>
          </a:xfrm>
          <a:prstGeom prst="rect">
            <a:avLst/>
          </a:prstGeom>
          <a:noFill/>
        </p:spPr>
        <p:txBody>
          <a:bodyPr wrap="square" lIns="121920" tIns="60960" rIns="121920" bIns="6096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865" b="1" spc="50" dirty="0" smtClean="0">
                <a:ln w="11430"/>
                <a:solidFill>
                  <a:srgbClr val="000000"/>
                </a:solidFill>
                <a:effectLst>
                  <a:outerShdw blurRad="76200" dist="50800" dir="5400000" algn="tl" rotWithShape="0">
                    <a:srgbClr val="000000">
                      <a:alpha val="65000"/>
                    </a:srgbClr>
                  </a:outerShdw>
                </a:effectLst>
                <a:latin typeface="幼圆" charset="0"/>
                <a:ea typeface="幼圆" charset="0"/>
              </a:rPr>
              <a:t>沙尘满天的城市</a:t>
            </a:r>
            <a:endParaRPr lang="zh-CN" altLang="en-US" sz="5865" b="1" cap="none" spc="50" dirty="0" smtClean="0">
              <a:ln w="11430"/>
              <a:solidFill>
                <a:srgbClr val="000000"/>
              </a:solidFill>
              <a:effectLst>
                <a:outerShdw blurRad="76200" dist="50800" dir="5400000" algn="tl" rotWithShape="0">
                  <a:srgbClr val="000000">
                    <a:alpha val="65000"/>
                  </a:srgbClr>
                </a:outerShdw>
              </a:effectLst>
              <a:latin typeface="幼圆" charset="0"/>
              <a:ea typeface="幼圆" charset="0"/>
            </a:endParaRPr>
          </a:p>
        </p:txBody>
      </p:sp>
      <p:sp>
        <p:nvSpPr>
          <p:cNvPr id="5" name="矩形 4"/>
          <p:cNvSpPr/>
          <p:nvPr/>
        </p:nvSpPr>
        <p:spPr>
          <a:xfrm>
            <a:off x="4551936" y="1099457"/>
            <a:ext cx="1920213" cy="2583815"/>
          </a:xfrm>
          <a:prstGeom prst="rect">
            <a:avLst/>
          </a:prstGeom>
          <a:noFill/>
        </p:spPr>
        <p:txBody>
          <a:bodyPr wrap="square" lIns="121920" tIns="60960" rIns="121920" bIns="6096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8000" b="1" cap="none" spc="50" dirty="0" smtClean="0">
                <a:ln w="11430"/>
                <a:solidFill>
                  <a:srgbClr val="000000"/>
                </a:solidFill>
                <a:effectLst>
                  <a:outerShdw blurRad="76200" dist="50800" dir="5400000" algn="tl" rotWithShape="0">
                    <a:srgbClr val="000000">
                      <a:alpha val="65000"/>
                    </a:srgbClr>
                  </a:outerShdw>
                </a:effectLst>
                <a:latin typeface="幼圆" charset="0"/>
                <a:ea typeface="幼圆" charset="0"/>
              </a:rPr>
              <a:t>干旱</a:t>
            </a:r>
            <a:endParaRPr lang="zh-CN" altLang="en-US" sz="8000" b="1" cap="none" spc="50" dirty="0" smtClean="0">
              <a:ln w="11430"/>
              <a:solidFill>
                <a:srgbClr val="000000"/>
              </a:solidFill>
              <a:effectLst>
                <a:outerShdw blurRad="76200" dist="50800" dir="5400000" algn="tl" rotWithShape="0">
                  <a:srgbClr val="000000">
                    <a:alpha val="65000"/>
                  </a:srgbClr>
                </a:outerShdw>
              </a:effectLst>
              <a:latin typeface="幼圆" charset="0"/>
              <a:ea typeface="幼圆" charset="0"/>
            </a:endParaRPr>
          </a:p>
        </p:txBody>
      </p:sp>
      <p:sp>
        <p:nvSpPr>
          <p:cNvPr id="2" name="矩形 1"/>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4818" name="Picture 2" descr="http://5b0988e595225.cdn.sohucs.com/q_mini,c_zoom,w_640/images/20170926/3373098503cf4f749e3910484c973e03.jpeg"/>
          <p:cNvPicPr>
            <a:picLocks noChangeAspect="1" noChangeArrowheads="1"/>
          </p:cNvPicPr>
          <p:nvPr/>
        </p:nvPicPr>
        <p:blipFill>
          <a:blip r:embed="rId10" cstate="print"/>
          <a:srcRect/>
          <a:stretch>
            <a:fillRect/>
          </a:stretch>
        </p:blipFill>
        <p:spPr bwMode="auto">
          <a:xfrm>
            <a:off x="512141" y="1233094"/>
            <a:ext cx="4992555" cy="2818135"/>
          </a:xfrm>
          <a:prstGeom prst="roundRect">
            <a:avLst>
              <a:gd name="adj" fmla="val 8594"/>
            </a:avLst>
          </a:prstGeom>
          <a:solidFill>
            <a:srgbClr val="FFFFFF">
              <a:shade val="85000"/>
            </a:srgbClr>
          </a:solidFill>
          <a:ln>
            <a:noFill/>
          </a:ln>
          <a:effectLst>
            <a:reflection blurRad="12700" endPos="0" dist="5000" dir="5400000" sy="-100000" algn="bl" rotWithShape="0"/>
          </a:effectLst>
        </p:spPr>
      </p:pic>
      <p:pic>
        <p:nvPicPr>
          <p:cNvPr id="4" name="Picture 4" descr="http://pic.weather.com.cn/images/guangxi/photo/2014/01/15/A383FA93CD8EA53D5E0598D6C0F42BE2.jpg"/>
          <p:cNvPicPr>
            <a:picLocks noChangeAspect="1" noChangeArrowheads="1"/>
          </p:cNvPicPr>
          <p:nvPr/>
        </p:nvPicPr>
        <p:blipFill>
          <a:blip r:embed="rId11" cstate="print"/>
          <a:srcRect b="9713"/>
          <a:stretch>
            <a:fillRect/>
          </a:stretch>
        </p:blipFill>
        <p:spPr bwMode="auto">
          <a:xfrm>
            <a:off x="5504815" y="1233170"/>
            <a:ext cx="4896485" cy="2818130"/>
          </a:xfrm>
          <a:prstGeom prst="roundRect">
            <a:avLst>
              <a:gd name="adj" fmla="val 8594"/>
            </a:avLst>
          </a:prstGeom>
          <a:solidFill>
            <a:srgbClr val="FFFFFF">
              <a:shade val="85000"/>
            </a:srgbClr>
          </a:solidFill>
          <a:ln>
            <a:noFill/>
          </a:ln>
          <a:effectLst>
            <a:reflection blurRad="12700" endPos="0" dist="5000" dir="5400000" sy="-100000" algn="bl" rotWithShape="0"/>
          </a:effectLst>
        </p:spPr>
      </p:pic>
      <p:sp>
        <p:nvSpPr>
          <p:cNvPr id="5" name="TextBox 4"/>
          <p:cNvSpPr txBox="1"/>
          <p:nvPr>
            <p:custDataLst>
              <p:tags r:id="rId12"/>
            </p:custDataLst>
          </p:nvPr>
        </p:nvSpPr>
        <p:spPr>
          <a:xfrm>
            <a:off x="668655" y="4299585"/>
            <a:ext cx="9965055" cy="2084070"/>
          </a:xfrm>
          <a:prstGeom prst="rect">
            <a:avLst/>
          </a:prstGeom>
          <a:solidFill>
            <a:schemeClr val="lt1"/>
          </a:solidFill>
          <a:effectLst>
            <a:softEdge rad="127000"/>
          </a:effectLst>
        </p:spPr>
        <p:txBody>
          <a:bodyPr wrap="square" rtlCol="0">
            <a:spAutoFit/>
          </a:bodyPr>
          <a:lstStyle/>
          <a:p>
            <a:pPr>
              <a:lnSpc>
                <a:spcPct val="120000"/>
              </a:lnSpc>
            </a:pPr>
            <a:r>
              <a:rPr lang="en-US" altLang="zh-CN" sz="3600" b="1" dirty="0" smtClean="0">
                <a:solidFill>
                  <a:srgbClr val="000000"/>
                </a:solidFill>
                <a:latin typeface="幼圆" charset="0"/>
                <a:ea typeface="黑体" panose="02010609060101010101" pitchFamily="49" charset="-122"/>
                <a:cs typeface="幼圆" charset="0"/>
              </a:rPr>
              <a:t>    </a:t>
            </a:r>
            <a:r>
              <a:rPr lang="zh-CN" altLang="en-US" sz="3600" b="1" dirty="0" smtClean="0">
                <a:solidFill>
                  <a:srgbClr val="000000"/>
                </a:solidFill>
                <a:latin typeface="幼圆" charset="0"/>
                <a:ea typeface="黑体" panose="02010609060101010101" pitchFamily="49" charset="-122"/>
                <a:cs typeface="幼圆" charset="0"/>
              </a:rPr>
              <a:t>这是中国的晋西北，是西伯利亚大风常来肆虐的地方，是干旱、霜冻、沙尘暴等与生命作对的怪物盘踞之地。</a:t>
            </a:r>
            <a:endParaRPr lang="zh-CN" altLang="en-US" sz="3600" b="1" dirty="0" smtClean="0">
              <a:solidFill>
                <a:srgbClr val="000000"/>
              </a:solidFill>
              <a:latin typeface="幼圆" charset="0"/>
              <a:ea typeface="黑体" panose="02010609060101010101" pitchFamily="49" charset="-122"/>
              <a:cs typeface="幼圆" charset="0"/>
            </a:endParaRPr>
          </a:p>
        </p:txBody>
      </p:sp>
      <p:sp>
        <p:nvSpPr>
          <p:cNvPr id="6" name="矩形 5"/>
          <p:cNvSpPr/>
          <p:nvPr/>
        </p:nvSpPr>
        <p:spPr>
          <a:xfrm>
            <a:off x="4937645" y="1373691"/>
            <a:ext cx="1426996" cy="2337435"/>
          </a:xfrm>
          <a:prstGeom prst="rect">
            <a:avLst/>
          </a:prstGeom>
          <a:noFill/>
        </p:spPr>
        <p:txBody>
          <a:bodyPr wrap="square" lIns="121920" tIns="60960" rIns="121920" bIns="6096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7200" b="1" spc="50" dirty="0" smtClean="0">
                <a:ln w="11430"/>
                <a:solidFill>
                  <a:srgbClr val="000000"/>
                </a:solidFill>
                <a:effectLst>
                  <a:outerShdw blurRad="76200" dist="50800" dir="5400000" algn="tl" rotWithShape="0">
                    <a:srgbClr val="000000">
                      <a:alpha val="65000"/>
                    </a:srgbClr>
                  </a:outerShdw>
                </a:effectLst>
                <a:latin typeface="幼圆" charset="0"/>
                <a:ea typeface="幼圆" charset="0"/>
              </a:rPr>
              <a:t>霜冻</a:t>
            </a:r>
            <a:endParaRPr lang="zh-CN" altLang="en-US" sz="7200" b="1" cap="none" spc="50" dirty="0" smtClean="0">
              <a:ln w="11430"/>
              <a:solidFill>
                <a:srgbClr val="000000"/>
              </a:solidFill>
              <a:effectLst>
                <a:outerShdw blurRad="76200" dist="50800" dir="5400000" algn="tl" rotWithShape="0">
                  <a:srgbClr val="000000">
                    <a:alpha val="65000"/>
                  </a:srgbClr>
                </a:outerShdw>
              </a:effectLst>
              <a:latin typeface="幼圆" charset="0"/>
              <a:ea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 name="TextBox 5"/>
          <p:cNvSpPr txBox="1"/>
          <p:nvPr>
            <p:custDataLst>
              <p:tags r:id="rId10"/>
            </p:custDataLst>
          </p:nvPr>
        </p:nvSpPr>
        <p:spPr>
          <a:xfrm>
            <a:off x="2543605" y="1761973"/>
            <a:ext cx="8420947" cy="2306955"/>
          </a:xfrm>
          <a:prstGeom prst="rect">
            <a:avLst/>
          </a:prstGeom>
          <a:solidFill>
            <a:schemeClr val="lt1"/>
          </a:solidFill>
          <a:effectLst>
            <a:softEdge rad="127000"/>
          </a:effectLst>
        </p:spPr>
        <p:txBody>
          <a:bodyPr wrap="square" rtlCol="0">
            <a:spAutoFit/>
          </a:bodyPr>
          <a:lstStyle/>
          <a:p>
            <a:pPr>
              <a:lnSpc>
                <a:spcPct val="150000"/>
              </a:lnSpc>
            </a:pPr>
            <a:r>
              <a:rPr lang="en-US" altLang="zh-CN" sz="4800" b="1" dirty="0">
                <a:solidFill>
                  <a:schemeClr val="dk1"/>
                </a:solidFill>
                <a:latin typeface="幼圆" charset="0"/>
                <a:ea typeface="黑体" panose="02010609060101010101" pitchFamily="49" charset="-122"/>
                <a:cs typeface="幼圆" charset="0"/>
              </a:rPr>
              <a:t> </a:t>
            </a:r>
            <a:r>
              <a:rPr lang="en-US" altLang="zh-CN" sz="4800" b="1" dirty="0" smtClean="0">
                <a:solidFill>
                  <a:schemeClr val="dk1"/>
                </a:solidFill>
                <a:latin typeface="幼圆" charset="0"/>
                <a:ea typeface="黑体" panose="02010609060101010101" pitchFamily="49" charset="-122"/>
                <a:cs typeface="幼圆" charset="0"/>
              </a:rPr>
              <a:t>   </a:t>
            </a:r>
            <a:r>
              <a:rPr lang="zh-CN" altLang="en-US" sz="4800" b="1" dirty="0" smtClean="0">
                <a:solidFill>
                  <a:schemeClr val="dk1"/>
                </a:solidFill>
                <a:latin typeface="幼圆" charset="0"/>
                <a:ea typeface="黑体" panose="02010609060101010101" pitchFamily="49" charset="-122"/>
                <a:cs typeface="幼圆" charset="0"/>
              </a:rPr>
              <a:t>默读第</a:t>
            </a:r>
            <a:r>
              <a:rPr lang="en-US" altLang="zh-CN" sz="4800" b="1" dirty="0" smtClean="0">
                <a:solidFill>
                  <a:schemeClr val="dk1"/>
                </a:solidFill>
                <a:latin typeface="幼圆" charset="0"/>
                <a:ea typeface="黑体" panose="02010609060101010101" pitchFamily="49" charset="-122"/>
                <a:cs typeface="幼圆" charset="0"/>
              </a:rPr>
              <a:t>3</a:t>
            </a:r>
            <a:r>
              <a:rPr lang="zh-CN" altLang="en-US" sz="4800" b="1" dirty="0" smtClean="0">
                <a:solidFill>
                  <a:schemeClr val="dk1"/>
                </a:solidFill>
                <a:latin typeface="幼圆" charset="0"/>
                <a:ea typeface="黑体" panose="02010609060101010101" pitchFamily="49" charset="-122"/>
                <a:cs typeface="幼圆" charset="0"/>
              </a:rPr>
              <a:t>自然段，说一说老人院子的小环境是什么样的。</a:t>
            </a:r>
            <a:endParaRPr lang="zh-CN" altLang="en-US" sz="4800" b="1" dirty="0" smtClean="0">
              <a:solidFill>
                <a:schemeClr val="dk1"/>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 name="TextBox 5"/>
          <p:cNvSpPr txBox="1"/>
          <p:nvPr>
            <p:custDataLst>
              <p:tags r:id="rId10"/>
            </p:custDataLst>
          </p:nvPr>
        </p:nvSpPr>
        <p:spPr>
          <a:xfrm>
            <a:off x="4415813" y="836712"/>
            <a:ext cx="3360373" cy="829945"/>
          </a:xfrm>
          <a:prstGeom prst="rect">
            <a:avLst/>
          </a:prstGeom>
          <a:solidFill>
            <a:schemeClr val="lt1"/>
          </a:solidFill>
          <a:effectLst>
            <a:softEdge rad="127000"/>
          </a:effectLst>
        </p:spPr>
        <p:txBody>
          <a:bodyPr wrap="square" rtlCol="0">
            <a:spAutoFit/>
          </a:bodyPr>
          <a:lstStyle/>
          <a:p>
            <a:r>
              <a:rPr lang="zh-CN" altLang="en-US" sz="4800" b="1" dirty="0" smtClean="0">
                <a:solidFill>
                  <a:schemeClr val="dk1"/>
                </a:solidFill>
                <a:latin typeface="幼圆" charset="0"/>
                <a:ea typeface="幼圆" charset="0"/>
              </a:rPr>
              <a:t>简朴、单调</a:t>
            </a:r>
            <a:endParaRPr lang="zh-CN" altLang="en-US" sz="4800" b="1" dirty="0" smtClean="0">
              <a:solidFill>
                <a:schemeClr val="dk1"/>
              </a:solidFill>
              <a:latin typeface="幼圆" charset="0"/>
              <a:ea typeface="幼圆" charset="0"/>
            </a:endParaRPr>
          </a:p>
        </p:txBody>
      </p:sp>
      <p:pic>
        <p:nvPicPr>
          <p:cNvPr id="2" name="图片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31165" y="2067560"/>
            <a:ext cx="11137265" cy="3823970"/>
          </a:xfrm>
          <a:prstGeom prst="rect">
            <a:avLst/>
          </a:prstGeom>
        </p:spPr>
      </p:pic>
      <p:sp>
        <p:nvSpPr>
          <p:cNvPr id="4" name="TextBox 6"/>
          <p:cNvSpPr txBox="1"/>
          <p:nvPr/>
        </p:nvSpPr>
        <p:spPr>
          <a:xfrm>
            <a:off x="1564640" y="2525395"/>
            <a:ext cx="9484995" cy="2545715"/>
          </a:xfrm>
          <a:prstGeom prst="rect">
            <a:avLst/>
          </a:prstGeom>
          <a:noFill/>
        </p:spPr>
        <p:txBody>
          <a:bodyPr wrap="square" rtlCol="0">
            <a:spAutoFit/>
          </a:bodyPr>
          <a:lstStyle/>
          <a:p>
            <a:pPr>
              <a:lnSpc>
                <a:spcPct val="130000"/>
              </a:lnSpc>
            </a:pPr>
            <a:r>
              <a:rPr lang="zh-CN" altLang="en-US" sz="4265" b="1" dirty="0" smtClean="0">
                <a:solidFill>
                  <a:srgbClr val="000000"/>
                </a:solidFill>
                <a:latin typeface="幼圆" charset="0"/>
                <a:ea typeface="楷体" panose="02010609060101010101" pitchFamily="49" charset="-122"/>
                <a:cs typeface="幼圆" charset="0"/>
              </a:rPr>
              <a:t>  </a:t>
            </a:r>
            <a:r>
              <a:rPr lang="zh-CN" altLang="en-US" sz="4000" b="1" dirty="0" smtClean="0">
                <a:solidFill>
                  <a:srgbClr val="000000"/>
                </a:solidFill>
                <a:latin typeface="幼圆" charset="0"/>
                <a:ea typeface="黑体" panose="02010609060101010101" pitchFamily="49" charset="-122"/>
                <a:cs typeface="幼圆" charset="0"/>
              </a:rPr>
              <a:t>  老人每天早晨抓把柴煮饭，带上干粮扛上铁锹进沟上山；晚上回来，吃过饭，抽袋烟睡觉。</a:t>
            </a:r>
            <a:endParaRPr lang="zh-CN" altLang="en-US" sz="40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6" name="TextBox 5"/>
          <p:cNvSpPr txBox="1"/>
          <p:nvPr>
            <p:custDataLst>
              <p:tags r:id="rId10"/>
            </p:custDataLst>
          </p:nvPr>
        </p:nvSpPr>
        <p:spPr>
          <a:xfrm>
            <a:off x="1703343" y="813475"/>
            <a:ext cx="8786584" cy="829945"/>
          </a:xfrm>
          <a:prstGeom prst="rect">
            <a:avLst/>
          </a:prstGeom>
          <a:solidFill>
            <a:schemeClr val="lt1"/>
          </a:solidFill>
          <a:effectLst>
            <a:softEdge rad="127000"/>
          </a:effectLst>
        </p:spPr>
        <p:txBody>
          <a:bodyPr wrap="square" rtlCol="0">
            <a:spAutoFit/>
          </a:bodyPr>
          <a:lstStyle/>
          <a:p>
            <a:r>
              <a:rPr lang="zh-CN" altLang="en-US" sz="4800" b="1" dirty="0" smtClean="0">
                <a:solidFill>
                  <a:schemeClr val="dk1"/>
                </a:solidFill>
                <a:latin typeface="幼圆" charset="0"/>
                <a:ea typeface="幼圆" charset="0"/>
              </a:rPr>
              <a:t>在这十五年里发生了哪些事情？</a:t>
            </a:r>
            <a:endParaRPr lang="zh-CN" altLang="en-US" sz="4800" b="1" dirty="0" smtClean="0">
              <a:solidFill>
                <a:schemeClr val="dk1"/>
              </a:solidFill>
              <a:latin typeface="幼圆" charset="0"/>
              <a:ea typeface="幼圆" charset="0"/>
            </a:endParaRPr>
          </a:p>
        </p:txBody>
      </p:sp>
      <p:sp>
        <p:nvSpPr>
          <p:cNvPr id="4" name="TextBox 6"/>
          <p:cNvSpPr txBox="1"/>
          <p:nvPr/>
        </p:nvSpPr>
        <p:spPr>
          <a:xfrm>
            <a:off x="861081" y="1643301"/>
            <a:ext cx="10465500" cy="1568450"/>
          </a:xfrm>
          <a:prstGeom prst="rect">
            <a:avLst/>
          </a:prstGeom>
          <a:noFill/>
        </p:spPr>
        <p:txBody>
          <a:bodyPr wrap="square" rtlCol="0">
            <a:spAutoFit/>
          </a:bodyPr>
          <a:lstStyle/>
          <a:p>
            <a:pPr>
              <a:lnSpc>
                <a:spcPct val="150000"/>
              </a:lnSpc>
            </a:pPr>
            <a:r>
              <a:rPr lang="zh-CN" altLang="en-US" sz="3200" b="1" dirty="0" smtClean="0">
                <a:solidFill>
                  <a:srgbClr val="000000"/>
                </a:solidFill>
                <a:latin typeface="幼圆" charset="0"/>
                <a:ea typeface="黑体" panose="02010609060101010101" pitchFamily="49" charset="-122"/>
                <a:cs typeface="幼圆" charset="0"/>
              </a:rPr>
              <a:t>    六十五</a:t>
            </a:r>
            <a:r>
              <a:rPr lang="zh-CN" altLang="en-US" sz="3200" b="1" dirty="0">
                <a:solidFill>
                  <a:srgbClr val="000000"/>
                </a:solidFill>
                <a:latin typeface="幼圆" charset="0"/>
                <a:ea typeface="黑体" panose="02010609060101010101" pitchFamily="49" charset="-122"/>
                <a:cs typeface="幼圆" charset="0"/>
              </a:rPr>
              <a:t>岁那年，他组织了七位老汉开始治理这条沟，现在已有五人离世</a:t>
            </a:r>
            <a:r>
              <a:rPr lang="zh-CN" altLang="en-US" sz="3200" b="1" dirty="0" smtClean="0">
                <a:solidFill>
                  <a:srgbClr val="000000"/>
                </a:solidFill>
                <a:latin typeface="幼圆" charset="0"/>
                <a:ea typeface="黑体" panose="02010609060101010101" pitchFamily="49" charset="-122"/>
                <a:cs typeface="幼圆" charset="0"/>
              </a:rPr>
              <a:t>。</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9" name="TextBox 6"/>
          <p:cNvSpPr txBox="1"/>
          <p:nvPr/>
        </p:nvSpPr>
        <p:spPr>
          <a:xfrm>
            <a:off x="861081" y="3227477"/>
            <a:ext cx="10465500" cy="1568450"/>
          </a:xfrm>
          <a:prstGeom prst="rect">
            <a:avLst/>
          </a:prstGeom>
          <a:noFill/>
        </p:spPr>
        <p:txBody>
          <a:bodyPr wrap="square" rtlCol="0">
            <a:spAutoFit/>
          </a:bodyPr>
          <a:lstStyle/>
          <a:p>
            <a:pPr>
              <a:lnSpc>
                <a:spcPct val="150000"/>
              </a:lnSpc>
            </a:pPr>
            <a:r>
              <a:rPr lang="zh-CN" altLang="en-US" sz="3200" b="1" dirty="0" smtClean="0">
                <a:solidFill>
                  <a:srgbClr val="000000"/>
                </a:solidFill>
                <a:latin typeface="幼圆" charset="0"/>
                <a:ea typeface="黑体" panose="02010609060101010101" pitchFamily="49" charset="-122"/>
                <a:cs typeface="幼圆" charset="0"/>
              </a:rPr>
              <a:t>    他</a:t>
            </a:r>
            <a:r>
              <a:rPr lang="zh-CN" altLang="en-US" sz="3200" b="1" dirty="0">
                <a:solidFill>
                  <a:srgbClr val="000000"/>
                </a:solidFill>
                <a:latin typeface="幼圆" charset="0"/>
                <a:ea typeface="黑体" panose="02010609060101010101" pitchFamily="49" charset="-122"/>
                <a:cs typeface="幼圆" charset="0"/>
              </a:rPr>
              <a:t>可敬的老伴，与他风雨同舟一生；一天他栽树回来时，发现她已静静地躺在炕上过世了</a:t>
            </a:r>
            <a:r>
              <a:rPr lang="zh-CN" altLang="en-US" sz="3200" b="1" dirty="0" smtClean="0">
                <a:solidFill>
                  <a:srgbClr val="000000"/>
                </a:solidFill>
                <a:latin typeface="幼圆" charset="0"/>
                <a:ea typeface="黑体" panose="02010609060101010101" pitchFamily="49" charset="-122"/>
                <a:cs typeface="幼圆" charset="0"/>
              </a:rPr>
              <a:t>。</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10" name="TextBox 6"/>
          <p:cNvSpPr txBox="1"/>
          <p:nvPr/>
        </p:nvSpPr>
        <p:spPr>
          <a:xfrm>
            <a:off x="861081" y="4811653"/>
            <a:ext cx="10465500" cy="1568450"/>
          </a:xfrm>
          <a:prstGeom prst="rect">
            <a:avLst/>
          </a:prstGeom>
          <a:noFill/>
        </p:spPr>
        <p:txBody>
          <a:bodyPr wrap="square" rtlCol="0">
            <a:spAutoFit/>
          </a:bodyPr>
          <a:lstStyle/>
          <a:p>
            <a:pPr>
              <a:lnSpc>
                <a:spcPct val="150000"/>
              </a:lnSpc>
            </a:pPr>
            <a:r>
              <a:rPr lang="zh-CN" altLang="en-US" sz="3200" b="1" dirty="0" smtClean="0">
                <a:solidFill>
                  <a:srgbClr val="000000"/>
                </a:solidFill>
                <a:latin typeface="幼圆" charset="0"/>
                <a:ea typeface="黑体" panose="02010609060101010101" pitchFamily="49" charset="-122"/>
                <a:cs typeface="幼圆" charset="0"/>
              </a:rPr>
              <a:t>    他唯一的女儿三番五次地从城里回来，要接他去享清福，他不走。</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4" name="组合 3"/>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 name="文本框 1"/>
          <p:cNvSpPr txBox="1"/>
          <p:nvPr/>
        </p:nvSpPr>
        <p:spPr>
          <a:xfrm>
            <a:off x="3119669" y="1028733"/>
            <a:ext cx="7584843" cy="4033520"/>
          </a:xfrm>
          <a:prstGeom prst="rect">
            <a:avLst/>
          </a:prstGeom>
          <a:noFill/>
        </p:spPr>
        <p:txBody>
          <a:bodyPr wrap="square" rtlCol="0">
            <a:spAutoFit/>
          </a:bodyPr>
          <a:lstStyle/>
          <a:p>
            <a:pPr>
              <a:lnSpc>
                <a:spcPct val="150000"/>
              </a:lnSpc>
            </a:pPr>
            <a:r>
              <a:rPr lang="zh-CN" altLang="en-US" sz="4265" b="1" dirty="0" smtClean="0">
                <a:solidFill>
                  <a:srgbClr val="000000"/>
                </a:solidFill>
                <a:latin typeface="幼圆" charset="0"/>
                <a:ea typeface="黑体" panose="02010609060101010101" pitchFamily="49" charset="-122"/>
                <a:cs typeface="幼圆" charset="0"/>
              </a:rPr>
              <a:t>思考讨论：</a:t>
            </a:r>
            <a:endParaRPr lang="en-US" altLang="zh-CN" sz="4265" b="1" dirty="0" smtClean="0">
              <a:solidFill>
                <a:srgbClr val="000000"/>
              </a:solidFill>
              <a:latin typeface="幼圆" charset="0"/>
              <a:ea typeface="黑体" panose="02010609060101010101" pitchFamily="49" charset="-122"/>
              <a:cs typeface="幼圆" charset="0"/>
            </a:endParaRPr>
          </a:p>
          <a:p>
            <a:pPr>
              <a:lnSpc>
                <a:spcPct val="150000"/>
              </a:lnSpc>
            </a:pPr>
            <a:r>
              <a:rPr lang="zh-CN" altLang="en-US" sz="4265" b="1" dirty="0" smtClean="0">
                <a:solidFill>
                  <a:srgbClr val="000000"/>
                </a:solidFill>
                <a:latin typeface="幼圆" charset="0"/>
                <a:ea typeface="黑体" panose="02010609060101010101" pitchFamily="49" charset="-122"/>
                <a:cs typeface="幼圆" charset="0"/>
              </a:rPr>
              <a:t>    作者为什么要用这么多的笔墨来写山沟的大环境和院子里的小环境呢？</a:t>
            </a:r>
            <a:endParaRPr lang="zh-CN" altLang="en-US" sz="4265" b="1" dirty="0" smtClean="0">
              <a:solidFill>
                <a:srgbClr val="000000"/>
              </a:solidFill>
              <a:latin typeface="幼圆" charset="0"/>
              <a:ea typeface="黑体" panose="02010609060101010101" pitchFamily="49" charset="-122"/>
              <a:cs typeface="幼圆" charset="0"/>
            </a:endParaRPr>
          </a:p>
        </p:txBody>
      </p:sp>
      <p:pic>
        <p:nvPicPr>
          <p:cNvPr id="3" name="图片 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199456" y="2372883"/>
            <a:ext cx="2060673" cy="2953131"/>
          </a:xfrm>
          <a:prstGeom prst="rect">
            <a:avLst/>
          </a:prstGeom>
        </p:spPr>
      </p:pic>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4" name="图片 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84250" y="1029970"/>
            <a:ext cx="10212070" cy="2111375"/>
          </a:xfrm>
          <a:prstGeom prst="rect">
            <a:avLst/>
          </a:prstGeom>
        </p:spPr>
      </p:pic>
      <p:sp>
        <p:nvSpPr>
          <p:cNvPr id="2" name="文本框 1"/>
          <p:cNvSpPr txBox="1"/>
          <p:nvPr>
            <p:custDataLst>
              <p:tags r:id="rId11"/>
            </p:custDataLst>
          </p:nvPr>
        </p:nvSpPr>
        <p:spPr>
          <a:xfrm>
            <a:off x="1944370" y="1316990"/>
            <a:ext cx="8736965" cy="1531620"/>
          </a:xfrm>
          <a:prstGeom prst="rect">
            <a:avLst/>
          </a:prstGeom>
          <a:noFill/>
        </p:spPr>
        <p:txBody>
          <a:bodyPr wrap="square" rtlCol="0">
            <a:spAutoFit/>
          </a:bodyPr>
          <a:lstStyle/>
          <a:p>
            <a:pPr>
              <a:lnSpc>
                <a:spcPct val="130000"/>
              </a:lnSpc>
            </a:pPr>
            <a:r>
              <a:rPr lang="zh-CN" altLang="en-US" sz="3600" b="1" dirty="0">
                <a:solidFill>
                  <a:schemeClr val="dk1"/>
                </a:solidFill>
                <a:latin typeface="幼圆" charset="0"/>
                <a:ea typeface="黑体" panose="02010609060101010101" pitchFamily="49" charset="-122"/>
                <a:cs typeface="幼圆" charset="0"/>
              </a:rPr>
              <a:t> </a:t>
            </a:r>
            <a:r>
              <a:rPr lang="zh-CN" altLang="en-US" sz="3600" b="1" dirty="0" smtClean="0">
                <a:solidFill>
                  <a:schemeClr val="dk1"/>
                </a:solidFill>
                <a:latin typeface="幼圆" charset="0"/>
                <a:ea typeface="黑体" panose="02010609060101010101" pitchFamily="49" charset="-122"/>
                <a:cs typeface="幼圆" charset="0"/>
              </a:rPr>
              <a:t>   用大环境和小环境的侧面描写衬托创造奇迹之难。</a:t>
            </a:r>
            <a:endParaRPr lang="zh-CN" altLang="en-US" sz="3600" b="1" dirty="0" smtClean="0">
              <a:solidFill>
                <a:schemeClr val="dk1"/>
              </a:solidFill>
              <a:latin typeface="幼圆" charset="0"/>
              <a:ea typeface="黑体" panose="02010609060101010101" pitchFamily="49" charset="-122"/>
              <a:cs typeface="幼圆" charset="0"/>
            </a:endParaRPr>
          </a:p>
        </p:txBody>
      </p:sp>
      <p:pic>
        <p:nvPicPr>
          <p:cNvPr id="5" name="图片 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72820" y="3620770"/>
            <a:ext cx="10212070" cy="2111375"/>
          </a:xfrm>
          <a:prstGeom prst="rect">
            <a:avLst/>
          </a:prstGeom>
        </p:spPr>
      </p:pic>
      <p:sp>
        <p:nvSpPr>
          <p:cNvPr id="3" name="文本框 2"/>
          <p:cNvSpPr txBox="1"/>
          <p:nvPr>
            <p:custDataLst>
              <p:tags r:id="rId12"/>
            </p:custDataLst>
          </p:nvPr>
        </p:nvSpPr>
        <p:spPr>
          <a:xfrm>
            <a:off x="1932940" y="3958590"/>
            <a:ext cx="8448675" cy="1531620"/>
          </a:xfrm>
          <a:prstGeom prst="rect">
            <a:avLst/>
          </a:prstGeom>
          <a:noFill/>
        </p:spPr>
        <p:txBody>
          <a:bodyPr wrap="square" rtlCol="0">
            <a:spAutoFit/>
          </a:bodyPr>
          <a:lstStyle/>
          <a:p>
            <a:pPr>
              <a:lnSpc>
                <a:spcPct val="130000"/>
              </a:lnSpc>
            </a:pPr>
            <a:r>
              <a:rPr lang="zh-CN" altLang="en-US" sz="3600" b="1" dirty="0">
                <a:solidFill>
                  <a:schemeClr val="dk1"/>
                </a:solidFill>
                <a:latin typeface="幼圆" charset="0"/>
                <a:ea typeface="黑体" panose="02010609060101010101" pitchFamily="49" charset="-122"/>
                <a:cs typeface="幼圆" charset="0"/>
              </a:rPr>
              <a:t> </a:t>
            </a:r>
            <a:r>
              <a:rPr lang="zh-CN" altLang="en-US" sz="3600" b="1" dirty="0" smtClean="0">
                <a:solidFill>
                  <a:schemeClr val="dk1"/>
                </a:solidFill>
                <a:latin typeface="幼圆" charset="0"/>
                <a:ea typeface="黑体" panose="02010609060101010101" pitchFamily="49" charset="-122"/>
                <a:cs typeface="幼圆" charset="0"/>
              </a:rPr>
              <a:t>   感悟奇迹的了不起，体会老人的伟大。</a:t>
            </a:r>
            <a:endParaRPr lang="zh-CN" altLang="en-US" sz="3600" b="1" dirty="0" smtClean="0">
              <a:solidFill>
                <a:schemeClr val="dk1"/>
              </a:solidFill>
              <a:latin typeface="幼圆" charset="0"/>
              <a:ea typeface="黑体" panose="02010609060101010101" pitchFamily="49" charset="-122"/>
              <a:cs typeface="幼圆" charset="0"/>
            </a:endParaRPr>
          </a:p>
        </p:txBody>
      </p:sp>
      <p:sp>
        <p:nvSpPr>
          <p:cNvPr id="8" name="矩形 7"/>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20482" name="AutoShape 2" descr="http://img3.imgtn.bdimg.com/it/u=1450990593,1892529281&amp;fm=214&amp;gp=0.jpg"/>
          <p:cNvSpPr>
            <a:spLocks noChangeAspect="1" noChangeArrowheads="1"/>
          </p:cNvSpPr>
          <p:nvPr>
            <p:custDataLst>
              <p:tags r:id="rId10"/>
            </p:custDataLst>
          </p:nvPr>
        </p:nvSpPr>
        <p:spPr bwMode="auto">
          <a:xfrm>
            <a:off x="207433" y="-192617"/>
            <a:ext cx="406400" cy="406401"/>
          </a:xfrm>
          <a:prstGeom prst="rect">
            <a:avLst/>
          </a:prstGeom>
          <a:noFill/>
        </p:spPr>
        <p:txBody>
          <a:bodyPr vert="horz" wrap="square" lIns="121920" tIns="60960" rIns="121920" bIns="60960" numCol="1" anchor="t" anchorCtr="0" compatLnSpc="1"/>
          <a:lstStyle/>
          <a:p>
            <a:endParaRPr lang="zh-CN" altLang="en-US" sz="2400">
              <a:solidFill>
                <a:schemeClr val="dk1"/>
              </a:solidFill>
              <a:latin typeface="幼圆" charset="0"/>
              <a:cs typeface="幼圆" charset="0"/>
            </a:endParaRPr>
          </a:p>
        </p:txBody>
      </p:sp>
      <p:sp>
        <p:nvSpPr>
          <p:cNvPr id="7" name="TextBox 6"/>
          <p:cNvSpPr txBox="1"/>
          <p:nvPr/>
        </p:nvSpPr>
        <p:spPr>
          <a:xfrm>
            <a:off x="1199456" y="1002791"/>
            <a:ext cx="9793088" cy="2416810"/>
          </a:xfrm>
          <a:prstGeom prst="rect">
            <a:avLst/>
          </a:prstGeom>
          <a:noFill/>
        </p:spPr>
        <p:txBody>
          <a:bodyPr wrap="square" rtlCol="0">
            <a:spAutoFit/>
          </a:bodyPr>
          <a:lstStyle/>
          <a:p>
            <a:pPr>
              <a:lnSpc>
                <a:spcPct val="140000"/>
              </a:lnSpc>
            </a:pPr>
            <a:r>
              <a:rPr lang="en-US" altLang="zh-CN" sz="3600" b="1" dirty="0">
                <a:solidFill>
                  <a:srgbClr val="000000"/>
                </a:solidFill>
                <a:latin typeface="幼圆" charset="0"/>
                <a:ea typeface="黑体" panose="02010609060101010101" pitchFamily="49" charset="-122"/>
                <a:cs typeface="幼圆" charset="0"/>
              </a:rPr>
              <a:t> </a:t>
            </a:r>
            <a:r>
              <a:rPr lang="en-US" altLang="zh-CN" sz="3600" b="1" dirty="0" smtClean="0">
                <a:solidFill>
                  <a:srgbClr val="000000"/>
                </a:solidFill>
                <a:latin typeface="幼圆" charset="0"/>
                <a:ea typeface="黑体" panose="02010609060101010101" pitchFamily="49" charset="-122"/>
                <a:cs typeface="幼圆" charset="0"/>
              </a:rPr>
              <a:t>   </a:t>
            </a:r>
            <a:r>
              <a:rPr lang="zh-CN" altLang="en-US" sz="3600" b="1" dirty="0" smtClean="0">
                <a:solidFill>
                  <a:srgbClr val="000000"/>
                </a:solidFill>
                <a:latin typeface="幼圆" charset="0"/>
                <a:ea typeface="黑体" panose="02010609060101010101" pitchFamily="49" charset="-122"/>
                <a:cs typeface="幼圆" charset="0"/>
              </a:rPr>
              <a:t>作为一个山野老农，他就这样来实现自己的价值。他已经将自己的生命转化为另一种东西。他是真正与山川共存、与日月同辉了。</a:t>
            </a:r>
            <a:endParaRPr lang="zh-CN" altLang="en-US" sz="3600" b="1" dirty="0" smtClean="0">
              <a:solidFill>
                <a:srgbClr val="000000"/>
              </a:solidFill>
              <a:latin typeface="幼圆" charset="0"/>
              <a:ea typeface="黑体" panose="02010609060101010101" pitchFamily="49" charset="-122"/>
              <a:cs typeface="幼圆" charset="0"/>
            </a:endParaRPr>
          </a:p>
        </p:txBody>
      </p:sp>
      <p:sp>
        <p:nvSpPr>
          <p:cNvPr id="6" name="TextBox 5"/>
          <p:cNvSpPr txBox="1"/>
          <p:nvPr>
            <p:custDataLst>
              <p:tags r:id="rId11"/>
            </p:custDataLst>
          </p:nvPr>
        </p:nvSpPr>
        <p:spPr>
          <a:xfrm>
            <a:off x="1011245" y="3612634"/>
            <a:ext cx="10169405" cy="1641475"/>
          </a:xfrm>
          <a:prstGeom prst="rect">
            <a:avLst/>
          </a:prstGeom>
          <a:solidFill>
            <a:schemeClr val="dk2"/>
          </a:solidFill>
        </p:spPr>
        <p:txBody>
          <a:bodyPr wrap="square" rtlCol="0">
            <a:spAutoFit/>
          </a:bodyPr>
          <a:lstStyle/>
          <a:p>
            <a:pPr>
              <a:lnSpc>
                <a:spcPct val="140000"/>
              </a:lnSpc>
            </a:pPr>
            <a:r>
              <a:rPr lang="zh-CN" altLang="en-US" sz="3600" b="1" dirty="0">
                <a:solidFill>
                  <a:srgbClr val="000000"/>
                </a:solidFill>
                <a:latin typeface="幼圆" charset="0"/>
                <a:ea typeface="黑体" panose="02010609060101010101" pitchFamily="49" charset="-122"/>
                <a:cs typeface="幼圆" charset="0"/>
              </a:rPr>
              <a:t> </a:t>
            </a:r>
            <a:r>
              <a:rPr lang="zh-CN" altLang="en-US" sz="3600" b="1" dirty="0" smtClean="0">
                <a:solidFill>
                  <a:srgbClr val="000000"/>
                </a:solidFill>
                <a:latin typeface="幼圆" charset="0"/>
                <a:ea typeface="黑体" panose="02010609060101010101" pitchFamily="49" charset="-122"/>
                <a:cs typeface="幼圆" charset="0"/>
              </a:rPr>
              <a:t>   </a:t>
            </a:r>
            <a:r>
              <a:rPr lang="en-US" altLang="zh-CN" sz="3600" b="1" dirty="0" smtClean="0">
                <a:solidFill>
                  <a:srgbClr val="000000"/>
                </a:solidFill>
                <a:latin typeface="幼圆" charset="0"/>
                <a:ea typeface="黑体" panose="02010609060101010101" pitchFamily="49" charset="-122"/>
                <a:cs typeface="幼圆" charset="0"/>
              </a:rPr>
              <a:t>“</a:t>
            </a:r>
            <a:r>
              <a:rPr lang="zh-CN" altLang="en-US" sz="3600" b="1" dirty="0" smtClean="0">
                <a:solidFill>
                  <a:srgbClr val="000000"/>
                </a:solidFill>
                <a:latin typeface="幼圆" charset="0"/>
                <a:ea typeface="黑体" panose="02010609060101010101" pitchFamily="49" charset="-122"/>
                <a:cs typeface="幼圆" charset="0"/>
              </a:rPr>
              <a:t>另一种东西</a:t>
            </a:r>
            <a:r>
              <a:rPr lang="en-US" altLang="zh-CN" sz="3600" b="1" dirty="0" smtClean="0">
                <a:solidFill>
                  <a:srgbClr val="000000"/>
                </a:solidFill>
                <a:latin typeface="幼圆" charset="0"/>
                <a:ea typeface="黑体" panose="02010609060101010101" pitchFamily="49" charset="-122"/>
                <a:cs typeface="幼圆" charset="0"/>
              </a:rPr>
              <a:t>”</a:t>
            </a:r>
            <a:r>
              <a:rPr lang="zh-CN" altLang="en-US" sz="3600" b="1" dirty="0" smtClean="0">
                <a:solidFill>
                  <a:srgbClr val="000000"/>
                </a:solidFill>
                <a:latin typeface="幼圆" charset="0"/>
                <a:ea typeface="黑体" panose="02010609060101010101" pitchFamily="49" charset="-122"/>
                <a:cs typeface="幼圆" charset="0"/>
              </a:rPr>
              <a:t>是什么呢？为什么能</a:t>
            </a:r>
            <a:r>
              <a:rPr lang="en-US" altLang="zh-CN" sz="3600" b="1" dirty="0" smtClean="0">
                <a:solidFill>
                  <a:srgbClr val="000000"/>
                </a:solidFill>
                <a:latin typeface="幼圆" charset="0"/>
                <a:ea typeface="黑体" panose="02010609060101010101" pitchFamily="49" charset="-122"/>
                <a:cs typeface="幼圆" charset="0"/>
                <a:sym typeface="+mn-ea"/>
              </a:rPr>
              <a:t>“</a:t>
            </a:r>
            <a:r>
              <a:rPr lang="zh-CN" altLang="en-US" sz="3600" b="1" dirty="0" smtClean="0">
                <a:solidFill>
                  <a:srgbClr val="000000"/>
                </a:solidFill>
                <a:latin typeface="幼圆" charset="0"/>
                <a:ea typeface="黑体" panose="02010609060101010101" pitchFamily="49" charset="-122"/>
                <a:cs typeface="幼圆" charset="0"/>
              </a:rPr>
              <a:t>与山川共存、与日月同辉</a:t>
            </a:r>
            <a:r>
              <a:rPr lang="en-US" altLang="zh-CN" sz="3600" b="1" dirty="0" smtClean="0">
                <a:solidFill>
                  <a:srgbClr val="000000"/>
                </a:solidFill>
                <a:latin typeface="幼圆" charset="0"/>
                <a:ea typeface="黑体" panose="02010609060101010101" pitchFamily="49" charset="-122"/>
                <a:cs typeface="幼圆" charset="0"/>
              </a:rPr>
              <a:t>”</a:t>
            </a:r>
            <a:r>
              <a:rPr lang="zh-CN" altLang="en-US" sz="3600" b="1" dirty="0" smtClean="0">
                <a:solidFill>
                  <a:srgbClr val="000000"/>
                </a:solidFill>
                <a:latin typeface="幼圆" charset="0"/>
                <a:ea typeface="黑体" panose="02010609060101010101" pitchFamily="49" charset="-122"/>
                <a:cs typeface="幼圆" charset="0"/>
              </a:rPr>
              <a:t>？</a:t>
            </a:r>
            <a:endParaRPr lang="zh-CN" altLang="en-US" sz="3600" b="1" dirty="0" smtClean="0">
              <a:solidFill>
                <a:srgbClr val="000000"/>
              </a:solidFill>
              <a:latin typeface="幼圆" charset="0"/>
              <a:ea typeface="黑体" panose="02010609060101010101" pitchFamily="49" charset="-122"/>
              <a:cs typeface="幼圆" charset="0"/>
            </a:endParaRPr>
          </a:p>
        </p:txBody>
      </p:sp>
      <p:sp>
        <p:nvSpPr>
          <p:cNvPr id="2" name="矩形 1"/>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7410" name="AutoShape 2" descr="http://img0.imgtn.bdimg.com/it/u=363048120,1408548772&amp;fm=214&amp;gp=0.jpg"/>
          <p:cNvSpPr>
            <a:spLocks noChangeAspect="1" noChangeArrowheads="1"/>
          </p:cNvSpPr>
          <p:nvPr>
            <p:custDataLst>
              <p:tags r:id="rId10"/>
            </p:custDataLst>
          </p:nvPr>
        </p:nvSpPr>
        <p:spPr bwMode="auto">
          <a:xfrm>
            <a:off x="207433" y="-192617"/>
            <a:ext cx="406400" cy="406401"/>
          </a:xfrm>
          <a:prstGeom prst="rect">
            <a:avLst/>
          </a:prstGeom>
          <a:noFill/>
        </p:spPr>
        <p:txBody>
          <a:bodyPr vert="horz" wrap="square" lIns="121920" tIns="60960" rIns="121920" bIns="60960" numCol="1" anchor="t" anchorCtr="0" compatLnSpc="1"/>
          <a:lstStyle/>
          <a:p>
            <a:endParaRPr lang="zh-CN" altLang="en-US" sz="2400">
              <a:solidFill>
                <a:schemeClr val="dk1"/>
              </a:solidFill>
              <a:latin typeface="幼圆" charset="0"/>
              <a:cs typeface="幼圆" charset="0"/>
            </a:endParaRPr>
          </a:p>
        </p:txBody>
      </p:sp>
      <p:sp>
        <p:nvSpPr>
          <p:cNvPr id="5" name="TextBox 4"/>
          <p:cNvSpPr txBox="1"/>
          <p:nvPr>
            <p:custDataLst>
              <p:tags r:id="rId11"/>
            </p:custDataLst>
          </p:nvPr>
        </p:nvSpPr>
        <p:spPr>
          <a:xfrm>
            <a:off x="959429" y="1316765"/>
            <a:ext cx="10273141" cy="3784600"/>
          </a:xfrm>
          <a:prstGeom prst="rect">
            <a:avLst/>
          </a:prstGeom>
          <a:noFill/>
        </p:spPr>
        <p:txBody>
          <a:bodyPr wrap="square" rtlCol="0">
            <a:spAutoFit/>
          </a:bodyPr>
          <a:lstStyle/>
          <a:p>
            <a:pPr>
              <a:lnSpc>
                <a:spcPct val="150000"/>
              </a:lnSpc>
            </a:pPr>
            <a:r>
              <a:rPr lang="zh-CN" altLang="en-US" sz="4000" b="1" dirty="0">
                <a:solidFill>
                  <a:schemeClr val="dk1"/>
                </a:solidFill>
                <a:latin typeface="幼圆" charset="0"/>
                <a:ea typeface="黑体" panose="02010609060101010101" pitchFamily="49" charset="-122"/>
                <a:cs typeface="幼圆" charset="0"/>
              </a:rPr>
              <a:t> </a:t>
            </a:r>
            <a:r>
              <a:rPr lang="zh-CN" altLang="en-US" sz="4000" b="1" dirty="0" smtClean="0">
                <a:solidFill>
                  <a:schemeClr val="dk1"/>
                </a:solidFill>
                <a:latin typeface="幼圆" charset="0"/>
                <a:ea typeface="黑体" panose="02010609060101010101" pitchFamily="49" charset="-122"/>
                <a:cs typeface="幼圆" charset="0"/>
              </a:rPr>
              <a:t>   连绵的青山代代常绿，老人无私奉献、造福后代的精神也必将永存。老人的生命是有限的，但他的意义却在茫茫青山之中得到了扩展，而且将随着青山永垂不朽。</a:t>
            </a:r>
            <a:endParaRPr lang="zh-CN" altLang="en-US" sz="4000" b="1" dirty="0" smtClean="0">
              <a:solidFill>
                <a:schemeClr val="dk1"/>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15362" name="Picture 2" descr="http://imgsrc.baidu.com/imgad/pic/item/94cad1c8a786c917860cdf2dc33d70cf3bc75793.jpg"/>
          <p:cNvPicPr>
            <a:picLocks noChangeAspect="1" noChangeArrowheads="1"/>
          </p:cNvPicPr>
          <p:nvPr/>
        </p:nvPicPr>
        <p:blipFill>
          <a:blip r:embed="rId10" cstate="print"/>
          <a:srcRect b="3924"/>
          <a:stretch>
            <a:fillRect/>
          </a:stretch>
        </p:blipFill>
        <p:spPr bwMode="auto">
          <a:xfrm>
            <a:off x="1519555" y="1014095"/>
            <a:ext cx="8908415" cy="5391150"/>
          </a:xfrm>
          <a:prstGeom prst="rect">
            <a:avLst/>
          </a:prstGeom>
          <a:noFill/>
        </p:spPr>
      </p:pic>
      <p:sp>
        <p:nvSpPr>
          <p:cNvPr id="4" name="圆角矩形 3"/>
          <p:cNvSpPr/>
          <p:nvPr>
            <p:custDataLst>
              <p:tags r:id="rId11"/>
            </p:custDataLst>
          </p:nvPr>
        </p:nvSpPr>
        <p:spPr>
          <a:xfrm>
            <a:off x="1519555" y="1835785"/>
            <a:ext cx="8795385" cy="3460115"/>
          </a:xfrm>
          <a:prstGeom prst="roundRect">
            <a:avLst/>
          </a:prstGeom>
          <a:solidFill>
            <a:schemeClr val="lt1">
              <a:alpha val="9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latin typeface="幼圆" charset="0"/>
              <a:cs typeface="幼圆" charset="0"/>
            </a:endParaRPr>
          </a:p>
        </p:txBody>
      </p:sp>
      <p:sp>
        <p:nvSpPr>
          <p:cNvPr id="5" name="TextBox 4"/>
          <p:cNvSpPr txBox="1"/>
          <p:nvPr/>
        </p:nvSpPr>
        <p:spPr>
          <a:xfrm>
            <a:off x="1842135" y="2120265"/>
            <a:ext cx="8155940" cy="3128645"/>
          </a:xfrm>
          <a:prstGeom prst="rect">
            <a:avLst/>
          </a:prstGeom>
          <a:noFill/>
        </p:spPr>
        <p:txBody>
          <a:bodyPr wrap="square" rtlCol="0">
            <a:spAutoFit/>
          </a:bodyPr>
          <a:lstStyle/>
          <a:p>
            <a:r>
              <a:rPr lang="en-US" altLang="zh-CN" sz="3735" b="1" dirty="0" smtClean="0">
                <a:solidFill>
                  <a:srgbClr val="000000"/>
                </a:solidFill>
                <a:latin typeface="幼圆" charset="0"/>
                <a:ea typeface="楷体" panose="02010609060101010101" pitchFamily="49" charset="-122"/>
                <a:cs typeface="幼圆" charset="0"/>
              </a:rPr>
              <a:t>    </a:t>
            </a:r>
            <a:r>
              <a:rPr lang="zh-CN" altLang="en-US" sz="3200" b="1" dirty="0" smtClean="0">
                <a:solidFill>
                  <a:srgbClr val="000000"/>
                </a:solidFill>
                <a:latin typeface="幼圆" charset="0"/>
                <a:ea typeface="黑体" panose="02010609060101010101" pitchFamily="49" charset="-122"/>
                <a:cs typeface="幼圆" charset="0"/>
              </a:rPr>
              <a:t>“青山”表面上指老人创造的奇迹，实际上更象征着老人高贵的品质和执着精神像青山一样充满生机；“不老”则是说老人虽然会离开人世，但他种下的这片青山及他崇高的精神会世世代代流传下去，永远“不老”。</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51205" name="Picture 5" descr="http://imgsrc.baidu.com/imgad/pic/item/5fdf8db1cb1349544a448eae5c4e9258d0094aa5.jpg"/>
          <p:cNvPicPr>
            <a:picLocks noChangeAspect="1" noChangeArrowheads="1"/>
          </p:cNvPicPr>
          <p:nvPr/>
        </p:nvPicPr>
        <p:blipFill>
          <a:blip r:embed="rId10" cstate="print"/>
          <a:srcRect b="5972"/>
          <a:stretch>
            <a:fillRect/>
          </a:stretch>
        </p:blipFill>
        <p:spPr bwMode="auto">
          <a:xfrm>
            <a:off x="1056005" y="992505"/>
            <a:ext cx="9561830" cy="5194300"/>
          </a:xfrm>
          <a:prstGeom prst="rect">
            <a:avLst/>
          </a:prstGeom>
          <a:noFill/>
        </p:spPr>
      </p:pic>
      <p:pic>
        <p:nvPicPr>
          <p:cNvPr id="5" name="图片 4" descr="view.jpg"/>
          <p:cNvPicPr>
            <a:picLocks noChangeAspect="1"/>
          </p:cNvPicPr>
          <p:nvPr/>
        </p:nvPicPr>
        <p:blipFill>
          <a:blip r:embed="rId11" cstate="print"/>
          <a:stretch>
            <a:fillRect/>
          </a:stretch>
        </p:blipFill>
        <p:spPr>
          <a:xfrm>
            <a:off x="1059180" y="992505"/>
            <a:ext cx="9558655" cy="5472430"/>
          </a:xfrm>
          <a:prstGeom prst="rect">
            <a:avLst/>
          </a:prstGeom>
        </p:spPr>
      </p:pic>
      <p:sp>
        <p:nvSpPr>
          <p:cNvPr id="6" name="TextBox 5"/>
          <p:cNvSpPr txBox="1"/>
          <p:nvPr>
            <p:custDataLst>
              <p:tags r:id="rId12"/>
            </p:custDataLst>
          </p:nvPr>
        </p:nvSpPr>
        <p:spPr>
          <a:xfrm>
            <a:off x="1175385" y="2502535"/>
            <a:ext cx="9281795" cy="2560955"/>
          </a:xfrm>
          <a:prstGeom prst="rect">
            <a:avLst/>
          </a:prstGeom>
          <a:solidFill>
            <a:schemeClr val="lt1">
              <a:alpha val="90000"/>
            </a:schemeClr>
          </a:solidFill>
          <a:effectLst>
            <a:softEdge rad="0"/>
          </a:effectLst>
        </p:spPr>
        <p:txBody>
          <a:bodyPr wrap="square" lIns="91440" tIns="45720" rIns="91440" bIns="45720" rtlCol="0">
            <a:spAutoFit/>
          </a:bodyPr>
          <a:lstStyle/>
          <a:p>
            <a:pPr indent="457200" algn="just">
              <a:lnSpc>
                <a:spcPct val="140000"/>
              </a:lnSpc>
            </a:pPr>
            <a:r>
              <a:rPr lang="en-US" altLang="zh-CN" sz="4265" b="1" dirty="0" smtClean="0">
                <a:solidFill>
                  <a:schemeClr val="dk1"/>
                </a:solidFill>
                <a:latin typeface="幼圆" charset="0"/>
                <a:ea typeface="楷体" panose="02010609060101010101" pitchFamily="49" charset="-122"/>
                <a:cs typeface="幼圆" charset="0"/>
              </a:rPr>
              <a:t>  </a:t>
            </a:r>
            <a:r>
              <a:rPr lang="zh-CN" altLang="zh-CN" sz="3600" b="1" dirty="0" smtClean="0">
                <a:solidFill>
                  <a:schemeClr val="dk1"/>
                </a:solidFill>
                <a:latin typeface="幼圆" charset="0"/>
                <a:ea typeface="黑体" panose="02010609060101010101" pitchFamily="49" charset="-122"/>
                <a:cs typeface="幼圆" charset="0"/>
              </a:rPr>
              <a:t>这节课，我们将一起去认识一位</a:t>
            </a:r>
            <a:r>
              <a:rPr lang="en-US" altLang="zh-CN" sz="3600" b="1" dirty="0" smtClean="0">
                <a:solidFill>
                  <a:schemeClr val="dk1"/>
                </a:solidFill>
                <a:latin typeface="幼圆" charset="0"/>
                <a:ea typeface="黑体" panose="02010609060101010101" pitchFamily="49" charset="-122"/>
                <a:cs typeface="幼圆" charset="0"/>
              </a:rPr>
              <a:t>81</a:t>
            </a:r>
            <a:r>
              <a:rPr lang="zh-CN" altLang="zh-CN" sz="3600" b="1" dirty="0" smtClean="0">
                <a:solidFill>
                  <a:schemeClr val="dk1"/>
                </a:solidFill>
                <a:latin typeface="幼圆" charset="0"/>
                <a:ea typeface="黑体" panose="02010609060101010101" pitchFamily="49" charset="-122"/>
                <a:cs typeface="幼圆" charset="0"/>
              </a:rPr>
              <a:t>岁的老人，他从</a:t>
            </a:r>
            <a:r>
              <a:rPr lang="en-US" altLang="zh-CN" sz="3600" b="1" dirty="0" smtClean="0">
                <a:solidFill>
                  <a:schemeClr val="dk1"/>
                </a:solidFill>
                <a:latin typeface="幼圆" charset="0"/>
                <a:ea typeface="黑体" panose="02010609060101010101" pitchFamily="49" charset="-122"/>
                <a:cs typeface="幼圆" charset="0"/>
              </a:rPr>
              <a:t>65</a:t>
            </a:r>
            <a:r>
              <a:rPr lang="zh-CN" altLang="zh-CN" sz="3600" b="1" dirty="0" smtClean="0">
                <a:solidFill>
                  <a:schemeClr val="dk1"/>
                </a:solidFill>
                <a:latin typeface="幼圆" charset="0"/>
                <a:ea typeface="黑体" panose="02010609060101010101" pitchFamily="49" charset="-122"/>
                <a:cs typeface="幼圆" charset="0"/>
              </a:rPr>
              <a:t>岁开始在晋西北这块土地上，他用十五年创造了一个青山不老的奇迹。</a:t>
            </a:r>
            <a:endParaRPr lang="zh-CN" altLang="zh-CN" sz="3600" b="1" dirty="0" smtClean="0">
              <a:solidFill>
                <a:schemeClr val="dk1"/>
              </a:solidFill>
              <a:latin typeface="幼圆" charset="0"/>
              <a:ea typeface="黑体" panose="02010609060101010101" pitchFamily="49" charset="-122"/>
              <a:cs typeface="幼圆" charset="0"/>
            </a:endParaRPr>
          </a:p>
        </p:txBody>
      </p:sp>
      <p:sp>
        <p:nvSpPr>
          <p:cNvPr id="3" name="矩形 2"/>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effectLst/>
                <a:latin typeface="幼圆" charset="0"/>
                <a:ea typeface="幼圆" charset="0"/>
              </a:rPr>
              <a:t>新课导入</a:t>
            </a:r>
            <a:endParaRPr lang="zh-CN" altLang="en-US" sz="2600" b="1" dirty="0">
              <a:solidFill>
                <a:schemeClr val="accent1"/>
              </a:solidFill>
              <a:effectLst/>
              <a:latin typeface="幼圆" charset="0"/>
              <a:ea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15362" name="Picture 2" descr="http://imgsrc.baidu.com/imgad/pic/item/94cad1c8a786c917860cdf2dc33d70cf3bc75793.jpg"/>
          <p:cNvPicPr>
            <a:picLocks noChangeAspect="1" noChangeArrowheads="1"/>
          </p:cNvPicPr>
          <p:nvPr/>
        </p:nvPicPr>
        <p:blipFill>
          <a:blip r:embed="rId10" cstate="print"/>
          <a:srcRect b="3924"/>
          <a:stretch>
            <a:fillRect/>
          </a:stretch>
        </p:blipFill>
        <p:spPr bwMode="auto">
          <a:xfrm>
            <a:off x="1356360" y="1008380"/>
            <a:ext cx="9044305" cy="5442585"/>
          </a:xfrm>
          <a:prstGeom prst="rect">
            <a:avLst/>
          </a:prstGeom>
          <a:noFill/>
        </p:spPr>
      </p:pic>
      <p:sp>
        <p:nvSpPr>
          <p:cNvPr id="4" name="圆角矩形 3"/>
          <p:cNvSpPr/>
          <p:nvPr>
            <p:custDataLst>
              <p:tags r:id="rId11"/>
            </p:custDataLst>
          </p:nvPr>
        </p:nvSpPr>
        <p:spPr>
          <a:xfrm>
            <a:off x="1407795" y="1652905"/>
            <a:ext cx="8857615" cy="3552190"/>
          </a:xfrm>
          <a:prstGeom prst="roundRect">
            <a:avLst/>
          </a:prstGeom>
          <a:solidFill>
            <a:schemeClr val="lt1">
              <a:alpha val="9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幼圆" charset="0"/>
              <a:cs typeface="幼圆" charset="0"/>
            </a:endParaRPr>
          </a:p>
        </p:txBody>
      </p:sp>
      <p:sp>
        <p:nvSpPr>
          <p:cNvPr id="5" name="TextBox 4"/>
          <p:cNvSpPr txBox="1"/>
          <p:nvPr/>
        </p:nvSpPr>
        <p:spPr>
          <a:xfrm>
            <a:off x="1771650" y="1783715"/>
            <a:ext cx="8213725" cy="3290570"/>
          </a:xfrm>
          <a:prstGeom prst="rect">
            <a:avLst/>
          </a:prstGeom>
          <a:noFill/>
        </p:spPr>
        <p:txBody>
          <a:bodyPr wrap="square" rtlCol="0">
            <a:spAutoFit/>
          </a:bodyPr>
          <a:lstStyle/>
          <a:p>
            <a:pPr>
              <a:lnSpc>
                <a:spcPct val="130000"/>
              </a:lnSpc>
            </a:pPr>
            <a:r>
              <a:rPr lang="zh-CN" altLang="en-US" sz="3200" b="1" dirty="0" smtClean="0">
                <a:solidFill>
                  <a:srgbClr val="000000"/>
                </a:solidFill>
                <a:latin typeface="幼圆" charset="0"/>
                <a:ea typeface="黑体" panose="02010609060101010101" pitchFamily="49" charset="-122"/>
                <a:cs typeface="幼圆" charset="0"/>
              </a:rPr>
              <a:t>    “青山不老”</a:t>
            </a:r>
            <a:r>
              <a:rPr lang="zh-CN" altLang="en-US" sz="3200" b="1" dirty="0">
                <a:solidFill>
                  <a:srgbClr val="000000"/>
                </a:solidFill>
                <a:latin typeface="幼圆" charset="0"/>
                <a:ea typeface="黑体" panose="02010609060101010101" pitchFamily="49" charset="-122"/>
                <a:cs typeface="幼圆" charset="0"/>
              </a:rPr>
              <a:t>是这篇散文的文眼，既深化了文章主题，又使主题形象鲜活起来，让原本相对抽象的人物精神变得具体可感。“青山不老”还包含了作者对“造林英雄”的感谢、敬佩和祝福。</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11" name="矩形 10"/>
          <p:cNvSpPr/>
          <p:nvPr>
            <p:custDataLst>
              <p:tags r:id="rId10"/>
            </p:custDataLst>
          </p:nvPr>
        </p:nvSpPr>
        <p:spPr>
          <a:xfrm>
            <a:off x="1295467" y="1659284"/>
            <a:ext cx="9793088" cy="4117975"/>
          </a:xfrm>
          <a:prstGeom prst="rect">
            <a:avLst/>
          </a:prstGeom>
        </p:spPr>
        <p:txBody>
          <a:bodyPr wrap="square" lIns="91440" tIns="45720" rIns="91440" bIns="45720">
            <a:spAutoFit/>
          </a:bodyPr>
          <a:lstStyle/>
          <a:p>
            <a:pPr algn="just">
              <a:lnSpc>
                <a:spcPct val="140000"/>
              </a:lnSpc>
            </a:pPr>
            <a:r>
              <a:rPr lang="zh-CN" altLang="en-US" sz="3735" b="1" dirty="0">
                <a:solidFill>
                  <a:schemeClr val="dk1"/>
                </a:solidFill>
                <a:latin typeface="幼圆" charset="0"/>
                <a:ea typeface="楷体" panose="02010609060101010101" pitchFamily="49" charset="-122"/>
                <a:cs typeface="幼圆" charset="0"/>
              </a:rPr>
              <a:t>   </a:t>
            </a:r>
            <a:r>
              <a:rPr lang="zh-CN" altLang="en-US" sz="3735" b="1" dirty="0">
                <a:solidFill>
                  <a:schemeClr val="dk1"/>
                </a:solidFill>
                <a:latin typeface="幼圆" charset="0"/>
                <a:ea typeface="黑体" panose="02010609060101010101" pitchFamily="49" charset="-122"/>
                <a:cs typeface="幼圆" charset="0"/>
              </a:rPr>
              <a:t> </a:t>
            </a:r>
            <a:r>
              <a:rPr lang="zh-CN" altLang="en-US" sz="3735" b="1" dirty="0" smtClean="0">
                <a:solidFill>
                  <a:schemeClr val="dk1"/>
                </a:solidFill>
                <a:latin typeface="幼圆" charset="0"/>
                <a:ea typeface="黑体" panose="02010609060101010101" pitchFamily="49" charset="-122"/>
                <a:cs typeface="幼圆" charset="0"/>
              </a:rPr>
              <a:t>课文紧紧抓住三个问题来展开</a:t>
            </a:r>
            <a:r>
              <a:rPr lang="en-US" altLang="zh-CN" sz="3735" b="1" dirty="0" smtClean="0">
                <a:solidFill>
                  <a:schemeClr val="dk1"/>
                </a:solidFill>
                <a:latin typeface="幼圆" charset="0"/>
                <a:ea typeface="黑体" panose="02010609060101010101" pitchFamily="49" charset="-122"/>
                <a:cs typeface="幼圆" charset="0"/>
              </a:rPr>
              <a:t>——</a:t>
            </a:r>
            <a:r>
              <a:rPr lang="zh-CN" altLang="en-US" sz="3735" b="1" dirty="0" smtClean="0">
                <a:solidFill>
                  <a:schemeClr val="dk1"/>
                </a:solidFill>
                <a:latin typeface="幼圆" charset="0"/>
                <a:ea typeface="黑体" panose="02010609060101010101" pitchFamily="49" charset="-122"/>
                <a:cs typeface="幼圆" charset="0"/>
              </a:rPr>
              <a:t>老人创造了怎样的奇迹，这样的奇迹是在怎样的环境下创造的，以及</a:t>
            </a:r>
            <a:r>
              <a:rPr lang="en-US" altLang="zh-CN" sz="3735" b="1" dirty="0" smtClean="0">
                <a:solidFill>
                  <a:schemeClr val="dk1"/>
                </a:solidFill>
                <a:latin typeface="幼圆" charset="0"/>
                <a:ea typeface="黑体" panose="02010609060101010101" pitchFamily="49" charset="-122"/>
                <a:cs typeface="幼圆" charset="0"/>
              </a:rPr>
              <a:t>“</a:t>
            </a:r>
            <a:r>
              <a:rPr lang="en-US" altLang="zh-CN" sz="3735" b="1" u="sng" dirty="0" smtClean="0">
                <a:solidFill>
                  <a:schemeClr val="dk1"/>
                </a:solidFill>
                <a:latin typeface="幼圆" charset="0"/>
                <a:ea typeface="黑体" panose="02010609060101010101" pitchFamily="49" charset="-122"/>
                <a:cs typeface="幼圆" charset="0"/>
              </a:rPr>
              <a:t>        </a:t>
            </a:r>
            <a:r>
              <a:rPr lang="en-US" altLang="zh-CN" sz="3735" b="1" dirty="0" smtClean="0">
                <a:solidFill>
                  <a:schemeClr val="dk1"/>
                </a:solidFill>
                <a:latin typeface="幼圆" charset="0"/>
                <a:ea typeface="黑体" panose="02010609060101010101" pitchFamily="49" charset="-122"/>
                <a:cs typeface="幼圆" charset="0"/>
              </a:rPr>
              <a:t>”</a:t>
            </a:r>
            <a:r>
              <a:rPr lang="zh-CN" altLang="en-US" sz="3735" b="1" dirty="0" smtClean="0">
                <a:solidFill>
                  <a:schemeClr val="dk1"/>
                </a:solidFill>
                <a:latin typeface="幼圆" charset="0"/>
                <a:ea typeface="黑体" panose="02010609060101010101" pitchFamily="49" charset="-122"/>
                <a:cs typeface="幼圆" charset="0"/>
              </a:rPr>
              <a:t>的含义，且逐层深入地感受老人</a:t>
            </a:r>
            <a:r>
              <a:rPr lang="zh-CN" altLang="en-US" sz="3735" b="1" u="sng" dirty="0" smtClean="0">
                <a:solidFill>
                  <a:schemeClr val="dk1"/>
                </a:solidFill>
                <a:latin typeface="幼圆" charset="0"/>
                <a:ea typeface="黑体" panose="02010609060101010101" pitchFamily="49" charset="-122"/>
                <a:cs typeface="幼圆" charset="0"/>
              </a:rPr>
              <a:t>                  </a:t>
            </a:r>
            <a:r>
              <a:rPr lang="zh-CN" altLang="en-US" sz="3735" b="1" dirty="0" smtClean="0">
                <a:solidFill>
                  <a:schemeClr val="dk1"/>
                </a:solidFill>
                <a:latin typeface="幼圆" charset="0"/>
                <a:ea typeface="黑体" panose="02010609060101010101" pitchFamily="49" charset="-122"/>
                <a:cs typeface="幼圆" charset="0"/>
              </a:rPr>
              <a:t>的无私奉献的精神。</a:t>
            </a:r>
            <a:endParaRPr lang="zh-CN" altLang="en-US" sz="3735" b="1" dirty="0" smtClean="0">
              <a:solidFill>
                <a:schemeClr val="dk1"/>
              </a:solidFill>
              <a:latin typeface="幼圆" charset="0"/>
              <a:ea typeface="黑体" panose="02010609060101010101" pitchFamily="49" charset="-122"/>
              <a:cs typeface="幼圆" charset="0"/>
            </a:endParaRPr>
          </a:p>
        </p:txBody>
      </p:sp>
      <p:sp>
        <p:nvSpPr>
          <p:cNvPr id="2" name="文本框 1"/>
          <p:cNvSpPr txBox="1"/>
          <p:nvPr/>
        </p:nvSpPr>
        <p:spPr>
          <a:xfrm>
            <a:off x="5146883" y="3385165"/>
            <a:ext cx="2019300" cy="645160"/>
          </a:xfrm>
          <a:prstGeom prst="rect">
            <a:avLst/>
          </a:prstGeom>
          <a:noFill/>
        </p:spPr>
        <p:txBody>
          <a:bodyPr wrap="none" rtlCol="0">
            <a:spAutoFit/>
          </a:bodyPr>
          <a:lstStyle/>
          <a:p>
            <a:pPr algn="l"/>
            <a:r>
              <a:rPr lang="zh-CN" altLang="en-US" sz="3600" b="1" dirty="0" smtClean="0">
                <a:solidFill>
                  <a:srgbClr val="000000"/>
                </a:solidFill>
                <a:latin typeface="幼圆" charset="0"/>
                <a:ea typeface="幼圆" charset="0"/>
                <a:sym typeface="+mn-ea"/>
              </a:rPr>
              <a:t>青山不老</a:t>
            </a:r>
            <a:endParaRPr lang="zh-CN" altLang="en-US" sz="3600" b="1" dirty="0" smtClean="0">
              <a:solidFill>
                <a:srgbClr val="000000"/>
              </a:solidFill>
              <a:latin typeface="幼圆" charset="0"/>
              <a:ea typeface="幼圆" charset="0"/>
              <a:sym typeface="+mn-ea"/>
            </a:endParaRPr>
          </a:p>
        </p:txBody>
      </p:sp>
      <p:sp>
        <p:nvSpPr>
          <p:cNvPr id="3" name="文本框 2"/>
          <p:cNvSpPr txBox="1"/>
          <p:nvPr/>
        </p:nvSpPr>
        <p:spPr>
          <a:xfrm>
            <a:off x="4772591" y="4158840"/>
            <a:ext cx="4314825" cy="645160"/>
          </a:xfrm>
          <a:prstGeom prst="rect">
            <a:avLst/>
          </a:prstGeom>
          <a:noFill/>
        </p:spPr>
        <p:txBody>
          <a:bodyPr wrap="none" rtlCol="0">
            <a:spAutoFit/>
          </a:bodyPr>
          <a:lstStyle/>
          <a:p>
            <a:pPr algn="l"/>
            <a:r>
              <a:rPr lang="zh-CN" altLang="en-US" sz="3600" b="1" dirty="0" smtClean="0">
                <a:solidFill>
                  <a:srgbClr val="000000"/>
                </a:solidFill>
                <a:latin typeface="幼圆" charset="0"/>
                <a:ea typeface="幼圆" charset="0"/>
                <a:sym typeface="+mn-ea"/>
              </a:rPr>
              <a:t>保护家园、造福他人</a:t>
            </a:r>
            <a:endParaRPr lang="zh-CN" altLang="en-US" sz="3600" b="1" dirty="0" smtClean="0">
              <a:solidFill>
                <a:srgbClr val="000000"/>
              </a:solidFill>
              <a:latin typeface="幼圆" charset="0"/>
              <a:ea typeface="幼圆" charset="0"/>
              <a:sym typeface="+mn-ea"/>
            </a:endParaRPr>
          </a:p>
        </p:txBody>
      </p:sp>
      <p:sp>
        <p:nvSpPr>
          <p:cNvPr id="4" name="矩形 3"/>
          <p:cNvSpPr/>
          <p:nvPr/>
        </p:nvSpPr>
        <p:spPr>
          <a:xfrm>
            <a:off x="198495" y="204228"/>
            <a:ext cx="1915656" cy="491490"/>
          </a:xfrm>
          <a:prstGeom prst="rect">
            <a:avLst/>
          </a:prstGeom>
        </p:spPr>
        <p:txBody>
          <a:bodyPr wrap="square">
            <a:spAutoFit/>
          </a:bodyPr>
          <a:lstStyle/>
          <a:p>
            <a:pPr algn="just"/>
            <a:r>
              <a:rPr lang="zh-CN" altLang="zh-CN" sz="2600" b="1" dirty="0">
                <a:solidFill>
                  <a:schemeClr val="accent1"/>
                </a:solidFill>
                <a:effectLst/>
                <a:latin typeface="幼圆" charset="0"/>
                <a:ea typeface="幼圆" charset="0"/>
              </a:rPr>
              <a:t>课堂小结</a:t>
            </a:r>
            <a:endParaRPr lang="zh-CN" altLang="zh-CN"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5"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checkerboard(across)">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custDataLst>
              <p:tags r:id="rId10"/>
            </p:custDataLst>
          </p:nvPr>
        </p:nvSpPr>
        <p:spPr>
          <a:xfrm>
            <a:off x="1967541" y="1412776"/>
            <a:ext cx="8549045" cy="2305685"/>
          </a:xfrm>
          <a:prstGeom prst="rect">
            <a:avLst/>
          </a:prstGeom>
        </p:spPr>
        <p:txBody>
          <a:bodyPr wrap="square" lIns="91440" tIns="45720" rIns="91440" bIns="45720">
            <a:spAutoFit/>
          </a:bodyPr>
          <a:lstStyle/>
          <a:p>
            <a:pPr>
              <a:lnSpc>
                <a:spcPct val="140000"/>
              </a:lnSpc>
            </a:pPr>
            <a:endParaRPr lang="en-US" altLang="zh-CN" sz="3600" b="1" dirty="0">
              <a:solidFill>
                <a:schemeClr val="dk1"/>
              </a:solidFill>
              <a:latin typeface="幼圆" charset="0"/>
              <a:ea typeface="黑体" panose="02010609060101010101" pitchFamily="49" charset="-122"/>
              <a:cs typeface="幼圆" charset="0"/>
            </a:endParaRPr>
          </a:p>
          <a:p>
            <a:pPr>
              <a:lnSpc>
                <a:spcPct val="140000"/>
              </a:lnSpc>
            </a:pPr>
            <a:endParaRPr lang="en-US" altLang="zh-CN" sz="3600" b="1" dirty="0">
              <a:solidFill>
                <a:schemeClr val="dk1"/>
              </a:solidFill>
              <a:latin typeface="幼圆" charset="0"/>
              <a:ea typeface="黑体" panose="02010609060101010101" pitchFamily="49" charset="-122"/>
              <a:cs typeface="幼圆" charset="0"/>
            </a:endParaRPr>
          </a:p>
          <a:p>
            <a:pPr>
              <a:lnSpc>
                <a:spcPct val="120000"/>
              </a:lnSpc>
            </a:pPr>
            <a:endParaRPr lang="en-US" altLang="zh-CN" sz="3600" b="1" dirty="0">
              <a:solidFill>
                <a:schemeClr val="dk1"/>
              </a:solidFill>
              <a:latin typeface="幼圆" charset="0"/>
              <a:ea typeface="黑体" panose="02010609060101010101" pitchFamily="49" charset="-122"/>
              <a:cs typeface="幼圆" charset="0"/>
            </a:endParaRPr>
          </a:p>
        </p:txBody>
      </p:sp>
      <p:sp>
        <p:nvSpPr>
          <p:cNvPr id="11" name="矩形 10"/>
          <p:cNvSpPr/>
          <p:nvPr>
            <p:custDataLst>
              <p:tags r:id="rId11"/>
            </p:custDataLst>
          </p:nvPr>
        </p:nvSpPr>
        <p:spPr>
          <a:xfrm>
            <a:off x="911013" y="1604433"/>
            <a:ext cx="10414000" cy="2416810"/>
          </a:xfrm>
          <a:prstGeom prst="rect">
            <a:avLst/>
          </a:prstGeom>
        </p:spPr>
        <p:txBody>
          <a:bodyPr wrap="square">
            <a:spAutoFit/>
          </a:bodyPr>
          <a:lstStyle/>
          <a:p>
            <a:pPr>
              <a:lnSpc>
                <a:spcPct val="140000"/>
              </a:lnSpc>
            </a:pPr>
            <a:r>
              <a:rPr lang="en-US" altLang="zh-CN" sz="3600" b="1" dirty="0" smtClean="0">
                <a:solidFill>
                  <a:schemeClr val="dk1"/>
                </a:solidFill>
                <a:latin typeface="幼圆" charset="0"/>
                <a:ea typeface="黑体" panose="02010609060101010101" pitchFamily="49" charset="-122"/>
                <a:cs typeface="幼圆" charset="0"/>
              </a:rPr>
              <a:t>    </a:t>
            </a:r>
            <a:r>
              <a:rPr lang="zh-CN" altLang="en-US" sz="3600" b="1" dirty="0" smtClean="0">
                <a:solidFill>
                  <a:schemeClr val="dk1"/>
                </a:solidFill>
                <a:latin typeface="幼圆" charset="0"/>
                <a:ea typeface="黑体" panose="02010609060101010101" pitchFamily="49" charset="-122"/>
                <a:cs typeface="幼圆" charset="0"/>
              </a:rPr>
              <a:t>人生不是一支短短的蜡烛，而是一支暂时由我们拿着的火炬。我们一定要把它燃得十分光明灿烂，然后交给下一代。</a:t>
            </a:r>
            <a:endParaRPr lang="zh-CN" altLang="en-US" sz="3600" b="1" dirty="0" smtClean="0">
              <a:solidFill>
                <a:schemeClr val="dk1"/>
              </a:solidFill>
              <a:latin typeface="幼圆" charset="0"/>
              <a:ea typeface="黑体" panose="02010609060101010101" pitchFamily="49" charset="-122"/>
              <a:cs typeface="幼圆" charset="0"/>
            </a:endParaRPr>
          </a:p>
        </p:txBody>
      </p:sp>
      <p:sp>
        <p:nvSpPr>
          <p:cNvPr id="12" name="矩形 11"/>
          <p:cNvSpPr/>
          <p:nvPr>
            <p:custDataLst>
              <p:tags r:id="rId12"/>
            </p:custDataLst>
          </p:nvPr>
        </p:nvSpPr>
        <p:spPr>
          <a:xfrm>
            <a:off x="817444" y="4021323"/>
            <a:ext cx="10849205" cy="1641475"/>
          </a:xfrm>
          <a:prstGeom prst="rect">
            <a:avLst/>
          </a:prstGeom>
        </p:spPr>
        <p:txBody>
          <a:bodyPr wrap="square">
            <a:spAutoFit/>
          </a:bodyPr>
          <a:lstStyle/>
          <a:p>
            <a:pPr>
              <a:lnSpc>
                <a:spcPct val="140000"/>
              </a:lnSpc>
            </a:pPr>
            <a:r>
              <a:rPr lang="en-US" altLang="zh-CN" sz="3600" b="1" dirty="0" smtClean="0">
                <a:solidFill>
                  <a:schemeClr val="dk1"/>
                </a:solidFill>
                <a:latin typeface="幼圆" charset="0"/>
                <a:ea typeface="黑体" panose="02010609060101010101" pitchFamily="49" charset="-122"/>
                <a:cs typeface="幼圆" charset="0"/>
              </a:rPr>
              <a:t>    </a:t>
            </a:r>
            <a:r>
              <a:rPr lang="zh-CN" altLang="en-US" sz="3600" b="1" dirty="0" smtClean="0">
                <a:solidFill>
                  <a:schemeClr val="dk1"/>
                </a:solidFill>
                <a:latin typeface="幼圆" charset="0"/>
                <a:ea typeface="黑体" panose="02010609060101010101" pitchFamily="49" charset="-122"/>
                <a:cs typeface="幼圆" charset="0"/>
              </a:rPr>
              <a:t>有非常之人，然后有非常之事。有非常之事，然后有非常之功。</a:t>
            </a:r>
            <a:endParaRPr lang="zh-CN" altLang="en-US" sz="3600" b="1" dirty="0" smtClean="0">
              <a:solidFill>
                <a:schemeClr val="dk1"/>
              </a:solidFill>
              <a:latin typeface="幼圆" charset="0"/>
              <a:ea typeface="黑体" panose="02010609060101010101" pitchFamily="49" charset="-122"/>
              <a:cs typeface="幼圆" charset="0"/>
            </a:endParaRPr>
          </a:p>
        </p:txBody>
      </p:sp>
      <p:sp>
        <p:nvSpPr>
          <p:cNvPr id="4" name="矩形 3"/>
          <p:cNvSpPr/>
          <p:nvPr/>
        </p:nvSpPr>
        <p:spPr>
          <a:xfrm>
            <a:off x="198495" y="204228"/>
            <a:ext cx="1915656" cy="491490"/>
          </a:xfrm>
          <a:prstGeom prst="rect">
            <a:avLst/>
          </a:prstGeom>
        </p:spPr>
        <p:txBody>
          <a:bodyPr wrap="square">
            <a:spAutoFit/>
          </a:bodyPr>
          <a:p>
            <a:pPr algn="just"/>
            <a:r>
              <a:rPr lang="zh-CN" altLang="zh-CN" sz="2600" b="1" dirty="0">
                <a:solidFill>
                  <a:schemeClr val="accent1"/>
                </a:solidFill>
                <a:effectLst/>
                <a:latin typeface="幼圆" charset="0"/>
                <a:ea typeface="幼圆" charset="0"/>
              </a:rPr>
              <a:t>课堂小结</a:t>
            </a:r>
            <a:endParaRPr lang="zh-CN" altLang="zh-CN" sz="2600" b="1" dirty="0">
              <a:solidFill>
                <a:schemeClr val="accent1"/>
              </a:solidFill>
              <a:effectLst/>
              <a:latin typeface="幼圆" charset="0"/>
              <a:ea typeface="幼圆" charset="0"/>
            </a:endParaRPr>
          </a:p>
        </p:txBody>
      </p:sp>
    </p:spTree>
    <p:custDataLst>
      <p:tags r:id="rId1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4679179" y="421975"/>
            <a:ext cx="2927852" cy="2616379"/>
          </a:xfrm>
          <a:prstGeom prst="rect">
            <a:avLst/>
          </a:prstGeom>
        </p:spPr>
      </p:pic>
      <p:sp>
        <p:nvSpPr>
          <p:cNvPr id="30" name="标题 29"/>
          <p:cNvSpPr>
            <a:spLocks noGrp="1"/>
          </p:cNvSpPr>
          <p:nvPr>
            <p:custDataLst>
              <p:tags r:id="rId3"/>
            </p:custDataLst>
          </p:nvPr>
        </p:nvSpPr>
        <p:spPr>
          <a:xfrm>
            <a:off x="2311246" y="2153955"/>
            <a:ext cx="7561907" cy="1360084"/>
          </a:xfrm>
          <a:prstGeom prst="rect">
            <a:avLst/>
          </a:prstGeom>
        </p:spPr>
        <p:txBody>
          <a:bodyPr vert="horz" lIns="90000" tIns="46800" rIns="90000" bIns="0" rtlCol="0" anchor="b" anchorCtr="0">
            <a:normAutofit/>
          </a:bodyPr>
          <a:lstStyle>
            <a:lvl1pPr marL="0" marR="0" algn="ctr" defTabSz="914400" rtl="0" eaLnBrk="1" fontAlgn="auto" latinLnBrk="0" hangingPunct="1">
              <a:lnSpc>
                <a:spcPct val="100000"/>
              </a:lnSpc>
              <a:spcBef>
                <a:spcPct val="0"/>
              </a:spcBef>
              <a:buNone/>
              <a:defRPr kumimoji="0" lang="zh-CN" altLang="en-US" sz="7200" b="0" i="0" u="none" strike="noStrike" kern="1200" cap="none" spc="600" normalizeH="0" baseline="0" noProof="1" dirty="0">
                <a:solidFill>
                  <a:schemeClr val="accent1"/>
                </a:solidFill>
                <a:uFillTx/>
                <a:latin typeface="Arial" panose="020B0604020202020204" pitchFamily="34" charset="0"/>
                <a:ea typeface="汉仪乐喵体W" panose="00020600040101010101" pitchFamily="18" charset="-122"/>
                <a:cs typeface="+mj-cs"/>
                <a:sym typeface="+mn-ea"/>
              </a:defRPr>
            </a:lvl1pPr>
          </a:lstStyle>
          <a:p>
            <a:pPr marL="0" lvl="0" indent="0" algn="ctr">
              <a:lnSpc>
                <a:spcPct val="100000"/>
              </a:lnSpc>
              <a:spcBef>
                <a:spcPts val="0"/>
              </a:spcBef>
              <a:spcAft>
                <a:spcPts val="0"/>
              </a:spcAft>
              <a:buSzPct val="100000"/>
              <a:buNone/>
            </a:pPr>
            <a:r>
              <a:rPr lang="zh-CN" altLang="en-US" sz="7200" dirty="0">
                <a:solidFill>
                  <a:schemeClr val="accent1">
                    <a:lumMod val="75000"/>
                  </a:schemeClr>
                </a:solidFill>
              </a:rPr>
              <a:t>谢谢</a:t>
            </a:r>
            <a:endParaRPr lang="zh-CN" altLang="en-US" sz="7200" dirty="0">
              <a:solidFill>
                <a:schemeClr val="accent1">
                  <a:lumMod val="75000"/>
                </a:schemeClr>
              </a:solidFill>
            </a:endParaRPr>
          </a:p>
        </p:txBody>
      </p:sp>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22529" name="图片 21505" descr="61"/>
          <p:cNvPicPr>
            <a:picLocks noChangeAspect="1"/>
          </p:cNvPicPr>
          <p:nvPr/>
        </p:nvPicPr>
        <p:blipFill>
          <a:blip r:embed="rId10"/>
          <a:stretch>
            <a:fillRect/>
          </a:stretch>
        </p:blipFill>
        <p:spPr>
          <a:xfrm>
            <a:off x="1524000" y="1221740"/>
            <a:ext cx="9144000" cy="5628640"/>
          </a:xfrm>
          <a:prstGeom prst="rect">
            <a:avLst/>
          </a:prstGeom>
          <a:noFill/>
          <a:ln w="9525">
            <a:noFill/>
          </a:ln>
        </p:spPr>
      </p:pic>
      <p:sp>
        <p:nvSpPr>
          <p:cNvPr id="22530" name="文本占位符 21506"/>
          <p:cNvSpPr>
            <a:spLocks noGrp="1"/>
          </p:cNvSpPr>
          <p:nvPr>
            <p:ph idx="4294967295"/>
            <p:custDataLst>
              <p:tags r:id="rId11"/>
            </p:custDataLst>
          </p:nvPr>
        </p:nvSpPr>
        <p:spPr>
          <a:xfrm>
            <a:off x="1955801" y="1893571"/>
            <a:ext cx="8280400" cy="4465639"/>
          </a:xfrm>
        </p:spPr>
        <p:txBody>
          <a:bodyPr vert="horz" lIns="90000" tIns="46800" rIns="90000" bIns="46800" rtlCol="0" anchor="t">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vl6pPr marL="22860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lnSpc>
                <a:spcPct val="110000"/>
              </a:lnSpc>
              <a:buClrTx/>
              <a:buSzTx/>
              <a:buNone/>
            </a:pPr>
            <a:r>
              <a:rPr lang="en-US" altLang="zh-CN" sz="3600" b="1">
                <a:solidFill>
                  <a:schemeClr val="accent2"/>
                </a:solidFill>
                <a:latin typeface="幼圆" charset="0"/>
                <a:ea typeface="黑体" panose="02010609060101010101" pitchFamily="49" charset="-122"/>
                <a:cs typeface="幼圆" charset="0"/>
                <a:sym typeface="+mn-ea"/>
              </a:rPr>
              <a:t>◆ </a:t>
            </a:r>
            <a:r>
              <a:rPr lang="en-US" altLang="zh-CN" sz="3600" b="1">
                <a:solidFill>
                  <a:schemeClr val="accent2"/>
                </a:solidFill>
                <a:latin typeface="幼圆" charset="0"/>
                <a:ea typeface="黑体" panose="02010609060101010101" pitchFamily="49" charset="-122"/>
                <a:cs typeface="幼圆" charset="0"/>
                <a:sym typeface="+mn-ea"/>
              </a:rPr>
              <a:t>自由读课文，要求：</a:t>
            </a:r>
            <a:endParaRPr lang="en-US" altLang="zh-CN" sz="3600" b="1">
              <a:solidFill>
                <a:schemeClr val="accent2"/>
              </a:solidFill>
              <a:latin typeface="幼圆" charset="0"/>
              <a:ea typeface="黑体" panose="02010609060101010101" pitchFamily="49" charset="-122"/>
              <a:cs typeface="幼圆" charset="0"/>
              <a:sym typeface="+mn-ea"/>
            </a:endParaRPr>
          </a:p>
          <a:p>
            <a:pPr lvl="0" algn="l">
              <a:lnSpc>
                <a:spcPct val="110000"/>
              </a:lnSpc>
              <a:buClrTx/>
              <a:buSzTx/>
              <a:buNone/>
            </a:pPr>
            <a:r>
              <a:rPr lang="en-US" altLang="zh-CN" sz="3600" b="1">
                <a:solidFill>
                  <a:schemeClr val="accent2"/>
                </a:solidFill>
                <a:latin typeface="幼圆" charset="0"/>
                <a:ea typeface="黑体" panose="02010609060101010101" pitchFamily="49" charset="-122"/>
                <a:cs typeface="幼圆" charset="0"/>
                <a:sym typeface="+mn-ea"/>
              </a:rPr>
              <a:t>   </a:t>
            </a:r>
            <a:r>
              <a:rPr lang="en-US" altLang="zh-CN" sz="3600" b="1">
                <a:solidFill>
                  <a:schemeClr val="accent2"/>
                </a:solidFill>
                <a:latin typeface="幼圆" charset="0"/>
                <a:ea typeface="黑体" panose="02010609060101010101" pitchFamily="49" charset="-122"/>
                <a:cs typeface="幼圆" charset="0"/>
                <a:sym typeface="+mn-ea"/>
              </a:rPr>
              <a:t>1</a:t>
            </a:r>
            <a:r>
              <a:rPr lang="en-US" altLang="zh-CN" sz="3600" b="1">
                <a:solidFill>
                  <a:schemeClr val="accent2"/>
                </a:solidFill>
                <a:latin typeface="幼圆" charset="0"/>
                <a:ea typeface="黑体" panose="02010609060101010101" pitchFamily="49" charset="-122"/>
                <a:cs typeface="幼圆" charset="0"/>
                <a:sym typeface="+mn-ea"/>
              </a:rPr>
              <a:t>、把课文读通顺、读流畅，难</a:t>
            </a:r>
            <a:endParaRPr lang="en-US" altLang="zh-CN" sz="3600" b="1">
              <a:solidFill>
                <a:schemeClr val="accent2"/>
              </a:solidFill>
              <a:latin typeface="幼圆" charset="0"/>
              <a:ea typeface="黑体" panose="02010609060101010101" pitchFamily="49" charset="-122"/>
              <a:cs typeface="幼圆" charset="0"/>
              <a:sym typeface="+mn-ea"/>
            </a:endParaRPr>
          </a:p>
          <a:p>
            <a:pPr lvl="0" algn="l">
              <a:lnSpc>
                <a:spcPct val="110000"/>
              </a:lnSpc>
              <a:buClrTx/>
              <a:buSzTx/>
              <a:buNone/>
            </a:pPr>
            <a:r>
              <a:rPr lang="en-US" altLang="zh-CN" sz="3600" b="1">
                <a:solidFill>
                  <a:schemeClr val="accent2"/>
                </a:solidFill>
                <a:latin typeface="幼圆" charset="0"/>
                <a:ea typeface="黑体" panose="02010609060101010101" pitchFamily="49" charset="-122"/>
                <a:cs typeface="幼圆" charset="0"/>
                <a:sym typeface="+mn-ea"/>
              </a:rPr>
              <a:t>      读的字词句多读几遍。</a:t>
            </a:r>
            <a:endParaRPr lang="en-US" altLang="zh-CN" sz="3600" b="1">
              <a:solidFill>
                <a:schemeClr val="accent2"/>
              </a:solidFill>
              <a:latin typeface="幼圆" charset="0"/>
              <a:ea typeface="黑体" panose="02010609060101010101" pitchFamily="49" charset="-122"/>
              <a:cs typeface="幼圆" charset="0"/>
              <a:sym typeface="+mn-ea"/>
            </a:endParaRPr>
          </a:p>
          <a:p>
            <a:pPr lvl="0" algn="l">
              <a:lnSpc>
                <a:spcPct val="110000"/>
              </a:lnSpc>
              <a:buClrTx/>
              <a:buSzTx/>
              <a:buNone/>
            </a:pPr>
            <a:r>
              <a:rPr lang="en-US" altLang="zh-CN" sz="3600" b="1">
                <a:solidFill>
                  <a:schemeClr val="accent2"/>
                </a:solidFill>
                <a:latin typeface="幼圆" charset="0"/>
                <a:ea typeface="黑体" panose="02010609060101010101" pitchFamily="49" charset="-122"/>
                <a:cs typeface="幼圆" charset="0"/>
                <a:sym typeface="+mn-ea"/>
              </a:rPr>
              <a:t>   </a:t>
            </a:r>
            <a:r>
              <a:rPr lang="en-US" altLang="zh-CN" sz="3600" b="1">
                <a:solidFill>
                  <a:schemeClr val="accent2"/>
                </a:solidFill>
                <a:latin typeface="幼圆" charset="0"/>
                <a:ea typeface="黑体" panose="02010609060101010101" pitchFamily="49" charset="-122"/>
                <a:cs typeface="幼圆" charset="0"/>
                <a:sym typeface="+mn-ea"/>
              </a:rPr>
              <a:t>2</a:t>
            </a:r>
            <a:r>
              <a:rPr lang="en-US" altLang="zh-CN" sz="3600" b="1">
                <a:solidFill>
                  <a:schemeClr val="accent2"/>
                </a:solidFill>
                <a:latin typeface="幼圆" charset="0"/>
                <a:ea typeface="黑体" panose="02010609060101010101" pitchFamily="49" charset="-122"/>
                <a:cs typeface="幼圆" charset="0"/>
                <a:sym typeface="+mn-ea"/>
              </a:rPr>
              <a:t>、想一想课文主要写了什么？</a:t>
            </a:r>
            <a:r>
              <a:rPr lang="en-US" altLang="zh-CN" sz="3600" b="1">
                <a:solidFill>
                  <a:schemeClr val="accent2"/>
                </a:solidFill>
                <a:latin typeface="幼圆" charset="0"/>
                <a:ea typeface="黑体" panose="02010609060101010101" pitchFamily="49" charset="-122"/>
                <a:cs typeface="幼圆" charset="0"/>
                <a:sym typeface="+mn-ea"/>
              </a:rPr>
              <a:t> </a:t>
            </a:r>
            <a:endParaRPr lang="en-US" altLang="zh-CN" sz="3600" b="1">
              <a:solidFill>
                <a:schemeClr val="accent2"/>
              </a:solidFill>
              <a:latin typeface="幼圆" charset="0"/>
              <a:ea typeface="黑体" panose="02010609060101010101" pitchFamily="49" charset="-122"/>
              <a:cs typeface="幼圆" charset="0"/>
              <a:sym typeface="+mn-ea"/>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2"/>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2" name="图片 21505" descr="61"/>
          <p:cNvPicPr>
            <a:picLocks noChangeAspect="1"/>
          </p:cNvPicPr>
          <p:nvPr/>
        </p:nvPicPr>
        <p:blipFill>
          <a:blip r:embed="rId10"/>
          <a:stretch>
            <a:fillRect/>
          </a:stretch>
        </p:blipFill>
        <p:spPr>
          <a:xfrm>
            <a:off x="1523365" y="1162050"/>
            <a:ext cx="9144000" cy="5688330"/>
          </a:xfrm>
          <a:prstGeom prst="rect">
            <a:avLst/>
          </a:prstGeom>
          <a:noFill/>
          <a:ln w="9525">
            <a:noFill/>
          </a:ln>
        </p:spPr>
      </p:pic>
      <p:sp>
        <p:nvSpPr>
          <p:cNvPr id="4" name="文本框 6"/>
          <p:cNvSpPr txBox="1"/>
          <p:nvPr/>
        </p:nvSpPr>
        <p:spPr>
          <a:xfrm>
            <a:off x="2219960" y="2070735"/>
            <a:ext cx="8190230" cy="2971800"/>
          </a:xfrm>
          <a:prstGeom prst="rect">
            <a:avLst/>
          </a:prstGeom>
          <a:noFill/>
        </p:spPr>
        <p:txBody>
          <a:bodyPr wrap="square" rtlCol="0" anchor="t">
            <a:spAutoFit/>
          </a:bodyPr>
          <a:p>
            <a:pPr>
              <a:lnSpc>
                <a:spcPct val="130000"/>
              </a:lnSpc>
            </a:pPr>
            <a:r>
              <a:rPr lang="zh-CN" altLang="en-US" sz="3600" b="1" dirty="0">
                <a:solidFill>
                  <a:srgbClr val="000000"/>
                </a:solidFill>
                <a:latin typeface="幼圆" charset="0"/>
                <a:ea typeface="黑体" panose="02010609060101010101" pitchFamily="49" charset="-122"/>
                <a:cs typeface="幼圆" charset="0"/>
              </a:rPr>
              <a:t> </a:t>
            </a:r>
            <a:r>
              <a:rPr lang="zh-CN" altLang="en-US" sz="3600" b="1" dirty="0" smtClean="0">
                <a:solidFill>
                  <a:srgbClr val="000000"/>
                </a:solidFill>
                <a:latin typeface="幼圆" charset="0"/>
                <a:ea typeface="黑体" panose="02010609060101010101" pitchFamily="49" charset="-122"/>
                <a:cs typeface="幼圆" charset="0"/>
              </a:rPr>
              <a:t>   一位山野老农，面对自然条件的恶劣和生活条件的艰辛，用十五年的时间在晋西北沙漠，奇迹般地创造了一块绿洲。</a:t>
            </a:r>
            <a:endParaRPr lang="zh-CN" altLang="en-US" sz="36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组合 7"/>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48129" name="Rectangle 1"/>
          <p:cNvSpPr>
            <a:spLocks noChangeArrowheads="1"/>
          </p:cNvSpPr>
          <p:nvPr>
            <p:custDataLst>
              <p:tags r:id="rId10"/>
            </p:custDataLst>
          </p:nvPr>
        </p:nvSpPr>
        <p:spPr bwMode="auto">
          <a:xfrm>
            <a:off x="2111557" y="1313823"/>
            <a:ext cx="7968885" cy="675640"/>
          </a:xfrm>
          <a:prstGeom prst="rect">
            <a:avLst/>
          </a:prstGeom>
          <a:noFill/>
          <a:ln w="9525">
            <a:noFill/>
            <a:miter lim="800000"/>
          </a:ln>
          <a:effectLst/>
        </p:spPr>
        <p:txBody>
          <a:bodyPr vert="horz" wrap="square" lIns="121920" tIns="60960" rIns="121920" bIns="60960" numCol="1" anchor="ctr" anchorCtr="0" compatLnSpc="1">
            <a:spAutoFit/>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3600" b="1" i="0" u="none" strike="noStrike" cap="none" normalizeH="0" baseline="0" dirty="0" smtClean="0">
                <a:solidFill>
                  <a:schemeClr val="dk1"/>
                </a:solidFill>
                <a:latin typeface="幼圆" charset="0"/>
                <a:ea typeface="幼圆" charset="0"/>
                <a:cs typeface="Tahoma" panose="020B0604030504040204" pitchFamily="34" charset="0"/>
              </a:rPr>
              <a:t>想一想这是一位怎样的老人。</a:t>
            </a:r>
            <a:endParaRPr kumimoji="0" lang="zh-CN" altLang="en-US" sz="3600" b="1" i="0" u="none" strike="noStrike" cap="none" normalizeH="0" baseline="0" dirty="0" smtClean="0">
              <a:solidFill>
                <a:schemeClr val="dk1"/>
              </a:solidFill>
              <a:latin typeface="幼圆" charset="0"/>
              <a:ea typeface="幼圆" charset="0"/>
              <a:cs typeface="Tahoma" panose="020B0604030504040204" pitchFamily="34" charset="0"/>
            </a:endParaRPr>
          </a:p>
        </p:txBody>
      </p:sp>
      <p:sp>
        <p:nvSpPr>
          <p:cNvPr id="2" name="文本框 1"/>
          <p:cNvSpPr txBox="1"/>
          <p:nvPr/>
        </p:nvSpPr>
        <p:spPr>
          <a:xfrm>
            <a:off x="7661051" y="2993485"/>
            <a:ext cx="3560233" cy="645160"/>
          </a:xfrm>
          <a:prstGeom prst="rect">
            <a:avLst/>
          </a:prstGeom>
          <a:noFill/>
        </p:spPr>
        <p:txBody>
          <a:bodyPr wrap="square" rtlCol="0" anchor="t">
            <a:spAutoFit/>
          </a:bodyPr>
          <a:lstStyle/>
          <a:p>
            <a:r>
              <a:rPr lang="zh-CN" altLang="en-US" sz="3600" b="1" dirty="0">
                <a:solidFill>
                  <a:srgbClr val="000000"/>
                </a:solidFill>
                <a:latin typeface="幼圆" charset="0"/>
                <a:ea typeface="幼圆" charset="0"/>
                <a:cs typeface="楷体" panose="02010609060101010101" pitchFamily="49" charset="-122"/>
              </a:rPr>
              <a:t>已经八十一岁</a:t>
            </a:r>
            <a:endParaRPr lang="zh-CN" altLang="en-US" sz="3600" b="1" dirty="0">
              <a:solidFill>
                <a:srgbClr val="000000"/>
              </a:solidFill>
              <a:latin typeface="幼圆" charset="0"/>
              <a:ea typeface="幼圆" charset="0"/>
              <a:cs typeface="楷体" panose="02010609060101010101" pitchFamily="49" charset="-122"/>
            </a:endParaRPr>
          </a:p>
        </p:txBody>
      </p:sp>
      <p:sp>
        <p:nvSpPr>
          <p:cNvPr id="3" name="文本框 2"/>
          <p:cNvSpPr txBox="1"/>
          <p:nvPr/>
        </p:nvSpPr>
        <p:spPr>
          <a:xfrm>
            <a:off x="1103445" y="4389105"/>
            <a:ext cx="2550160" cy="645160"/>
          </a:xfrm>
          <a:prstGeom prst="rect">
            <a:avLst/>
          </a:prstGeom>
          <a:noFill/>
        </p:spPr>
        <p:txBody>
          <a:bodyPr wrap="square" rtlCol="0" anchor="t">
            <a:spAutoFit/>
          </a:bodyPr>
          <a:lstStyle/>
          <a:p>
            <a:r>
              <a:rPr lang="zh-CN" altLang="en-US" sz="3600" b="1" dirty="0">
                <a:solidFill>
                  <a:srgbClr val="000000"/>
                </a:solidFill>
                <a:latin typeface="幼圆" charset="0"/>
                <a:ea typeface="幼圆" charset="0"/>
                <a:cs typeface="楷体" panose="02010609060101010101" pitchFamily="49" charset="-122"/>
              </a:rPr>
              <a:t>拄着拐杖</a:t>
            </a:r>
            <a:endParaRPr lang="zh-CN" altLang="en-US" sz="3600" b="1" dirty="0">
              <a:solidFill>
                <a:srgbClr val="000000"/>
              </a:solidFill>
              <a:latin typeface="幼圆" charset="0"/>
              <a:ea typeface="幼圆" charset="0"/>
              <a:cs typeface="楷体" panose="02010609060101010101" pitchFamily="49" charset="-122"/>
            </a:endParaRPr>
          </a:p>
        </p:txBody>
      </p:sp>
      <p:sp>
        <p:nvSpPr>
          <p:cNvPr id="4" name="文本框 3"/>
          <p:cNvSpPr txBox="1"/>
          <p:nvPr/>
        </p:nvSpPr>
        <p:spPr>
          <a:xfrm>
            <a:off x="5135893" y="4389105"/>
            <a:ext cx="1761257" cy="645160"/>
          </a:xfrm>
          <a:prstGeom prst="rect">
            <a:avLst/>
          </a:prstGeom>
          <a:noFill/>
        </p:spPr>
        <p:txBody>
          <a:bodyPr wrap="square" rtlCol="0" anchor="t">
            <a:spAutoFit/>
          </a:bodyPr>
          <a:lstStyle/>
          <a:p>
            <a:r>
              <a:rPr lang="zh-CN" altLang="en-US" sz="3600" b="1" dirty="0" smtClean="0">
                <a:solidFill>
                  <a:srgbClr val="000000"/>
                </a:solidFill>
                <a:latin typeface="幼圆" charset="0"/>
                <a:ea typeface="幼圆" charset="0"/>
                <a:cs typeface="楷体" panose="02010609060101010101" pitchFamily="49" charset="-122"/>
              </a:rPr>
              <a:t>种树</a:t>
            </a:r>
            <a:endParaRPr lang="zh-CN" altLang="en-US" sz="3600" b="1" dirty="0" smtClean="0">
              <a:solidFill>
                <a:srgbClr val="000000"/>
              </a:solidFill>
              <a:latin typeface="幼圆" charset="0"/>
              <a:ea typeface="幼圆" charset="0"/>
              <a:cs typeface="楷体" panose="02010609060101010101" pitchFamily="49" charset="-122"/>
            </a:endParaRPr>
          </a:p>
        </p:txBody>
      </p:sp>
      <p:sp>
        <p:nvSpPr>
          <p:cNvPr id="5" name="文本框 4"/>
          <p:cNvSpPr txBox="1"/>
          <p:nvPr/>
        </p:nvSpPr>
        <p:spPr>
          <a:xfrm>
            <a:off x="7722243" y="4389105"/>
            <a:ext cx="4165177" cy="645160"/>
          </a:xfrm>
          <a:prstGeom prst="rect">
            <a:avLst/>
          </a:prstGeom>
          <a:noFill/>
        </p:spPr>
        <p:txBody>
          <a:bodyPr wrap="square" rtlCol="0" anchor="t">
            <a:spAutoFit/>
          </a:bodyPr>
          <a:lstStyle/>
          <a:p>
            <a:r>
              <a:rPr lang="zh-CN" altLang="en-US" sz="3600" b="1" dirty="0" smtClean="0">
                <a:solidFill>
                  <a:srgbClr val="000000"/>
                </a:solidFill>
                <a:latin typeface="幼圆" charset="0"/>
                <a:ea typeface="幼圆" charset="0"/>
                <a:cs typeface="楷体" panose="02010609060101010101" pitchFamily="49" charset="-122"/>
              </a:rPr>
              <a:t>创造了这块绿洲</a:t>
            </a:r>
            <a:endParaRPr lang="zh-CN" altLang="en-US" sz="3600" b="1" dirty="0" smtClean="0">
              <a:solidFill>
                <a:srgbClr val="000000"/>
              </a:solidFill>
              <a:latin typeface="幼圆" charset="0"/>
              <a:ea typeface="幼圆" charset="0"/>
              <a:cs typeface="楷体" panose="02010609060101010101" pitchFamily="49" charset="-122"/>
            </a:endParaRPr>
          </a:p>
        </p:txBody>
      </p:sp>
      <p:sp>
        <p:nvSpPr>
          <p:cNvPr id="10" name="文本框 9"/>
          <p:cNvSpPr txBox="1"/>
          <p:nvPr/>
        </p:nvSpPr>
        <p:spPr>
          <a:xfrm>
            <a:off x="1827696" y="2991872"/>
            <a:ext cx="5194533" cy="645160"/>
          </a:xfrm>
          <a:prstGeom prst="rect">
            <a:avLst/>
          </a:prstGeom>
          <a:noFill/>
        </p:spPr>
        <p:txBody>
          <a:bodyPr wrap="square" rtlCol="0" anchor="t">
            <a:spAutoFit/>
          </a:bodyPr>
          <a:lstStyle/>
          <a:p>
            <a:r>
              <a:rPr lang="zh-CN" altLang="en-US" sz="3600" b="1" dirty="0" smtClean="0">
                <a:solidFill>
                  <a:srgbClr val="000000"/>
                </a:solidFill>
                <a:latin typeface="幼圆" charset="0"/>
                <a:ea typeface="幼圆" charset="0"/>
                <a:cs typeface="楷体" panose="02010609060101010101" pitchFamily="49" charset="-122"/>
              </a:rPr>
              <a:t>手拿旱烟的瘦老头</a:t>
            </a:r>
            <a:endParaRPr lang="zh-CN" altLang="en-US" sz="3600" b="1" dirty="0" smtClean="0">
              <a:solidFill>
                <a:srgbClr val="000000"/>
              </a:solidFill>
              <a:latin typeface="幼圆" charset="0"/>
              <a:ea typeface="幼圆" charset="0"/>
              <a:cs typeface="楷体" panose="02010609060101010101" pitchFamily="49" charset="-122"/>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整体感知</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heckerboard(across)">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heckerboard(across)">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文本框 6"/>
          <p:cNvSpPr txBox="1"/>
          <p:nvPr>
            <p:custDataLst>
              <p:tags r:id="rId10"/>
            </p:custDataLst>
          </p:nvPr>
        </p:nvSpPr>
        <p:spPr>
          <a:xfrm>
            <a:off x="2351584" y="1604797"/>
            <a:ext cx="8928992" cy="3846830"/>
          </a:xfrm>
          <a:prstGeom prst="rect">
            <a:avLst/>
          </a:prstGeom>
          <a:noFill/>
        </p:spPr>
        <p:txBody>
          <a:bodyPr wrap="square" rtlCol="0" anchor="t">
            <a:spAutoFit/>
          </a:bodyPr>
          <a:lstStyle/>
          <a:p>
            <a:pPr>
              <a:lnSpc>
                <a:spcPct val="150000"/>
              </a:lnSpc>
            </a:pPr>
            <a:r>
              <a:rPr lang="en-US" altLang="zh-CN" sz="4265" b="1" dirty="0">
                <a:solidFill>
                  <a:schemeClr val="dk1"/>
                </a:solidFill>
                <a:latin typeface="幼圆" charset="0"/>
                <a:ea typeface="黑体" panose="02010609060101010101" pitchFamily="49" charset="-122"/>
                <a:cs typeface="幼圆" charset="0"/>
              </a:rPr>
              <a:t> </a:t>
            </a:r>
            <a:r>
              <a:rPr lang="en-US" altLang="zh-CN" sz="4000" b="1" dirty="0" smtClean="0">
                <a:solidFill>
                  <a:schemeClr val="dk1"/>
                </a:solidFill>
                <a:latin typeface="幼圆" charset="0"/>
                <a:ea typeface="黑体" panose="02010609060101010101" pitchFamily="49" charset="-122"/>
                <a:cs typeface="幼圆" charset="0"/>
              </a:rPr>
              <a:t>   </a:t>
            </a:r>
            <a:r>
              <a:rPr lang="zh-CN" altLang="en-US" sz="4000" b="1" dirty="0" smtClean="0">
                <a:solidFill>
                  <a:schemeClr val="dk1"/>
                </a:solidFill>
                <a:latin typeface="幼圆" charset="0"/>
                <a:ea typeface="黑体" panose="02010609060101010101" pitchFamily="49" charset="-122"/>
                <a:cs typeface="幼圆" charset="0"/>
              </a:rPr>
              <a:t>默读阅读提示，明确第一条学习要求：默读课文，说说文中的老人创造了怎样的奇迹，是在什么样的条件下创造的。</a:t>
            </a:r>
            <a:endParaRPr lang="zh-CN" altLang="en-US" sz="4000" b="1" dirty="0" smtClean="0">
              <a:solidFill>
                <a:schemeClr val="dk1"/>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4" name="组合 3"/>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pic>
        <p:nvPicPr>
          <p:cNvPr id="30722" name="Picture 2" descr="http://bbs-fd.zol-img.com.cn/t_s1200x5000/g3/M0A/01/00/Cg-4WFJmQQSIOsoEABL1bi8kphIAAMs5gJ7Eg0AEvWG878.jpg"/>
          <p:cNvPicPr>
            <a:picLocks noChangeAspect="1" noChangeArrowheads="1"/>
          </p:cNvPicPr>
          <p:nvPr/>
        </p:nvPicPr>
        <p:blipFill>
          <a:blip r:embed="rId10" cstate="print"/>
          <a:srcRect/>
          <a:stretch>
            <a:fillRect/>
          </a:stretch>
        </p:blipFill>
        <p:spPr bwMode="auto">
          <a:xfrm>
            <a:off x="1487805" y="965200"/>
            <a:ext cx="9211945" cy="5198745"/>
          </a:xfrm>
          <a:prstGeom prst="rect">
            <a:avLst/>
          </a:prstGeom>
          <a:noFill/>
        </p:spPr>
      </p:pic>
      <p:sp>
        <p:nvSpPr>
          <p:cNvPr id="7" name="TextBox 6"/>
          <p:cNvSpPr txBox="1"/>
          <p:nvPr>
            <p:custDataLst>
              <p:tags r:id="rId11"/>
            </p:custDataLst>
          </p:nvPr>
        </p:nvSpPr>
        <p:spPr>
          <a:xfrm>
            <a:off x="1487488" y="1097569"/>
            <a:ext cx="9217024" cy="2676525"/>
          </a:xfrm>
          <a:prstGeom prst="rect">
            <a:avLst/>
          </a:prstGeom>
          <a:solidFill>
            <a:schemeClr val="lt1">
              <a:alpha val="90000"/>
            </a:schemeClr>
          </a:solidFill>
          <a:effectLst>
            <a:softEdge rad="63500"/>
          </a:effectLst>
        </p:spPr>
        <p:txBody>
          <a:bodyPr wrap="square" rtlCol="0">
            <a:spAutoFit/>
          </a:bodyPr>
          <a:lstStyle/>
          <a:p>
            <a:pPr>
              <a:lnSpc>
                <a:spcPct val="140000"/>
              </a:lnSpc>
            </a:pPr>
            <a:r>
              <a:rPr lang="en-US" altLang="zh-CN" sz="4000" b="1" dirty="0" smtClean="0">
                <a:solidFill>
                  <a:srgbClr val="000000"/>
                </a:solidFill>
                <a:latin typeface="幼圆" charset="0"/>
                <a:ea typeface="黑体" panose="02010609060101010101" pitchFamily="49" charset="-122"/>
                <a:cs typeface="幼圆" charset="0"/>
              </a:rPr>
              <a:t>    </a:t>
            </a:r>
            <a:r>
              <a:rPr lang="zh-CN" altLang="en-US" sz="4000" b="1" dirty="0" smtClean="0">
                <a:solidFill>
                  <a:srgbClr val="000000"/>
                </a:solidFill>
                <a:latin typeface="幼圆" charset="0"/>
                <a:ea typeface="黑体" panose="02010609060101010101" pitchFamily="49" charset="-122"/>
                <a:cs typeface="幼圆" charset="0"/>
              </a:rPr>
              <a:t>十五年啊，绿化了八条沟，造了七条防风林带，三千七百亩林网，这是多么了不起的奇迹。</a:t>
            </a:r>
            <a:endParaRPr lang="zh-CN" altLang="en-US" sz="4000" b="1" dirty="0" smtClean="0">
              <a:solidFill>
                <a:srgbClr val="000000"/>
              </a:solidFill>
              <a:latin typeface="幼圆" charset="0"/>
              <a:ea typeface="黑体" panose="02010609060101010101" pitchFamily="49" charset="-122"/>
              <a:cs typeface="幼圆" charset="0"/>
            </a:endParaRPr>
          </a:p>
        </p:txBody>
      </p:sp>
      <p:sp>
        <p:nvSpPr>
          <p:cNvPr id="2" name="圆角矩形 1"/>
          <p:cNvSpPr/>
          <p:nvPr>
            <p:custDataLst>
              <p:tags r:id="rId12"/>
            </p:custDataLst>
          </p:nvPr>
        </p:nvSpPr>
        <p:spPr>
          <a:xfrm>
            <a:off x="2735580" y="4389120"/>
            <a:ext cx="2688590" cy="925195"/>
          </a:xfrm>
          <a:prstGeom prst="roundRect">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lt1"/>
              </a:solidFill>
              <a:latin typeface="幼圆" charset="0"/>
              <a:cs typeface="幼圆" charset="0"/>
            </a:endParaRPr>
          </a:p>
        </p:txBody>
      </p:sp>
      <p:sp>
        <p:nvSpPr>
          <p:cNvPr id="3" name="文本框 2"/>
          <p:cNvSpPr txBox="1"/>
          <p:nvPr>
            <p:custDataLst>
              <p:tags r:id="rId13"/>
            </p:custDataLst>
          </p:nvPr>
        </p:nvSpPr>
        <p:spPr>
          <a:xfrm>
            <a:off x="2862580" y="4462145"/>
            <a:ext cx="2362200" cy="748030"/>
          </a:xfrm>
          <a:prstGeom prst="rect">
            <a:avLst/>
          </a:prstGeom>
          <a:noFill/>
        </p:spPr>
        <p:txBody>
          <a:bodyPr wrap="none" rtlCol="0">
            <a:spAutoFit/>
          </a:bodyPr>
          <a:lstStyle/>
          <a:p>
            <a:r>
              <a:rPr lang="zh-CN" altLang="en-US" sz="4265" b="1" dirty="0" smtClean="0">
                <a:solidFill>
                  <a:schemeClr val="lt1"/>
                </a:solidFill>
                <a:latin typeface="幼圆" charset="0"/>
                <a:ea typeface="幼圆" charset="0"/>
              </a:rPr>
              <a:t>时间之长</a:t>
            </a:r>
            <a:endParaRPr lang="zh-CN" altLang="en-US" sz="4265" b="1" dirty="0" smtClean="0">
              <a:solidFill>
                <a:schemeClr val="lt1"/>
              </a:solidFill>
              <a:latin typeface="幼圆" charset="0"/>
              <a:ea typeface="幼圆" charset="0"/>
            </a:endParaRPr>
          </a:p>
        </p:txBody>
      </p:sp>
      <p:sp>
        <p:nvSpPr>
          <p:cNvPr id="9" name="圆角矩形 8"/>
          <p:cNvSpPr/>
          <p:nvPr>
            <p:custDataLst>
              <p:tags r:id="rId14"/>
            </p:custDataLst>
          </p:nvPr>
        </p:nvSpPr>
        <p:spPr>
          <a:xfrm>
            <a:off x="7152005" y="4389120"/>
            <a:ext cx="2688590" cy="925195"/>
          </a:xfrm>
          <a:prstGeom prst="roundRect">
            <a:avLst/>
          </a:prstGeom>
          <a:solidFill>
            <a:srgbClr val="0066FF"/>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lt1"/>
              </a:solidFill>
              <a:latin typeface="幼圆" charset="0"/>
              <a:cs typeface="幼圆" charset="0"/>
            </a:endParaRPr>
          </a:p>
        </p:txBody>
      </p:sp>
      <p:sp>
        <p:nvSpPr>
          <p:cNvPr id="10" name="文本框 9"/>
          <p:cNvSpPr txBox="1"/>
          <p:nvPr>
            <p:custDataLst>
              <p:tags r:id="rId15"/>
            </p:custDataLst>
          </p:nvPr>
        </p:nvSpPr>
        <p:spPr>
          <a:xfrm>
            <a:off x="7279005" y="4462145"/>
            <a:ext cx="2362200" cy="748030"/>
          </a:xfrm>
          <a:prstGeom prst="rect">
            <a:avLst/>
          </a:prstGeom>
          <a:noFill/>
        </p:spPr>
        <p:txBody>
          <a:bodyPr wrap="none" rtlCol="0">
            <a:spAutoFit/>
          </a:bodyPr>
          <a:lstStyle/>
          <a:p>
            <a:r>
              <a:rPr lang="zh-CN" altLang="en-US" sz="4265" b="1" dirty="0" smtClean="0">
                <a:solidFill>
                  <a:schemeClr val="lt1"/>
                </a:solidFill>
                <a:latin typeface="幼圆" charset="0"/>
                <a:ea typeface="幼圆" charset="0"/>
              </a:rPr>
              <a:t>面积之大</a:t>
            </a:r>
            <a:endParaRPr lang="zh-CN" altLang="en-US" sz="4265" b="1" dirty="0" smtClean="0">
              <a:solidFill>
                <a:schemeClr val="lt1"/>
              </a:solidFill>
              <a:latin typeface="幼圆" charset="0"/>
              <a:ea typeface="幼圆" charset="0"/>
            </a:endParaRPr>
          </a:p>
        </p:txBody>
      </p:sp>
      <p:sp>
        <p:nvSpPr>
          <p:cNvPr id="5" name="矩形 4"/>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文本框 6"/>
          <p:cNvSpPr txBox="1"/>
          <p:nvPr>
            <p:custDataLst>
              <p:tags r:id="rId10"/>
            </p:custDataLst>
          </p:nvPr>
        </p:nvSpPr>
        <p:spPr>
          <a:xfrm>
            <a:off x="2639616" y="1316765"/>
            <a:ext cx="8544949" cy="2653665"/>
          </a:xfrm>
          <a:prstGeom prst="rect">
            <a:avLst/>
          </a:prstGeom>
          <a:noFill/>
        </p:spPr>
        <p:txBody>
          <a:bodyPr wrap="square" rtlCol="0" anchor="t">
            <a:spAutoFit/>
          </a:bodyPr>
          <a:lstStyle/>
          <a:p>
            <a:pPr>
              <a:lnSpc>
                <a:spcPct val="130000"/>
              </a:lnSpc>
            </a:pPr>
            <a:r>
              <a:rPr lang="en-US" altLang="zh-CN" sz="4265" b="1" dirty="0" smtClean="0">
                <a:solidFill>
                  <a:schemeClr val="dk1"/>
                </a:solidFill>
                <a:latin typeface="幼圆" charset="0"/>
                <a:ea typeface="黑体" panose="02010609060101010101" pitchFamily="49" charset="-122"/>
                <a:cs typeface="幼圆" charset="0"/>
              </a:rPr>
              <a:t>    </a:t>
            </a:r>
            <a:r>
              <a:rPr lang="zh-CN" altLang="en-US" sz="4265" b="1" dirty="0" smtClean="0">
                <a:solidFill>
                  <a:schemeClr val="dk1"/>
                </a:solidFill>
                <a:latin typeface="幼圆" charset="0"/>
                <a:ea typeface="黑体" panose="02010609060101010101" pitchFamily="49" charset="-122"/>
                <a:cs typeface="幼圆" charset="0"/>
              </a:rPr>
              <a:t>这个奇迹是在怎样的条件下创造的呢？读第</a:t>
            </a:r>
            <a:r>
              <a:rPr lang="en-US" altLang="zh-CN" sz="4265" b="1" dirty="0" smtClean="0">
                <a:solidFill>
                  <a:schemeClr val="dk1"/>
                </a:solidFill>
                <a:latin typeface="幼圆" charset="0"/>
                <a:ea typeface="黑体" panose="02010609060101010101" pitchFamily="49" charset="-122"/>
                <a:cs typeface="幼圆" charset="0"/>
              </a:rPr>
              <a:t>1</a:t>
            </a:r>
            <a:r>
              <a:rPr lang="zh-CN" altLang="en-US" sz="4265" b="1" dirty="0" smtClean="0">
                <a:solidFill>
                  <a:schemeClr val="dk1"/>
                </a:solidFill>
                <a:latin typeface="幼圆" charset="0"/>
                <a:ea typeface="黑体" panose="02010609060101010101" pitchFamily="49" charset="-122"/>
                <a:cs typeface="幼圆" charset="0"/>
              </a:rPr>
              <a:t>、</a:t>
            </a:r>
            <a:r>
              <a:rPr lang="en-US" altLang="zh-CN" sz="4265" b="1" dirty="0" smtClean="0">
                <a:solidFill>
                  <a:schemeClr val="dk1"/>
                </a:solidFill>
                <a:latin typeface="幼圆" charset="0"/>
                <a:ea typeface="黑体" panose="02010609060101010101" pitchFamily="49" charset="-122"/>
                <a:cs typeface="幼圆" charset="0"/>
              </a:rPr>
              <a:t>2</a:t>
            </a:r>
            <a:r>
              <a:rPr lang="zh-CN" altLang="en-US" sz="4265" b="1" dirty="0" smtClean="0">
                <a:solidFill>
                  <a:schemeClr val="dk1"/>
                </a:solidFill>
                <a:latin typeface="幼圆" charset="0"/>
                <a:ea typeface="黑体" panose="02010609060101010101" pitchFamily="49" charset="-122"/>
                <a:cs typeface="幼圆" charset="0"/>
              </a:rPr>
              <a:t>自然段，说说山沟的大环境有什么特点。</a:t>
            </a:r>
            <a:endParaRPr lang="zh-CN" altLang="en-US" sz="4265" b="1" dirty="0" smtClean="0">
              <a:solidFill>
                <a:schemeClr val="dk1"/>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6" name="组合 5"/>
          <p:cNvGrpSpPr/>
          <p:nvPr userDrawn="1">
            <p:custDataLst>
              <p:tags r:id="rId1"/>
            </p:custDataLst>
          </p:nvPr>
        </p:nvGrpSpPr>
        <p:grpSpPr>
          <a:xfrm rot="780000">
            <a:off x="11042650" y="5762625"/>
            <a:ext cx="989965" cy="1124585"/>
            <a:chOff x="17016" y="8842"/>
            <a:chExt cx="1559" cy="1771"/>
          </a:xfrm>
        </p:grpSpPr>
        <p:grpSp>
          <p:nvGrpSpPr>
            <p:cNvPr id="44" name="组合 43"/>
            <p:cNvGrpSpPr/>
            <p:nvPr/>
          </p:nvGrpSpPr>
          <p:grpSpPr>
            <a:xfrm rot="14734457">
              <a:off x="17242" y="8867"/>
              <a:ext cx="1358" cy="1309"/>
              <a:chOff x="3464771" y="1644163"/>
              <a:chExt cx="206269" cy="198616"/>
            </a:xfrm>
          </p:grpSpPr>
          <p:sp>
            <p:nvSpPr>
              <p:cNvPr id="45" name="任意多边形: 形状 44"/>
              <p:cNvSpPr/>
              <p:nvPr>
                <p:custDataLst>
                  <p:tags r:id="rId2"/>
                </p:custDataLst>
              </p:nvPr>
            </p:nvSpPr>
            <p:spPr>
              <a:xfrm>
                <a:off x="3527149" y="1691234"/>
                <a:ext cx="20209" cy="20434"/>
              </a:xfrm>
              <a:custGeom>
                <a:avLst/>
                <a:gdLst>
                  <a:gd name="connsiteX0" fmla="*/ 0 w 102616"/>
                  <a:gd name="connsiteY0" fmla="*/ 61595 h 103759"/>
                  <a:gd name="connsiteX1" fmla="*/ 61595 w 102616"/>
                  <a:gd name="connsiteY1" fmla="*/ 0 h 103759"/>
                  <a:gd name="connsiteX2" fmla="*/ 102616 w 102616"/>
                  <a:gd name="connsiteY2" fmla="*/ 40005 h 103759"/>
                  <a:gd name="connsiteX3" fmla="*/ 39878 w 102616"/>
                  <a:gd name="connsiteY3" fmla="*/ 103759 h 103759"/>
                  <a:gd name="connsiteX4" fmla="*/ 0 w 102616"/>
                  <a:gd name="connsiteY4" fmla="*/ 61595 h 103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616" h="103759">
                    <a:moveTo>
                      <a:pt x="0" y="61595"/>
                    </a:moveTo>
                    <a:lnTo>
                      <a:pt x="61595" y="0"/>
                    </a:lnTo>
                    <a:lnTo>
                      <a:pt x="102616" y="40005"/>
                    </a:lnTo>
                    <a:lnTo>
                      <a:pt x="39878" y="103759"/>
                    </a:lnTo>
                    <a:lnTo>
                      <a:pt x="0" y="61595"/>
                    </a:lnTo>
                  </a:path>
                </a:pathLst>
              </a:custGeom>
              <a:solidFill>
                <a:srgbClr val="F7F7DD"/>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6" name="任意多边形: 形状 45"/>
              <p:cNvSpPr/>
              <p:nvPr>
                <p:custDataLst>
                  <p:tags r:id="rId3"/>
                </p:custDataLst>
              </p:nvPr>
            </p:nvSpPr>
            <p:spPr>
              <a:xfrm>
                <a:off x="3535003" y="1699738"/>
                <a:ext cx="130285" cy="136663"/>
              </a:xfrm>
              <a:custGeom>
                <a:avLst/>
                <a:gdLst>
                  <a:gd name="connsiteX0" fmla="*/ 11430 w 661543"/>
                  <a:gd name="connsiteY0" fmla="*/ 181610 h 693928"/>
                  <a:gd name="connsiteX1" fmla="*/ 0 w 661543"/>
                  <a:gd name="connsiteY1" fmla="*/ 60579 h 693928"/>
                  <a:gd name="connsiteX2" fmla="*/ 57404 w 661543"/>
                  <a:gd name="connsiteY2" fmla="*/ 0 h 693928"/>
                  <a:gd name="connsiteX3" fmla="*/ 168656 w 661543"/>
                  <a:gd name="connsiteY3" fmla="*/ 8636 h 693928"/>
                  <a:gd name="connsiteX4" fmla="*/ 661543 w 661543"/>
                  <a:gd name="connsiteY4" fmla="*/ 445389 h 693928"/>
                  <a:gd name="connsiteX5" fmla="*/ 421640 w 661543"/>
                  <a:gd name="connsiteY5" fmla="*/ 693928 h 693928"/>
                  <a:gd name="connsiteX6" fmla="*/ 11430 w 661543"/>
                  <a:gd name="connsiteY6" fmla="*/ 181610 h 693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1543" h="693928">
                    <a:moveTo>
                      <a:pt x="11430" y="181610"/>
                    </a:moveTo>
                    <a:lnTo>
                      <a:pt x="0" y="60579"/>
                    </a:lnTo>
                    <a:lnTo>
                      <a:pt x="57404" y="0"/>
                    </a:lnTo>
                    <a:lnTo>
                      <a:pt x="168656" y="8636"/>
                    </a:lnTo>
                    <a:lnTo>
                      <a:pt x="661543" y="445389"/>
                    </a:lnTo>
                    <a:lnTo>
                      <a:pt x="421640" y="693928"/>
                    </a:lnTo>
                    <a:lnTo>
                      <a:pt x="11430" y="181610"/>
                    </a:lnTo>
                  </a:path>
                </a:pathLst>
              </a:custGeom>
              <a:solidFill>
                <a:srgbClr val="D0D0B0"/>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7" name="任意多边形: 形状 46"/>
              <p:cNvSpPr/>
              <p:nvPr>
                <p:custDataLst>
                  <p:tags r:id="rId4"/>
                </p:custDataLst>
              </p:nvPr>
            </p:nvSpPr>
            <p:spPr>
              <a:xfrm>
                <a:off x="3618041" y="1788504"/>
                <a:ext cx="52999" cy="54275"/>
              </a:xfrm>
              <a:custGeom>
                <a:avLst/>
                <a:gdLst>
                  <a:gd name="connsiteX0" fmla="*/ 269113 w 269113"/>
                  <a:gd name="connsiteY0" fmla="*/ 32512 h 275590"/>
                  <a:gd name="connsiteX1" fmla="*/ 239903 w 269113"/>
                  <a:gd name="connsiteY1" fmla="*/ 0 h 275590"/>
                  <a:gd name="connsiteX2" fmla="*/ 0 w 269113"/>
                  <a:gd name="connsiteY2" fmla="*/ 243205 h 275590"/>
                  <a:gd name="connsiteX3" fmla="*/ 32385 w 269113"/>
                  <a:gd name="connsiteY3" fmla="*/ 275590 h 275590"/>
                  <a:gd name="connsiteX4" fmla="*/ 269113 w 269113"/>
                  <a:gd name="connsiteY4" fmla="*/ 32512 h 2755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113" h="275590">
                    <a:moveTo>
                      <a:pt x="269113" y="32512"/>
                    </a:moveTo>
                    <a:lnTo>
                      <a:pt x="239903" y="0"/>
                    </a:lnTo>
                    <a:lnTo>
                      <a:pt x="0" y="243205"/>
                    </a:lnTo>
                    <a:lnTo>
                      <a:pt x="32385" y="275590"/>
                    </a:lnTo>
                    <a:lnTo>
                      <a:pt x="269113" y="32512"/>
                    </a:lnTo>
                  </a:path>
                </a:pathLst>
              </a:custGeom>
              <a:solidFill>
                <a:srgbClr val="F1F1E1"/>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8" name="任意多边形: 形状 47"/>
              <p:cNvSpPr/>
              <p:nvPr>
                <p:custDataLst>
                  <p:tags r:id="rId5"/>
                </p:custDataLst>
              </p:nvPr>
            </p:nvSpPr>
            <p:spPr>
              <a:xfrm>
                <a:off x="3537254" y="1702515"/>
                <a:ext cx="71633" cy="75985"/>
              </a:xfrm>
              <a:custGeom>
                <a:avLst/>
                <a:gdLst>
                  <a:gd name="connsiteX0" fmla="*/ 363728 w 363728"/>
                  <a:gd name="connsiteY0" fmla="*/ 182626 h 385826"/>
                  <a:gd name="connsiteX1" fmla="*/ 171323 w 363728"/>
                  <a:gd name="connsiteY1" fmla="*/ 385826 h 385826"/>
                  <a:gd name="connsiteX2" fmla="*/ 0 w 363728"/>
                  <a:gd name="connsiteY2" fmla="*/ 172974 h 385826"/>
                  <a:gd name="connsiteX3" fmla="*/ 161544 w 363728"/>
                  <a:gd name="connsiteY3" fmla="*/ 0 h 385826"/>
                  <a:gd name="connsiteX4" fmla="*/ 363728 w 363728"/>
                  <a:gd name="connsiteY4" fmla="*/ 182626 h 3858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728" h="385826">
                    <a:moveTo>
                      <a:pt x="363728" y="182626"/>
                    </a:moveTo>
                    <a:lnTo>
                      <a:pt x="171323" y="385826"/>
                    </a:lnTo>
                    <a:lnTo>
                      <a:pt x="0" y="172974"/>
                    </a:lnTo>
                    <a:lnTo>
                      <a:pt x="161544" y="0"/>
                    </a:lnTo>
                    <a:lnTo>
                      <a:pt x="363728" y="182626"/>
                    </a:lnTo>
                  </a:path>
                </a:pathLst>
              </a:custGeom>
              <a:solidFill>
                <a:schemeClr val="accent2"/>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9" name="任意多边形: 形状 48"/>
              <p:cNvSpPr/>
              <p:nvPr>
                <p:custDataLst>
                  <p:tags r:id="rId6"/>
                </p:custDataLst>
              </p:nvPr>
            </p:nvSpPr>
            <p:spPr>
              <a:xfrm>
                <a:off x="3464771" y="1644163"/>
                <a:ext cx="77261" cy="55526"/>
              </a:xfrm>
              <a:custGeom>
                <a:avLst/>
                <a:gdLst/>
                <a:ahLst/>
                <a:cxnLst/>
                <a:rect l="0" t="0" r="0" b="0"/>
                <a:pathLst>
                  <a:path w="392304" h="281941">
                    <a:moveTo>
                      <a:pt x="93980" y="68199"/>
                    </a:moveTo>
                    <a:cubicBezTo>
                      <a:pt x="117475" y="53594"/>
                      <a:pt x="140970" y="76327"/>
                      <a:pt x="119380" y="98933"/>
                    </a:cubicBezTo>
                    <a:lnTo>
                      <a:pt x="76708" y="143764"/>
                    </a:lnTo>
                    <a:cubicBezTo>
                      <a:pt x="62357" y="178308"/>
                      <a:pt x="94869" y="198628"/>
                      <a:pt x="117729" y="182626"/>
                    </a:cubicBezTo>
                    <a:lnTo>
                      <a:pt x="291338" y="16129"/>
                    </a:lnTo>
                    <a:cubicBezTo>
                      <a:pt x="356616" y="0"/>
                      <a:pt x="392303" y="33909"/>
                      <a:pt x="381508" y="99314"/>
                    </a:cubicBezTo>
                    <a:cubicBezTo>
                      <a:pt x="372110" y="128778"/>
                      <a:pt x="356616" y="136017"/>
                      <a:pt x="330708" y="163068"/>
                    </a:cubicBezTo>
                    <a:cubicBezTo>
                      <a:pt x="308229" y="187452"/>
                      <a:pt x="315468" y="204978"/>
                      <a:pt x="332867" y="220345"/>
                    </a:cubicBezTo>
                    <a:lnTo>
                      <a:pt x="364871" y="252095"/>
                    </a:lnTo>
                    <a:lnTo>
                      <a:pt x="335026" y="281940"/>
                    </a:lnTo>
                    <a:lnTo>
                      <a:pt x="292862" y="239014"/>
                    </a:lnTo>
                    <a:cubicBezTo>
                      <a:pt x="261747" y="206883"/>
                      <a:pt x="271526" y="172847"/>
                      <a:pt x="300482" y="142875"/>
                    </a:cubicBezTo>
                    <a:lnTo>
                      <a:pt x="341503" y="100711"/>
                    </a:lnTo>
                    <a:cubicBezTo>
                      <a:pt x="356616" y="73914"/>
                      <a:pt x="338836" y="41529"/>
                      <a:pt x="296164" y="58547"/>
                    </a:cubicBezTo>
                    <a:lnTo>
                      <a:pt x="149098" y="217424"/>
                    </a:lnTo>
                    <a:cubicBezTo>
                      <a:pt x="82677" y="262763"/>
                      <a:pt x="0" y="217424"/>
                      <a:pt x="44196" y="122301"/>
                    </a:cubicBezTo>
                    <a:close/>
                  </a:path>
                </a:pathLst>
              </a:custGeom>
              <a:solidFill>
                <a:schemeClr val="accent2"/>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nvGrpSpPr>
            <p:cNvPr id="40" name="组合 39"/>
            <p:cNvGrpSpPr/>
            <p:nvPr/>
          </p:nvGrpSpPr>
          <p:grpSpPr>
            <a:xfrm rot="1187154">
              <a:off x="17016" y="9051"/>
              <a:ext cx="1475" cy="1562"/>
              <a:chOff x="4159239" y="1559399"/>
              <a:chExt cx="266873" cy="282805"/>
            </a:xfrm>
          </p:grpSpPr>
          <p:sp>
            <p:nvSpPr>
              <p:cNvPr id="41" name="任意多边形: 形状 40"/>
              <p:cNvSpPr/>
              <p:nvPr>
                <p:custDataLst>
                  <p:tags r:id="rId7"/>
                </p:custDataLst>
              </p:nvPr>
            </p:nvSpPr>
            <p:spPr>
              <a:xfrm>
                <a:off x="4219467" y="1559399"/>
                <a:ext cx="206645" cy="207245"/>
              </a:xfrm>
              <a:custGeom>
                <a:avLst/>
                <a:gdLst/>
                <a:ahLst/>
                <a:cxnLst/>
                <a:rect l="0" t="0" r="0" b="0"/>
                <a:pathLst>
                  <a:path w="1049275" h="1052323">
                    <a:moveTo>
                      <a:pt x="993648" y="16510"/>
                    </a:moveTo>
                    <a:cubicBezTo>
                      <a:pt x="1039622" y="0"/>
                      <a:pt x="1049274" y="26289"/>
                      <a:pt x="1045591" y="68453"/>
                    </a:cubicBezTo>
                    <a:cubicBezTo>
                      <a:pt x="726059" y="414782"/>
                      <a:pt x="205740" y="1052322"/>
                      <a:pt x="137668" y="1045591"/>
                    </a:cubicBezTo>
                    <a:cubicBezTo>
                      <a:pt x="119762" y="1046861"/>
                      <a:pt x="81662" y="1002157"/>
                      <a:pt x="63374" y="981456"/>
                    </a:cubicBezTo>
                    <a:cubicBezTo>
                      <a:pt x="0" y="941832"/>
                      <a:pt x="652653" y="362331"/>
                      <a:pt x="993648" y="16510"/>
                    </a:cubicBezTo>
                    <a:close/>
                  </a:path>
                </a:pathLst>
              </a:custGeom>
              <a:solidFill>
                <a:schemeClr val="accent3">
                  <a:lumMod val="75000"/>
                </a:schemeClr>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sp>
            <p:nvSpPr>
              <p:cNvPr id="42" name="任意多边形: 形状 41"/>
              <p:cNvSpPr/>
              <p:nvPr>
                <p:custDataLst>
                  <p:tags r:id="rId8"/>
                </p:custDataLst>
              </p:nvPr>
            </p:nvSpPr>
            <p:spPr>
              <a:xfrm>
                <a:off x="4213989" y="1754038"/>
                <a:ext cx="29864" cy="29514"/>
              </a:xfrm>
              <a:custGeom>
                <a:avLst/>
                <a:gdLst>
                  <a:gd name="connsiteX0" fmla="*/ 0 w 151638"/>
                  <a:gd name="connsiteY0" fmla="*/ 101219 h 149860"/>
                  <a:gd name="connsiteX1" fmla="*/ 46990 w 151638"/>
                  <a:gd name="connsiteY1" fmla="*/ 149860 h 149860"/>
                  <a:gd name="connsiteX2" fmla="*/ 151638 w 151638"/>
                  <a:gd name="connsiteY2" fmla="*/ 46990 h 149860"/>
                  <a:gd name="connsiteX3" fmla="*/ 102235 w 151638"/>
                  <a:gd name="connsiteY3" fmla="*/ 0 h 149860"/>
                  <a:gd name="connsiteX4" fmla="*/ 0 w 151638"/>
                  <a:gd name="connsiteY4" fmla="*/ 101219 h 149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38" h="149860">
                    <a:moveTo>
                      <a:pt x="0" y="101219"/>
                    </a:moveTo>
                    <a:lnTo>
                      <a:pt x="46990" y="149860"/>
                    </a:lnTo>
                    <a:lnTo>
                      <a:pt x="151638" y="46990"/>
                    </a:lnTo>
                    <a:lnTo>
                      <a:pt x="102235" y="0"/>
                    </a:lnTo>
                    <a:lnTo>
                      <a:pt x="0" y="101219"/>
                    </a:lnTo>
                  </a:path>
                </a:pathLst>
              </a:custGeom>
              <a:solidFill>
                <a:schemeClr val="lt1">
                  <a:lumMod val="85000"/>
                </a:schemeClr>
              </a:solidFill>
              <a:ln w="6350" cap="flat" cmpd="sng" algn="ctr">
                <a:noFill/>
                <a:prstDash val="solid"/>
                <a:miter lim="800000"/>
              </a:ln>
              <a:effectLst/>
              <a:extLst>
                <a:ext uri="{91240B29-F687-4F45-9708-019B960494DF}">
                  <a14:hiddenLine xmlns:a14="http://schemas.microsoft.com/office/drawing/2010/main" w="6350">
                    <a:solidFill>
                      <a:schemeClr val="accent1"/>
                    </a:solidFill>
                    <a:prstDash val="solid"/>
                    <a:miter lim="800000"/>
                    <a:headEnd/>
                    <a:tailEnd/>
                  </a14:hiddenLine>
                </a:ext>
              </a:extLst>
            </p:spPr>
            <p:style>
              <a:lnRef idx="1">
                <a:schemeClr val="accent1"/>
              </a:lnRef>
              <a:fillRef idx="0">
                <a:schemeClr val="accent1"/>
              </a:fillRef>
              <a:effectRef idx="0">
                <a:schemeClr val="accent1"/>
              </a:effectRef>
              <a:fontRef idx="minor">
                <a:schemeClr val="tx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000000"/>
                  </a:solidFill>
                  <a:effectLst/>
                  <a:uLnTx/>
                  <a:uFillTx/>
                  <a:latin typeface="幼圆" charset="0"/>
                  <a:ea typeface="幼圆" panose="02010509060101010101" pitchFamily="49" charset="-122"/>
                  <a:cs typeface="幼圆" charset="0"/>
                </a:endParaRPr>
              </a:p>
            </p:txBody>
          </p:sp>
          <p:sp>
            <p:nvSpPr>
              <p:cNvPr id="43" name="任意多边形: 形状 42"/>
              <p:cNvSpPr/>
              <p:nvPr>
                <p:custDataLst>
                  <p:tags r:id="rId9"/>
                </p:custDataLst>
              </p:nvPr>
            </p:nvSpPr>
            <p:spPr>
              <a:xfrm>
                <a:off x="4159239" y="1771071"/>
                <a:ext cx="66231" cy="71133"/>
              </a:xfrm>
              <a:custGeom>
                <a:avLst/>
                <a:gdLst/>
                <a:ahLst/>
                <a:cxnLst/>
                <a:rect l="0" t="0" r="0" b="0"/>
                <a:pathLst>
                  <a:path w="336297" h="361189">
                    <a:moveTo>
                      <a:pt x="0" y="345567"/>
                    </a:moveTo>
                    <a:lnTo>
                      <a:pt x="160782" y="46736"/>
                    </a:lnTo>
                    <a:cubicBezTo>
                      <a:pt x="196723" y="5969"/>
                      <a:pt x="229489" y="0"/>
                      <a:pt x="278003" y="14859"/>
                    </a:cubicBezTo>
                    <a:lnTo>
                      <a:pt x="324993" y="63500"/>
                    </a:lnTo>
                    <a:cubicBezTo>
                      <a:pt x="336296" y="118110"/>
                      <a:pt x="331089" y="161290"/>
                      <a:pt x="302260" y="188341"/>
                    </a:cubicBezTo>
                    <a:lnTo>
                      <a:pt x="17780" y="359283"/>
                    </a:lnTo>
                    <a:cubicBezTo>
                      <a:pt x="8128" y="361188"/>
                      <a:pt x="1651" y="357378"/>
                      <a:pt x="0" y="345567"/>
                    </a:cubicBezTo>
                    <a:close/>
                  </a:path>
                </a:pathLst>
              </a:custGeom>
              <a:solidFill>
                <a:schemeClr val="accent1"/>
              </a:solid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marL="0" marR="0" lvl="0" indent="0" algn="ctr" defTabSz="914400" rtl="0" eaLnBrk="1" fontAlgn="auto" latinLnBrk="0" hangingPunct="1">
                  <a:lnSpc>
                    <a:spcPct val="100000"/>
                  </a:lnSpc>
                  <a:spcBef>
                    <a:spcPts val="0"/>
                  </a:spcBef>
                  <a:spcAft>
                    <a:spcPts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幼圆" charset="0"/>
                  <a:ea typeface="幼圆" panose="02010509060101010101" pitchFamily="49" charset="-122"/>
                  <a:cs typeface="幼圆" charset="0"/>
                </a:endParaRPr>
              </a:p>
            </p:txBody>
          </p:sp>
        </p:grpSp>
      </p:grpSp>
      <p:sp>
        <p:nvSpPr>
          <p:cNvPr id="5" name="矩形 4"/>
          <p:cNvSpPr/>
          <p:nvPr>
            <p:custDataLst>
              <p:tags r:id="rId10"/>
            </p:custDataLst>
          </p:nvPr>
        </p:nvSpPr>
        <p:spPr>
          <a:xfrm>
            <a:off x="4655840" y="548680"/>
            <a:ext cx="2880320" cy="829945"/>
          </a:xfrm>
          <a:prstGeom prst="rect">
            <a:avLst/>
          </a:prstGeom>
        </p:spPr>
        <p:txBody>
          <a:bodyPr wrap="square" lIns="91440" tIns="45720" rIns="91440" bIns="45720">
            <a:spAutoFit/>
          </a:bodyPr>
          <a:lstStyle/>
          <a:p>
            <a:pPr algn="ctr"/>
            <a:r>
              <a:rPr lang="zh-CN" altLang="en-US" sz="4800" b="1" dirty="0" smtClean="0">
                <a:solidFill>
                  <a:schemeClr val="accent5">
                    <a:lumMod val="75000"/>
                  </a:schemeClr>
                </a:solidFill>
                <a:latin typeface="幼圆" charset="0"/>
                <a:ea typeface="幼圆" charset="0"/>
              </a:rPr>
              <a:t>背景知识</a:t>
            </a:r>
            <a:endParaRPr lang="zh-CN" altLang="en-US" sz="4800" b="1" dirty="0" smtClean="0">
              <a:solidFill>
                <a:schemeClr val="accent5">
                  <a:lumMod val="75000"/>
                </a:schemeClr>
              </a:solidFill>
              <a:latin typeface="幼圆" charset="0"/>
              <a:ea typeface="幼圆" charset="0"/>
            </a:endParaRPr>
          </a:p>
        </p:txBody>
      </p:sp>
      <p:sp>
        <p:nvSpPr>
          <p:cNvPr id="4" name="TextBox 3"/>
          <p:cNvSpPr txBox="1"/>
          <p:nvPr/>
        </p:nvSpPr>
        <p:spPr>
          <a:xfrm>
            <a:off x="527381" y="1508787"/>
            <a:ext cx="11137237" cy="4916170"/>
          </a:xfrm>
          <a:prstGeom prst="rect">
            <a:avLst/>
          </a:prstGeom>
          <a:noFill/>
        </p:spPr>
        <p:txBody>
          <a:bodyPr wrap="square" rtlCol="0">
            <a:spAutoFit/>
          </a:bodyPr>
          <a:lstStyle/>
          <a:p>
            <a:pPr>
              <a:lnSpc>
                <a:spcPct val="140000"/>
              </a:lnSpc>
            </a:pPr>
            <a:r>
              <a:rPr lang="en-US" altLang="zh-CN" sz="3200" b="1" dirty="0">
                <a:solidFill>
                  <a:srgbClr val="000000"/>
                </a:solidFill>
                <a:latin typeface="幼圆" charset="0"/>
                <a:ea typeface="黑体" panose="02010609060101010101" pitchFamily="49" charset="-122"/>
                <a:cs typeface="幼圆" charset="0"/>
              </a:rPr>
              <a:t> </a:t>
            </a:r>
            <a:r>
              <a:rPr lang="en-US" altLang="zh-CN" sz="3200" b="1" dirty="0" smtClean="0">
                <a:solidFill>
                  <a:srgbClr val="000000"/>
                </a:solidFill>
                <a:latin typeface="幼圆" charset="0"/>
                <a:ea typeface="黑体" panose="02010609060101010101" pitchFamily="49" charset="-122"/>
                <a:cs typeface="幼圆" charset="0"/>
              </a:rPr>
              <a:t>   </a:t>
            </a:r>
            <a:r>
              <a:rPr lang="zh-CN" altLang="en-US" sz="3200" b="1" dirty="0" smtClean="0">
                <a:solidFill>
                  <a:srgbClr val="000000"/>
                </a:solidFill>
                <a:latin typeface="幼圆" charset="0"/>
                <a:ea typeface="黑体" panose="02010609060101010101" pitchFamily="49" charset="-122"/>
                <a:cs typeface="幼圆" charset="0"/>
              </a:rPr>
              <a:t>山西，素有“一年一场风，从春刮到冬，无风三尺土，风起土满天”之说。山西地处沙漠化扩展前沿，是沙尘暴高发区。山西的右玉县老城</a:t>
            </a:r>
            <a:r>
              <a:rPr lang="en-US" altLang="zh-CN" sz="3200" b="1" dirty="0" smtClean="0">
                <a:solidFill>
                  <a:srgbClr val="000000"/>
                </a:solidFill>
                <a:latin typeface="幼圆" charset="0"/>
                <a:ea typeface="黑体" panose="02010609060101010101" pitchFamily="49" charset="-122"/>
                <a:cs typeface="幼圆" charset="0"/>
              </a:rPr>
              <a:t>12</a:t>
            </a:r>
            <a:r>
              <a:rPr lang="zh-CN" altLang="en-US" sz="3200" b="1" dirty="0" smtClean="0">
                <a:solidFill>
                  <a:srgbClr val="000000"/>
                </a:solidFill>
                <a:latin typeface="幼圆" charset="0"/>
                <a:ea typeface="黑体" panose="02010609060101010101" pitchFamily="49" charset="-122"/>
                <a:cs typeface="幼圆" charset="0"/>
              </a:rPr>
              <a:t>米高的城墙如今已被黄沙掩埋，人可以沿坡直接上到城墙；五寨县许多村庄由于风沙侵害，每一二十年被迫搬迁一次，风沙已成为当地人最大的敌人。由于气候恶劣，植被稀少，从西伯利亚吹来的强劲季风，还会吹向北京、天津</a:t>
            </a:r>
            <a:r>
              <a:rPr lang="zh-CN" altLang="en-US" sz="3200" b="1" dirty="0" smtClean="0">
                <a:solidFill>
                  <a:srgbClr val="000000"/>
                </a:solidFill>
                <a:latin typeface="幼圆" charset="0"/>
                <a:ea typeface="黑体" panose="02010609060101010101" pitchFamily="49" charset="-122"/>
                <a:cs typeface="幼圆" charset="0"/>
                <a:sym typeface="+mn-ea"/>
              </a:rPr>
              <a:t>、河北</a:t>
            </a:r>
            <a:r>
              <a:rPr lang="zh-CN" altLang="en-US" sz="3200" b="1" dirty="0" smtClean="0">
                <a:solidFill>
                  <a:srgbClr val="000000"/>
                </a:solidFill>
                <a:latin typeface="幼圆" charset="0"/>
                <a:ea typeface="黑体" panose="02010609060101010101" pitchFamily="49" charset="-122"/>
                <a:cs typeface="幼圆" charset="0"/>
              </a:rPr>
              <a:t>等地，形成强烈的沙尘暴。</a:t>
            </a:r>
            <a:endParaRPr lang="zh-CN" altLang="en-US" sz="3200" b="1" dirty="0" smtClean="0">
              <a:solidFill>
                <a:srgbClr val="000000"/>
              </a:solidFill>
              <a:latin typeface="幼圆" charset="0"/>
              <a:ea typeface="黑体" panose="02010609060101010101" pitchFamily="49" charset="-122"/>
              <a:cs typeface="幼圆" charset="0"/>
            </a:endParaRPr>
          </a:p>
        </p:txBody>
      </p:sp>
      <p:sp>
        <p:nvSpPr>
          <p:cNvPr id="7" name="矩形 6"/>
          <p:cNvSpPr/>
          <p:nvPr/>
        </p:nvSpPr>
        <p:spPr>
          <a:xfrm>
            <a:off x="198495" y="204228"/>
            <a:ext cx="1915656" cy="491490"/>
          </a:xfrm>
          <a:prstGeom prst="rect">
            <a:avLst/>
          </a:prstGeom>
        </p:spPr>
        <p:txBody>
          <a:bodyPr wrap="square">
            <a:spAutoFit/>
          </a:bodyPr>
          <a:lstStyle/>
          <a:p>
            <a:pPr algn="just"/>
            <a:r>
              <a:rPr lang="zh-CN" altLang="en-US" sz="2600" b="1" dirty="0">
                <a:solidFill>
                  <a:schemeClr val="accent1"/>
                </a:solidFill>
                <a:latin typeface="幼圆" charset="0"/>
                <a:ea typeface="幼圆" charset="0"/>
              </a:rPr>
              <a:t>细读感悟</a:t>
            </a:r>
            <a:endParaRPr lang="zh-CN" altLang="en-US" sz="2600" b="1" dirty="0">
              <a:solidFill>
                <a:schemeClr val="accent1"/>
              </a:solidFill>
              <a:effectLst/>
              <a:latin typeface="幼圆" charset="0"/>
              <a:ea typeface="幼圆" charset="0"/>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0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1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 name="KSO_WM_SLIDE_BK_DARK_LIGHT" val="2"/>
</p:tagLst>
</file>

<file path=ppt/tags/tag1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Lst>
</file>

<file path=ppt/tags/tag1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1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_13*i*1"/>
  <p:tag name="KSO_WM_UNIT_LAYERLEVEL" val="1"/>
  <p:tag name="KSO_WM_TAG_VERSION" val="1.0"/>
  <p:tag name="KSO_WM_BEAUTIFY_FLAG" val="#wm#"/>
  <p:tag name="KSO_WM_UNIT_SUBTYPE" val="h"/>
  <p:tag name="KSO_WM_SLIDE_BACKGROUND_TYPE" val="frame"/>
  <p:tag name="KSO_WM_SLIDE_BK_DARK_LIGHT" val="2"/>
  <p:tag name="KSO_WM_UNIT_BK_DARK_LIGHT" val="2"/>
</p:tagLst>
</file>

<file path=ppt/tags/tag155.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K_DARK_LIGHT" val="2"/>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 name="KSO_WM_SLIDE_BK_DARK_LIGHT" val="2"/>
</p:tagLst>
</file>

<file path=ppt/tags/tag1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TYPE" val="i"/>
  <p:tag name="KSO_WM_UNIT_INDEX" val="1"/>
  <p:tag name="KSO_WM_UNIT_SUBTYPE" val="h"/>
  <p:tag name="KSO_WM_SLIDE_BACKGROUND_TYPE" val="leftRight"/>
  <p:tag name="KSO_WM_SLIDE_BK_DARK_LIGHT" val="2"/>
  <p:tag name="KSO_WM_UNIT_BK_DARK_LIGHT" val="2"/>
</p:tagLst>
</file>

<file path=ppt/tags/tag1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 name="KSO_WM_SLIDE_BK_DARK_LIGHT" val="2"/>
</p:tagLst>
</file>

<file path=ppt/tags/tag168.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69.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7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6.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K_DARK_LIGHT" val="2"/>
</p:tagLst>
</file>

<file path=ppt/tags/tag1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TYPE" val="i"/>
  <p:tag name="KSO_WM_UNIT_INDEX" val="1"/>
  <p:tag name="KSO_WM_UNIT_SUBTYPE" val="h"/>
  <p:tag name="KSO_WM_SLIDE_BACKGROUND_TYPE" val="topBottom"/>
  <p:tag name="KSO_WM_SLIDE_BK_DARK_LIGHT" val="2"/>
  <p:tag name="KSO_WM_UNIT_BK_DARK_LIGHT" val="2"/>
</p:tagLst>
</file>

<file path=ppt/tags/tag178.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K_DARK_LIGHT" val="2"/>
</p:tagLst>
</file>

<file path=ppt/tags/tag1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 name="KSO_WM_SLIDE_BK_DARK_LIGHT" val="2"/>
</p:tagLst>
</file>

<file path=ppt/tags/tag1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TYPE" val="i"/>
  <p:tag name="KSO_WM_UNIT_INDEX" val="1"/>
  <p:tag name="KSO_WM_UNIT_SUBTYPE" val="h"/>
  <p:tag name="KSO_WM_SLIDE_BACKGROUND_TYPE" val="bottomTop"/>
  <p:tag name="KSO_WM_SLIDE_BK_DARK_LIGHT" val="2"/>
  <p:tag name="KSO_WM_UNIT_BK_DARK_LIGHT" val="2"/>
</p:tagLst>
</file>

<file path=ppt/tags/tag1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1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 name="KSO_WM_SLIDE_BK_DARK_LIGHT" val="2"/>
</p:tagLst>
</file>

<file path=ppt/tags/tag192.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3.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4.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K_DARK_LIGHT" val="2"/>
</p:tagLst>
</file>

<file path=ppt/tags/tag1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TYPE" val="i"/>
  <p:tag name="KSO_WM_UNIT_INDEX" val="1"/>
  <p:tag name="KSO_WM_UNIT_SUBTYPE" val="h"/>
  <p:tag name="KSO_WM_SLIDE_BACKGROUND_TYPE" val="navigation"/>
  <p:tag name="KSO_WM_SLIDE_BK_DARK_LIGHT" val="2"/>
  <p:tag name="KSO_WM_UNIT_BK_DARK_LIGHT" val="2"/>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0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K_DARK_LIGHT" val="2"/>
</p:tagLst>
</file>

<file path=ppt/tags/tag20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 name="KSO_WM_SLIDE_BK_DARK_LIGHT" val="2"/>
</p:tagLst>
</file>

<file path=ppt/tags/tag2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TYPE" val="i"/>
  <p:tag name="KSO_WM_UNIT_INDEX" val="1"/>
  <p:tag name="KSO_WM_UNIT_SUBTYPE" val="h"/>
  <p:tag name="KSO_WM_SLIDE_BACKGROUND_TYPE" val="belt"/>
  <p:tag name="KSO_WM_SLIDE_BK_DARK_LIGHT" val="2"/>
  <p:tag name="KSO_WM_UNIT_BK_DARK_LIGHT" val="2"/>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21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1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20.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1.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2.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3.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4.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5.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6.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7.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8.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29.xml><?xml version="1.0" encoding="utf-8"?>
<p:tagLst xmlns:p="http://schemas.openxmlformats.org/presentationml/2006/main">
  <p:tag name="KSO_WM_SLIDE_BACKGROUND_TYPE" val="belt"/>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K_DARK_LIGHT" val="2"/>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259"/>
</p:tagLst>
</file>

<file path=ppt/tags/tag2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235.xml><?xml version="1.0" encoding="utf-8"?>
<p:tagLst xmlns:p="http://schemas.openxmlformats.org/presentationml/2006/main">
  <p:tag name="KSO_WM_TEMPLATE_SUBCATEGORY" val="0"/>
  <p:tag name="KSO_WM_TEMPLATE_MASTER_TYPE" val="1"/>
  <p:tag name="KSO_WM_TEMPLATE_COLOR_TYPE" val="1"/>
  <p:tag name="KSO_WM_TEMPLATE_MASTER_THUMB_INDEX" val="12"/>
  <p:tag name="KSO_WM_TAG_VERSION" val="1.0"/>
  <p:tag name="KSO_WM_BEAUTIFY_FLAG" val="#wm#"/>
  <p:tag name="KSO_WM_TEMPLATE_CATEGORY" val="custom"/>
  <p:tag name="KSO_WM_TEMPLATE_INDEX" val="20205259"/>
  <p:tag name="KSO_WM_TEMPLATE_THUMBS_INDEX" val="1、4、7、12、16、18、19、20、21、22、23、24、25"/>
</p:tagLst>
</file>

<file path=ppt/tags/tag236.xml><?xml version="1.0" encoding="utf-8"?>
<p:tagLst xmlns:p="http://schemas.openxmlformats.org/presentationml/2006/main">
  <p:tag name="KSO_WM_UNIT_PLACING_PICTURE_USER_VIEWPORT" val="{&quot;height&quot;:7088.595275590551,&quot;width&quot;:7932.475590551181}"/>
</p:tagLst>
</file>

<file path=ppt/tags/tag237.xml><?xml version="1.0" encoding="utf-8"?>
<p:tagLst xmlns:p="http://schemas.openxmlformats.org/presentationml/2006/main">
  <p:tag name="KSO_WM_UNIT_PLACING_PICTURE_USER_VIEWPORT" val="{&quot;height&quot;:2360,&quot;width&quot;:7760}"/>
</p:tagLst>
</file>

<file path=ppt/tags/tag238.xml><?xml version="1.0" encoding="utf-8"?>
<p:tagLst xmlns:p="http://schemas.openxmlformats.org/presentationml/2006/main">
  <p:tag name="KSO_WM_UNIT_TEXT_FILL_FORE_SCHEMECOLOR_INDEX_BRIGHTNESS" val="0.25"/>
  <p:tag name="KSO_WM_UNIT_TEXT_FILL_FORE_SCHEMECOLOR_INDEX" val="13"/>
  <p:tag name="KSO_WM_UNIT_TEXT_FILL_TYPE" val="1"/>
</p:tagLst>
</file>

<file path=ppt/tags/tag239.xml><?xml version="1.0" encoding="utf-8"?>
<p:tagLst xmlns:p="http://schemas.openxmlformats.org/presentationml/2006/main">
  <p:tag name="KSO_WM_UNIT_ISCONTENTSTITLE" val="0"/>
  <p:tag name="KSO_WM_UNIT_ISNUMDGMTITLE" val="0"/>
  <p:tag name="KSO_WM_UNIT_PRESET_TEXT" val="绿色卡通艺术培训"/>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05259_1*a*1"/>
  <p:tag name="KSO_WM_TEMPLATE_CATEGORY" val="custom"/>
  <p:tag name="KSO_WM_TEMPLATE_INDEX" val="20205259"/>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40.xml><?xml version="1.0" encoding="utf-8"?>
<p:tagLst xmlns:p="http://schemas.openxmlformats.org/presentationml/2006/main">
  <p:tag name="KSO_WM_UNIT_ISCONTENTSTITLE" val="0"/>
  <p:tag name="KSO_WM_UNIT_ISNUMDGMTITLE" val="0"/>
  <p:tag name="KSO_WM_UNIT_PRESET_TEXT" val="您的正文已经简明扼要，但信息却错综复杂，需要用更多的文字来表述。"/>
  <p:tag name="KSO_WM_UNIT_NOCLEAR" val="0"/>
  <p:tag name="KSO_WM_UNIT_VALUE" val="87"/>
  <p:tag name="KSO_WM_UNIT_HIGHLIGHT" val="0"/>
  <p:tag name="KSO_WM_UNIT_COMPATIBLE" val="0"/>
  <p:tag name="KSO_WM_UNIT_DIAGRAM_ISNUMVISUAL" val="0"/>
  <p:tag name="KSO_WM_UNIT_DIAGRAM_ISREFERUNIT" val="0"/>
  <p:tag name="KSO_WM_UNIT_TYPE" val="b"/>
  <p:tag name="KSO_WM_UNIT_INDEX" val="1"/>
  <p:tag name="KSO_WM_UNIT_ID" val="custom20205259_1*b*1"/>
  <p:tag name="KSO_WM_TEMPLATE_CATEGORY" val="custom"/>
  <p:tag name="KSO_WM_TEMPLATE_INDEX" val="20205259"/>
  <p:tag name="KSO_WM_UNIT_LAYERLEVEL" val="1"/>
  <p:tag name="KSO_WM_TAG_VERSION" val="1.0"/>
  <p:tag name="KSO_WM_BEAUTIFY_FLAG" val="#wm#"/>
  <p:tag name="KSO_WM_UNIT_TEXT_FILL_FORE_SCHEMECOLOR_INDEX_BRIGHTNESS" val="0.15"/>
  <p:tag name="KSO_WM_UNIT_TEXT_FILL_FORE_SCHEMECOLOR_INDEX" val="13"/>
  <p:tag name="KSO_WM_UNIT_TEXT_FILL_TYPE" val="1"/>
</p:tagLst>
</file>

<file path=ppt/tags/tag241.xml><?xml version="1.0" encoding="utf-8"?>
<p:tagLst xmlns:p="http://schemas.openxmlformats.org/presentationml/2006/main">
  <p:tag name="KSO_WM_SLIDE_ID" val="custom20205259_1"/>
  <p:tag name="KSO_WM_TEMPLATE_SUBCATEGORY" val="0"/>
  <p:tag name="KSO_WM_TEMPLATE_MASTER_TYPE" val="1"/>
  <p:tag name="KSO_WM_TEMPLATE_COLOR_TYPE" val="1"/>
  <p:tag name="KSO_WM_SLIDE_TYPE" val="title"/>
  <p:tag name="KSO_WM_SLIDE_SUBTYPE" val="pureTxt"/>
  <p:tag name="KSO_WM_SLIDE_ITEM_CNT" val="0"/>
  <p:tag name="KSO_WM_SLIDE_INDEX" val="1"/>
  <p:tag name="KSO_WM_TEMPLATE_MASTER_THUMB_INDEX" val="12"/>
  <p:tag name="KSO_WM_TAG_VERSION" val="1.0"/>
  <p:tag name="KSO_WM_BEAUTIFY_FLAG" val="#wm#"/>
  <p:tag name="KSO_WM_TEMPLATE_CATEGORY" val="custom"/>
  <p:tag name="KSO_WM_TEMPLATE_INDEX" val="20205259"/>
  <p:tag name="KSO_WM_SLIDE_LAYOUT" val="a_b"/>
  <p:tag name="KSO_WM_SLIDE_LAYOUT_CNT" val="1_1"/>
  <p:tag name="KSO_WM_TEMPLATE_THUMBS_INDEX" val="1、4、7、12、16、18、19、20、21、22、23、24、25"/>
</p:tagLst>
</file>

<file path=ppt/tags/tag24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51.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252.xml><?xml version="1.0" encoding="utf-8"?>
<p:tagLst xmlns:p="http://schemas.openxmlformats.org/presentationml/2006/main">
  <p:tag name="KSO_WM_SLIDE_BK_DARK_LIGHT" val="2"/>
  <p:tag name="KSO_WM_SLIDE_BACKGROUND_TYPE" val="general"/>
</p:tagLst>
</file>

<file path=ppt/tags/tag25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2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62.xml><?xml version="1.0" encoding="utf-8"?>
<p:tagLst xmlns:p="http://schemas.openxmlformats.org/presentationml/2006/main">
  <p:tag name="KSO_WM_UNIT_TEXT_FILL_FORE_SCHEMECOLOR_INDEX_BRIGHTNESS" val="0"/>
  <p:tag name="KSO_WM_UNIT_TEXT_FILL_FORE_SCHEMECOLOR_INDEX" val="6"/>
  <p:tag name="KSO_WM_UNIT_TEXT_FILL_TYPE" val="1"/>
</p:tagLst>
</file>

<file path=ppt/tags/tag263.xml><?xml version="1.0" encoding="utf-8"?>
<p:tagLst xmlns:p="http://schemas.openxmlformats.org/presentationml/2006/main">
  <p:tag name="KSO_WM_SLIDE_BK_DARK_LIGHT" val="2"/>
  <p:tag name="KSO_WM_SLIDE_BACKGROUND_TYPE" val="general"/>
</p:tagLst>
</file>

<file path=ppt/tags/tag26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73.xml><?xml version="1.0" encoding="utf-8"?>
<p:tagLst xmlns:p="http://schemas.openxmlformats.org/presentationml/2006/main">
  <p:tag name="KSO_WM_SLIDE_BK_DARK_LIGHT" val="2"/>
  <p:tag name="KSO_WM_SLIDE_BACKGROUND_TYPE" val="general"/>
</p:tagLst>
</file>

<file path=ppt/tags/tag2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7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83.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84.xml><?xml version="1.0" encoding="utf-8"?>
<p:tagLst xmlns:p="http://schemas.openxmlformats.org/presentationml/2006/main">
  <p:tag name="KSO_WM_SLIDE_BK_DARK_LIGHT" val="2"/>
  <p:tag name="KSO_WM_SLIDE_BACKGROUND_TYPE" val="general"/>
</p:tagLst>
</file>

<file path=ppt/tags/tag28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8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2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2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2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29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295.xml><?xml version="1.0" encoding="utf-8"?>
<p:tagLst xmlns:p="http://schemas.openxmlformats.org/presentationml/2006/main">
  <p:tag name="KSO_WM_SLIDE_BK_DARK_LIGHT" val="2"/>
  <p:tag name="KSO_WM_SLIDE_BACKGROUND_TYPE" val="general"/>
</p:tagLst>
</file>

<file path=ppt/tags/tag29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2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2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05.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306.xml><?xml version="1.0" encoding="utf-8"?>
<p:tagLst xmlns:p="http://schemas.openxmlformats.org/presentationml/2006/main">
  <p:tag name="KSO_WM_UNIT_TEXT_FILL_FORE_SCHEMECOLOR_INDEX_BRIGHTNESS" val="0"/>
  <p:tag name="KSO_WM_UNIT_TEXT_FILL_FORE_SCHEMECOLOR_INDEX" val="2"/>
  <p:tag name="KSO_WM_UNIT_TEXT_FILL_TYPE" val="1"/>
</p:tagLst>
</file>

<file path=ppt/tags/tag307.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308.xml><?xml version="1.0" encoding="utf-8"?>
<p:tagLst xmlns:p="http://schemas.openxmlformats.org/presentationml/2006/main">
  <p:tag name="KSO_WM_UNIT_TEXT_FILL_FORE_SCHEMECOLOR_INDEX_BRIGHTNESS" val="0"/>
  <p:tag name="KSO_WM_UNIT_TEXT_FILL_FORE_SCHEMECOLOR_INDEX" val="2"/>
  <p:tag name="KSO_WM_UNIT_TEXT_FILL_TYPE" val="1"/>
</p:tagLst>
</file>

<file path=ppt/tags/tag309.xml><?xml version="1.0" encoding="utf-8"?>
<p:tagLst xmlns:p="http://schemas.openxmlformats.org/presentationml/2006/main">
  <p:tag name="KSO_WM_UNIT_TEXT_FILL_FORE_SCHEMECOLOR_INDEX_BRIGHTNESS" val="0"/>
  <p:tag name="KSO_WM_UNIT_TEXT_FILL_FORE_SCHEMECOLOR_INDEX" val="14"/>
  <p:tag name="KSO_WM_UNIT_TEXT_FILL_TYPE" val="1"/>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0.xml><?xml version="1.0" encoding="utf-8"?>
<p:tagLst xmlns:p="http://schemas.openxmlformats.org/presentationml/2006/main">
  <p:tag name="KSO_WM_SLIDE_BK_DARK_LIGHT" val="2"/>
  <p:tag name="KSO_WM_SLIDE_BACKGROUND_TYPE" val="general"/>
</p:tagLst>
</file>

<file path=ppt/tags/tag3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1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1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321.xml><?xml version="1.0" encoding="utf-8"?>
<p:tagLst xmlns:p="http://schemas.openxmlformats.org/presentationml/2006/main">
  <p:tag name="KSO_WM_SLIDE_BK_DARK_LIGHT" val="2"/>
  <p:tag name="KSO_WM_SLIDE_BACKGROUND_TYPE" val="general"/>
</p:tagLst>
</file>

<file path=ppt/tags/tag3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3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31.xml><?xml version="1.0" encoding="utf-8"?>
<p:tagLst xmlns:p="http://schemas.openxmlformats.org/presentationml/2006/main">
  <p:tag name="KSO_WM_UNIT_TEXT_FILL_FORE_SCHEMECOLOR_INDEX_BRIGHTNESS" val="-0.25"/>
  <p:tag name="KSO_WM_UNIT_TEXT_FILL_FORE_SCHEMECOLOR_INDEX" val="9"/>
  <p:tag name="KSO_WM_UNIT_TEXT_FILL_TYPE" val="1"/>
</p:tagLst>
</file>

<file path=ppt/tags/tag332.xml><?xml version="1.0" encoding="utf-8"?>
<p:tagLst xmlns:p="http://schemas.openxmlformats.org/presentationml/2006/main">
  <p:tag name="KSO_WM_SLIDE_BK_DARK_LIGHT" val="2"/>
  <p:tag name="KSO_WM_SLIDE_BACKGROUND_TYPE" val="general"/>
</p:tagLst>
</file>

<file path=ppt/tags/tag3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42.xml><?xml version="1.0" encoding="utf-8"?>
<p:tagLst xmlns:p="http://schemas.openxmlformats.org/presentationml/2006/main">
  <p:tag name="KSO_WM_SLIDE_BK_DARK_LIGHT" val="2"/>
  <p:tag name="KSO_WM_SLIDE_BACKGROUND_TYPE" val="general"/>
</p:tagLst>
</file>

<file path=ppt/tags/tag34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52.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353.xml><?xml version="1.0" encoding="utf-8"?>
<p:tagLst xmlns:p="http://schemas.openxmlformats.org/presentationml/2006/main">
  <p:tag name="KSO_WM_SLIDE_BK_DARK_LIGHT" val="2"/>
  <p:tag name="KSO_WM_SLIDE_BACKGROUND_TYPE" val="general"/>
</p:tagLst>
</file>

<file path=ppt/tags/tag35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63.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64.xml><?xml version="1.0" encoding="utf-8"?>
<p:tagLst xmlns:p="http://schemas.openxmlformats.org/presentationml/2006/main">
  <p:tag name="KSO_WM_SLIDE_BK_DARK_LIGHT" val="2"/>
  <p:tag name="KSO_WM_SLIDE_BACKGROUND_TYPE" val="general"/>
</p:tagLst>
</file>

<file path=ppt/tags/tag36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74.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75.xml><?xml version="1.0" encoding="utf-8"?>
<p:tagLst xmlns:p="http://schemas.openxmlformats.org/presentationml/2006/main">
  <p:tag name="KSO_WM_SLIDE_BK_DARK_LIGHT" val="2"/>
  <p:tag name="KSO_WM_SLIDE_BACKGROUND_TYPE" val="general"/>
</p:tagLst>
</file>

<file path=ppt/tags/tag3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7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7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8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8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8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85.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13"/>
  <p:tag name="KSO_WM_UNIT_TEXT_FILL_TYPE" val="1"/>
</p:tagLst>
</file>

<file path=ppt/tags/tag386.xml><?xml version="1.0" encoding="utf-8"?>
<p:tagLst xmlns:p="http://schemas.openxmlformats.org/presentationml/2006/main">
  <p:tag name="KSO_WM_SLIDE_BK_DARK_LIGHT" val="2"/>
  <p:tag name="KSO_WM_SLIDE_BACKGROUND_TYPE" val="general"/>
</p:tagLst>
</file>

<file path=ppt/tags/tag38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8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8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39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39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39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396.xml><?xml version="1.0" encoding="utf-8"?>
<p:tagLst xmlns:p="http://schemas.openxmlformats.org/presentationml/2006/main">
  <p:tag name="KSO_WM_SLIDE_BK_DARK_LIGHT" val="2"/>
  <p:tag name="KSO_WM_SLIDE_BACKGROUND_TYPE" val="general"/>
</p:tagLst>
</file>

<file path=ppt/tags/tag39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39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39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0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0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0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0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0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08.xml><?xml version="1.0" encoding="utf-8"?>
<p:tagLst xmlns:p="http://schemas.openxmlformats.org/presentationml/2006/main">
  <p:tag name="KSO_WM_SLIDE_BK_DARK_LIGHT" val="2"/>
  <p:tag name="KSO_WM_SLIDE_BACKGROUND_TYPE" val="general"/>
</p:tagLst>
</file>

<file path=ppt/tags/tag40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1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1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1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1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1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18.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19.xml><?xml version="1.0" encoding="utf-8"?>
<p:tagLst xmlns:p="http://schemas.openxmlformats.org/presentationml/2006/main">
  <p:tag name="KSO_WM_UNIT_FILL_FORE_SCHEMECOLOR_INDEX_BRIGHTNESS" val="0.8"/>
  <p:tag name="KSO_WM_UNIT_FILL_FORE_SCHEMECOLOR_INDEX" val="15"/>
  <p:tag name="KSO_WM_UNIT_FILL_TYPE" val="1"/>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20.xml><?xml version="1.0" encoding="utf-8"?>
<p:tagLst xmlns:p="http://schemas.openxmlformats.org/presentationml/2006/main">
  <p:tag name="KSO_WM_SLIDE_BK_DARK_LIGHT" val="2"/>
  <p:tag name="KSO_WM_SLIDE_BACKGROUND_TYPE" val="general"/>
</p:tagLst>
</file>

<file path=ppt/tags/tag42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2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2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2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2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2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30.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1.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32.xml><?xml version="1.0" encoding="utf-8"?>
<p:tagLst xmlns:p="http://schemas.openxmlformats.org/presentationml/2006/main">
  <p:tag name="KSO_WM_SLIDE_BK_DARK_LIGHT" val="2"/>
  <p:tag name="KSO_WM_SLIDE_BACKGROUND_TYPE" val="general"/>
</p:tagLst>
</file>

<file path=ppt/tags/tag43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3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3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3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4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4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42.xml><?xml version="1.0" encoding="utf-8"?>
<p:tagLst xmlns:p="http://schemas.openxmlformats.org/presentationml/2006/main">
  <p:tag name="KSO_WM_UNIT_FILL_FORE_SCHEMECOLOR_INDEX_BRIGHTNESS" val="0"/>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443.xml><?xml version="1.0" encoding="utf-8"?>
<p:tagLst xmlns:p="http://schemas.openxmlformats.org/presentationml/2006/main">
  <p:tag name="KSO_WM_SLIDE_BK_DARK_LIGHT" val="2"/>
  <p:tag name="KSO_WM_SLIDE_BACKGROUND_TYPE" val="general"/>
</p:tagLst>
</file>

<file path=ppt/tags/tag44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4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4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4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5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5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5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53.xml><?xml version="1.0" encoding="utf-8"?>
<p:tagLst xmlns:p="http://schemas.openxmlformats.org/presentationml/2006/main">
  <p:tag name="KSO_WM_UNIT_FILL_FORE_SCHEMECOLOR_INDEX_BRIGHTNESS" val="0"/>
  <p:tag name="KSO_WM_UNIT_FILL_FORE_SCHEMECOLOR_INDEX" val="14"/>
  <p:tag name="KSO_WM_UNIT_FILL_TYPE" val="1"/>
</p:tagLst>
</file>

<file path=ppt/tags/tag454.xml><?xml version="1.0" encoding="utf-8"?>
<p:tagLst xmlns:p="http://schemas.openxmlformats.org/presentationml/2006/main">
  <p:tag name="KSO_WM_SLIDE_BK_DARK_LIGHT" val="2"/>
  <p:tag name="KSO_WM_SLIDE_BACKGROUND_TYPE" val="general"/>
</p:tagLst>
</file>

<file path=ppt/tags/tag455.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5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5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6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6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6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6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64.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65.xml><?xml version="1.0" encoding="utf-8"?>
<p:tagLst xmlns:p="http://schemas.openxmlformats.org/presentationml/2006/main">
  <p:tag name="KSO_WM_SLIDE_BK_DARK_LIGHT" val="2"/>
  <p:tag name="KSO_WM_SLIDE_BACKGROUND_TYPE" val="general"/>
</p:tagLst>
</file>

<file path=ppt/tags/tag46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WM_BEAUTIFY_SHAPE_IDENTITY" val="{b0c51129-4934-4b93-b6b4-eef1b790e0f3}"/>
  <p:tag name="KSO_WM_UNIT_TYPE" val="i"/>
</p:tagLst>
</file>

<file path=ppt/tags/tag467.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8.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70.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1.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6"/>
  <p:tag name="KSO_WM_UNIT_FILL_TYPE" val="1"/>
</p:tagLst>
</file>

<file path=ppt/tags/tag4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25"/>
  <p:tag name="KSO_WM_UNIT_FILL_FORE_SCHEMECOLOR_INDEX" val="7"/>
  <p:tag name="KSO_WM_UNIT_FILL_TYPE" val="1"/>
</p:tagLst>
</file>

<file path=ppt/tags/tag473.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15"/>
  <p:tag name="KSO_WM_UNIT_FILL_FORE_SCHEMECOLOR_INDEX" val="14"/>
  <p:tag name="KSO_WM_UNIT_FILL_TYPE" val="1"/>
</p:tagLst>
</file>

<file path=ppt/tags/tag474.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K_DARK_LIGHT" val="2"/>
  <p:tag name="KSO_WM_UNIT_FILL_FORE_SCHEMECOLOR_INDEX_BRIGHTNESS" val="0"/>
  <p:tag name="KSO_WM_UNIT_FILL_FORE_SCHEMECOLOR_INDEX" val="5"/>
  <p:tag name="KSO_WM_UNIT_FILL_TYPE" val="1"/>
</p:tagLst>
</file>

<file path=ppt/tags/tag475.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6.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7.xml><?xml version="1.0" encoding="utf-8"?>
<p:tagLst xmlns:p="http://schemas.openxmlformats.org/presentationml/2006/main">
  <p:tag name="KSO_WM_UNIT_TEXT_FILL_FORE_SCHEMECOLOR_INDEX_BRIGHTNESS" val="0"/>
  <p:tag name="KSO_WM_UNIT_TEXT_FILL_FORE_SCHEMECOLOR_INDEX" val="13"/>
  <p:tag name="KSO_WM_UNIT_TEXT_FILL_TYPE" val="1"/>
</p:tagLst>
</file>

<file path=ppt/tags/tag478.xml><?xml version="1.0" encoding="utf-8"?>
<p:tagLst xmlns:p="http://schemas.openxmlformats.org/presentationml/2006/main">
  <p:tag name="KSO_WM_SLIDE_BK_DARK_LIGHT" val="2"/>
  <p:tag name="KSO_WM_SLIDE_BACKGROUND_TYPE" val="general"/>
</p:tagLst>
</file>

<file path=ppt/tags/tag479.xml><?xml version="1.0" encoding="utf-8"?>
<p:tagLst xmlns:p="http://schemas.openxmlformats.org/presentationml/2006/main">
  <p:tag name="KSO_WM_UNIT_PLACING_PICTURE_USER_VIEWPORT" val="{&quot;height&quot;:4120.28188976378,&quot;width&quot;:4610.790551181102}"/>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custom20205259_25*a*1"/>
  <p:tag name="KSO_WM_TEMPLATE_CATEGORY" val="custom"/>
  <p:tag name="KSO_WM_TEMPLATE_INDEX" val="20205259"/>
  <p:tag name="KSO_WM_UNIT_LAYERLEVEL" val="1"/>
  <p:tag name="KSO_WM_TAG_VERSION" val="1.0"/>
  <p:tag name="KSO_WM_BEAUTIFY_FLAG" val="#wm#"/>
  <p:tag name="KSO_WM_UNIT_ISCONTENTSTITLE" val="0"/>
  <p:tag name="KSO_WM_UNIT_ISNUMDGMTITLE" val="0"/>
  <p:tag name="KSO_WM_UNIT_NOCLEAR" val="1"/>
  <p:tag name="KSO_WM_UNIT_VALUE" val="8"/>
  <p:tag name="KSO_WM_UNIT_TYPE" val="a"/>
  <p:tag name="KSO_WM_UNIT_INDEX" val="1"/>
  <p:tag name="KSO_WM_UNIT_PRESET_TEXT" val="谢谢观看"/>
</p:tagLst>
</file>

<file path=ppt/tags/tag481.xml><?xml version="1.0" encoding="utf-8"?>
<p:tagLst xmlns:p="http://schemas.openxmlformats.org/presentationml/2006/main">
  <p:tag name="KSO_WM_SLIDE_ID" val="custom20205259_25"/>
  <p:tag name="KSO_WM_TEMPLATE_SUBCATEGORY" val="0"/>
  <p:tag name="KSO_WM_TEMPLATE_MASTER_TYPE" val="1"/>
  <p:tag name="KSO_WM_TEMPLATE_COLOR_TYPE" val="1"/>
  <p:tag name="KSO_WM_SLIDE_ITEM_CNT" val="0"/>
  <p:tag name="KSO_WM_SLIDE_INDEX" val="25"/>
  <p:tag name="KSO_WM_TAG_VERSION" val="1.0"/>
  <p:tag name="KSO_WM_BEAUTIFY_FLAG" val="#wm#"/>
  <p:tag name="KSO_WM_TEMPLATE_CATEGORY" val="custom"/>
  <p:tag name="KSO_WM_TEMPLATE_INDEX" val="20205259"/>
  <p:tag name="KSO_WM_SLIDE_TYPE" val="endPage"/>
  <p:tag name="KSO_WM_SLIDE_SUBTYPE" val="pureTxt"/>
  <p:tag name="KSO_WM_SLIDE_LAYOUT" val="a_b"/>
  <p:tag name="KSO_WM_SLIDE_LAYOUT_CNT" val="1_1"/>
</p:tagLst>
</file>

<file path=ppt/tags/tag482.xml><?xml version="1.0" encoding="utf-8"?>
<p:tagLst xmlns:p="http://schemas.openxmlformats.org/presentationml/2006/main">
  <p:tag name="COMMONDATA" val="eyJoZGlkIjoiZWE3NjZlYjJkMjNiZjRmNDUwNDg2MDIyMjNiOTJhMjAifQ=="/>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 name="KSO_WM_SLIDE_BACKGROUND_MASK_FLAG" val="1"/>
</p:tagLst>
</file>

<file path=ppt/tags/tag9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9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heme/theme1.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主题​​">
  <a:themeElements>
    <a:clrScheme name="022421">
      <a:dk1>
        <a:sysClr val="windowText" lastClr="000000"/>
      </a:dk1>
      <a:lt1>
        <a:sysClr val="window" lastClr="FFFFFF"/>
      </a:lt1>
      <a:dk2>
        <a:srgbClr val="F2F2F2"/>
      </a:dk2>
      <a:lt2>
        <a:srgbClr val="FFFFFF"/>
      </a:lt2>
      <a:accent1>
        <a:srgbClr val="50A6A4"/>
      </a:accent1>
      <a:accent2>
        <a:srgbClr val="6293A6"/>
      </a:accent2>
      <a:accent3>
        <a:srgbClr val="7481A8"/>
      </a:accent3>
      <a:accent4>
        <a:srgbClr val="876EA9"/>
      </a:accent4>
      <a:accent5>
        <a:srgbClr val="995CAB"/>
      </a:accent5>
      <a:accent6>
        <a:srgbClr val="AB49AD"/>
      </a:accent6>
      <a:hlink>
        <a:srgbClr val="658BD5"/>
      </a:hlink>
      <a:folHlink>
        <a:srgbClr val="A16AA5"/>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1576</Words>
  <Application>WPS 演示</Application>
  <PresentationFormat>宽屏</PresentationFormat>
  <Paragraphs>139</Paragraphs>
  <Slides>23</Slides>
  <Notes>1</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23</vt:i4>
      </vt:variant>
    </vt:vector>
  </HeadingPairs>
  <TitlesOfParts>
    <vt:vector size="43" baseType="lpstr">
      <vt:lpstr>Arial</vt:lpstr>
      <vt:lpstr>宋体</vt:lpstr>
      <vt:lpstr>Wingdings</vt:lpstr>
      <vt:lpstr>微软雅黑</vt:lpstr>
      <vt:lpstr>Wingdings</vt:lpstr>
      <vt:lpstr>黑体</vt:lpstr>
      <vt:lpstr>楷体</vt:lpstr>
      <vt:lpstr>Songti SC Black</vt:lpstr>
      <vt:lpstr>Tahoma</vt:lpstr>
      <vt:lpstr>等线</vt:lpstr>
      <vt:lpstr>等线 Light</vt:lpstr>
      <vt:lpstr>Calibri</vt:lpstr>
      <vt:lpstr>Arial Unicode MS</vt:lpstr>
      <vt:lpstr>幼圆</vt:lpstr>
      <vt:lpstr>汉仪乐喵体W</vt:lpstr>
      <vt:lpstr>Arial</vt:lpstr>
      <vt:lpstr>幼圆</vt:lpstr>
      <vt:lpstr>3_Office 主题​​</vt:lpstr>
      <vt:lpstr>1_Office 主题​​</vt:lpstr>
      <vt:lpstr>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万润仪器贸易公司</cp:lastModifiedBy>
  <cp:revision>34</cp:revision>
  <dcterms:created xsi:type="dcterms:W3CDTF">2020-06-05T01:16:00Z</dcterms:created>
  <dcterms:modified xsi:type="dcterms:W3CDTF">2022-06-02T01:40:22Z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72239B8EE94F4C9599FFBE31AB117DB9</vt:lpwstr>
  </property>
</Properties>
</file>