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1" r:id="rId3"/>
    <p:sldMasterId id="2147483653" r:id="rId4"/>
  </p:sldMasterIdLst>
  <p:notesMasterIdLst>
    <p:notesMasterId r:id="rId30"/>
  </p:notesMasterIdLst>
  <p:sldIdLst>
    <p:sldId id="344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355" r:id="rId16"/>
    <p:sldId id="356" r:id="rId17"/>
    <p:sldId id="357" r:id="rId18"/>
    <p:sldId id="358" r:id="rId19"/>
    <p:sldId id="359" r:id="rId20"/>
    <p:sldId id="360" r:id="rId21"/>
    <p:sldId id="361" r:id="rId22"/>
    <p:sldId id="362" r:id="rId23"/>
    <p:sldId id="363" r:id="rId24"/>
    <p:sldId id="364" r:id="rId25"/>
    <p:sldId id="365" r:id="rId26"/>
    <p:sldId id="366" r:id="rId27"/>
    <p:sldId id="367" r:id="rId28"/>
    <p:sldId id="368" r:id="rId29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00"/>
    <a:srgbClr val="E50011"/>
    <a:srgbClr val="FF15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191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5" Type="http://schemas.openxmlformats.org/officeDocument/2006/relationships/tags" Target="tags/tag579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fld id="{66443635-A1C4-4E38-84C1-BA9E9F8CB9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D2B7A846-7123-49B8-85D9-A97656500B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239.xml"/><Relationship Id="rId13" Type="http://schemas.openxmlformats.org/officeDocument/2006/relationships/tags" Target="../tags/tag238.xml"/><Relationship Id="rId12" Type="http://schemas.openxmlformats.org/officeDocument/2006/relationships/tags" Target="../tags/tag237.xml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80.xml"/><Relationship Id="rId8" Type="http://schemas.openxmlformats.org/officeDocument/2006/relationships/tags" Target="../tags/tag379.xml"/><Relationship Id="rId7" Type="http://schemas.openxmlformats.org/officeDocument/2006/relationships/tags" Target="../tags/tag378.xml"/><Relationship Id="rId6" Type="http://schemas.openxmlformats.org/officeDocument/2006/relationships/tags" Target="../tags/tag377.xml"/><Relationship Id="rId5" Type="http://schemas.openxmlformats.org/officeDocument/2006/relationships/tags" Target="../tags/tag376.xml"/><Relationship Id="rId4" Type="http://schemas.openxmlformats.org/officeDocument/2006/relationships/tags" Target="../tags/tag375.xml"/><Relationship Id="rId3" Type="http://schemas.openxmlformats.org/officeDocument/2006/relationships/tags" Target="../tags/tag374.xml"/><Relationship Id="rId2" Type="http://schemas.openxmlformats.org/officeDocument/2006/relationships/tags" Target="../tags/tag37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81.xml"/><Relationship Id="rId10" Type="http://schemas.openxmlformats.org/officeDocument/2006/relationships/image" Target="../media/image16.jpeg"/><Relationship Id="rId1" Type="http://schemas.openxmlformats.org/officeDocument/2006/relationships/tags" Target="../tags/tag37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90.xml"/><Relationship Id="rId8" Type="http://schemas.openxmlformats.org/officeDocument/2006/relationships/tags" Target="../tags/tag389.xml"/><Relationship Id="rId7" Type="http://schemas.openxmlformats.org/officeDocument/2006/relationships/tags" Target="../tags/tag388.xml"/><Relationship Id="rId6" Type="http://schemas.openxmlformats.org/officeDocument/2006/relationships/tags" Target="../tags/tag387.xml"/><Relationship Id="rId5" Type="http://schemas.openxmlformats.org/officeDocument/2006/relationships/tags" Target="../tags/tag386.xml"/><Relationship Id="rId4" Type="http://schemas.openxmlformats.org/officeDocument/2006/relationships/tags" Target="../tags/tag385.xml"/><Relationship Id="rId3" Type="http://schemas.openxmlformats.org/officeDocument/2006/relationships/tags" Target="../tags/tag384.xml"/><Relationship Id="rId2" Type="http://schemas.openxmlformats.org/officeDocument/2006/relationships/tags" Target="../tags/tag383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95.xml"/><Relationship Id="rId13" Type="http://schemas.openxmlformats.org/officeDocument/2006/relationships/tags" Target="../tags/tag394.xml"/><Relationship Id="rId12" Type="http://schemas.openxmlformats.org/officeDocument/2006/relationships/tags" Target="../tags/tag393.xml"/><Relationship Id="rId11" Type="http://schemas.openxmlformats.org/officeDocument/2006/relationships/tags" Target="../tags/tag392.xml"/><Relationship Id="rId10" Type="http://schemas.openxmlformats.org/officeDocument/2006/relationships/tags" Target="../tags/tag391.xml"/><Relationship Id="rId1" Type="http://schemas.openxmlformats.org/officeDocument/2006/relationships/tags" Target="../tags/tag38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" Type="http://schemas.openxmlformats.org/officeDocument/2006/relationships/tags" Target="../tags/tag397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408.xml"/><Relationship Id="rId12" Type="http://schemas.openxmlformats.org/officeDocument/2006/relationships/tags" Target="../tags/tag407.xml"/><Relationship Id="rId11" Type="http://schemas.openxmlformats.org/officeDocument/2006/relationships/tags" Target="../tags/tag406.xml"/><Relationship Id="rId10" Type="http://schemas.openxmlformats.org/officeDocument/2006/relationships/tags" Target="../tags/tag405.xml"/><Relationship Id="rId1" Type="http://schemas.openxmlformats.org/officeDocument/2006/relationships/tags" Target="../tags/tag396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17.xml"/><Relationship Id="rId8" Type="http://schemas.openxmlformats.org/officeDocument/2006/relationships/tags" Target="../tags/tag416.xml"/><Relationship Id="rId7" Type="http://schemas.openxmlformats.org/officeDocument/2006/relationships/tags" Target="../tags/tag415.xml"/><Relationship Id="rId6" Type="http://schemas.openxmlformats.org/officeDocument/2006/relationships/tags" Target="../tags/tag414.xml"/><Relationship Id="rId5" Type="http://schemas.openxmlformats.org/officeDocument/2006/relationships/tags" Target="../tags/tag413.xml"/><Relationship Id="rId4" Type="http://schemas.openxmlformats.org/officeDocument/2006/relationships/tags" Target="../tags/tag412.xml"/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423.xml"/><Relationship Id="rId14" Type="http://schemas.openxmlformats.org/officeDocument/2006/relationships/tags" Target="../tags/tag422.xml"/><Relationship Id="rId13" Type="http://schemas.openxmlformats.org/officeDocument/2006/relationships/tags" Target="../tags/tag421.xml"/><Relationship Id="rId12" Type="http://schemas.openxmlformats.org/officeDocument/2006/relationships/tags" Target="../tags/tag420.xml"/><Relationship Id="rId11" Type="http://schemas.openxmlformats.org/officeDocument/2006/relationships/tags" Target="../tags/tag419.xml"/><Relationship Id="rId10" Type="http://schemas.openxmlformats.org/officeDocument/2006/relationships/tags" Target="../tags/tag418.xml"/><Relationship Id="rId1" Type="http://schemas.openxmlformats.org/officeDocument/2006/relationships/tags" Target="../tags/tag409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32.xml"/><Relationship Id="rId8" Type="http://schemas.openxmlformats.org/officeDocument/2006/relationships/tags" Target="../tags/tag431.xml"/><Relationship Id="rId7" Type="http://schemas.openxmlformats.org/officeDocument/2006/relationships/tags" Target="../tags/tag430.xml"/><Relationship Id="rId6" Type="http://schemas.openxmlformats.org/officeDocument/2006/relationships/tags" Target="../tags/tag429.xml"/><Relationship Id="rId5" Type="http://schemas.openxmlformats.org/officeDocument/2006/relationships/tags" Target="../tags/tag428.xml"/><Relationship Id="rId4" Type="http://schemas.openxmlformats.org/officeDocument/2006/relationships/tags" Target="../tags/tag427.xml"/><Relationship Id="rId3" Type="http://schemas.openxmlformats.org/officeDocument/2006/relationships/tags" Target="../tags/tag426.xml"/><Relationship Id="rId2" Type="http://schemas.openxmlformats.org/officeDocument/2006/relationships/tags" Target="../tags/tag425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437.xml"/><Relationship Id="rId13" Type="http://schemas.openxmlformats.org/officeDocument/2006/relationships/tags" Target="../tags/tag436.xml"/><Relationship Id="rId12" Type="http://schemas.openxmlformats.org/officeDocument/2006/relationships/tags" Target="../tags/tag435.xml"/><Relationship Id="rId11" Type="http://schemas.openxmlformats.org/officeDocument/2006/relationships/tags" Target="../tags/tag434.xml"/><Relationship Id="rId10" Type="http://schemas.openxmlformats.org/officeDocument/2006/relationships/tags" Target="../tags/tag433.xml"/><Relationship Id="rId1" Type="http://schemas.openxmlformats.org/officeDocument/2006/relationships/tags" Target="../tags/tag42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46.xml"/><Relationship Id="rId8" Type="http://schemas.openxmlformats.org/officeDocument/2006/relationships/tags" Target="../tags/tag445.xml"/><Relationship Id="rId7" Type="http://schemas.openxmlformats.org/officeDocument/2006/relationships/tags" Target="../tags/tag444.xml"/><Relationship Id="rId6" Type="http://schemas.openxmlformats.org/officeDocument/2006/relationships/tags" Target="../tags/tag443.xml"/><Relationship Id="rId5" Type="http://schemas.openxmlformats.org/officeDocument/2006/relationships/tags" Target="../tags/tag442.xml"/><Relationship Id="rId4" Type="http://schemas.openxmlformats.org/officeDocument/2006/relationships/tags" Target="../tags/tag441.xml"/><Relationship Id="rId3" Type="http://schemas.openxmlformats.org/officeDocument/2006/relationships/tags" Target="../tags/tag440.xml"/><Relationship Id="rId2" Type="http://schemas.openxmlformats.org/officeDocument/2006/relationships/tags" Target="../tags/tag439.xml"/><Relationship Id="rId19" Type="http://schemas.openxmlformats.org/officeDocument/2006/relationships/slideLayout" Target="../slideLayouts/slideLayout10.xml"/><Relationship Id="rId18" Type="http://schemas.openxmlformats.org/officeDocument/2006/relationships/tags" Target="../tags/tag454.xml"/><Relationship Id="rId17" Type="http://schemas.openxmlformats.org/officeDocument/2006/relationships/tags" Target="../tags/tag453.xml"/><Relationship Id="rId16" Type="http://schemas.openxmlformats.org/officeDocument/2006/relationships/tags" Target="../tags/tag452.xml"/><Relationship Id="rId15" Type="http://schemas.openxmlformats.org/officeDocument/2006/relationships/image" Target="../media/image17.png"/><Relationship Id="rId14" Type="http://schemas.openxmlformats.org/officeDocument/2006/relationships/tags" Target="../tags/tag451.xml"/><Relationship Id="rId13" Type="http://schemas.openxmlformats.org/officeDocument/2006/relationships/tags" Target="../tags/tag450.xml"/><Relationship Id="rId12" Type="http://schemas.openxmlformats.org/officeDocument/2006/relationships/tags" Target="../tags/tag449.xml"/><Relationship Id="rId11" Type="http://schemas.openxmlformats.org/officeDocument/2006/relationships/tags" Target="../tags/tag448.xml"/><Relationship Id="rId10" Type="http://schemas.openxmlformats.org/officeDocument/2006/relationships/tags" Target="../tags/tag447.xml"/><Relationship Id="rId1" Type="http://schemas.openxmlformats.org/officeDocument/2006/relationships/tags" Target="../tags/tag43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63.xml"/><Relationship Id="rId8" Type="http://schemas.openxmlformats.org/officeDocument/2006/relationships/tags" Target="../tags/tag462.xml"/><Relationship Id="rId7" Type="http://schemas.openxmlformats.org/officeDocument/2006/relationships/tags" Target="../tags/tag461.xml"/><Relationship Id="rId6" Type="http://schemas.openxmlformats.org/officeDocument/2006/relationships/tags" Target="../tags/tag460.xml"/><Relationship Id="rId5" Type="http://schemas.openxmlformats.org/officeDocument/2006/relationships/tags" Target="../tags/tag459.xml"/><Relationship Id="rId4" Type="http://schemas.openxmlformats.org/officeDocument/2006/relationships/tags" Target="../tags/tag458.xml"/><Relationship Id="rId3" Type="http://schemas.openxmlformats.org/officeDocument/2006/relationships/tags" Target="../tags/tag457.xml"/><Relationship Id="rId2" Type="http://schemas.openxmlformats.org/officeDocument/2006/relationships/tags" Target="../tags/tag456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467.xml"/><Relationship Id="rId13" Type="http://schemas.openxmlformats.org/officeDocument/2006/relationships/image" Target="../media/image18.png"/><Relationship Id="rId12" Type="http://schemas.openxmlformats.org/officeDocument/2006/relationships/tags" Target="../tags/tag466.xml"/><Relationship Id="rId11" Type="http://schemas.openxmlformats.org/officeDocument/2006/relationships/tags" Target="../tags/tag465.xml"/><Relationship Id="rId10" Type="http://schemas.openxmlformats.org/officeDocument/2006/relationships/tags" Target="../tags/tag464.xml"/><Relationship Id="rId1" Type="http://schemas.openxmlformats.org/officeDocument/2006/relationships/tags" Target="../tags/tag455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76.xml"/><Relationship Id="rId8" Type="http://schemas.openxmlformats.org/officeDocument/2006/relationships/tags" Target="../tags/tag475.xml"/><Relationship Id="rId7" Type="http://schemas.openxmlformats.org/officeDocument/2006/relationships/tags" Target="../tags/tag474.xml"/><Relationship Id="rId6" Type="http://schemas.openxmlformats.org/officeDocument/2006/relationships/tags" Target="../tags/tag473.xml"/><Relationship Id="rId5" Type="http://schemas.openxmlformats.org/officeDocument/2006/relationships/tags" Target="../tags/tag472.xml"/><Relationship Id="rId4" Type="http://schemas.openxmlformats.org/officeDocument/2006/relationships/tags" Target="../tags/tag471.xml"/><Relationship Id="rId3" Type="http://schemas.openxmlformats.org/officeDocument/2006/relationships/tags" Target="../tags/tag470.xml"/><Relationship Id="rId2" Type="http://schemas.openxmlformats.org/officeDocument/2006/relationships/tags" Target="../tags/tag469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481.xml"/><Relationship Id="rId14" Type="http://schemas.openxmlformats.org/officeDocument/2006/relationships/tags" Target="../tags/tag480.xml"/><Relationship Id="rId13" Type="http://schemas.openxmlformats.org/officeDocument/2006/relationships/tags" Target="../tags/tag479.xml"/><Relationship Id="rId12" Type="http://schemas.openxmlformats.org/officeDocument/2006/relationships/image" Target="../media/image18.png"/><Relationship Id="rId11" Type="http://schemas.openxmlformats.org/officeDocument/2006/relationships/tags" Target="../tags/tag478.xml"/><Relationship Id="rId10" Type="http://schemas.openxmlformats.org/officeDocument/2006/relationships/tags" Target="../tags/tag477.xml"/><Relationship Id="rId1" Type="http://schemas.openxmlformats.org/officeDocument/2006/relationships/tags" Target="../tags/tag468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90.xml"/><Relationship Id="rId8" Type="http://schemas.openxmlformats.org/officeDocument/2006/relationships/tags" Target="../tags/tag489.xml"/><Relationship Id="rId7" Type="http://schemas.openxmlformats.org/officeDocument/2006/relationships/tags" Target="../tags/tag488.xml"/><Relationship Id="rId6" Type="http://schemas.openxmlformats.org/officeDocument/2006/relationships/tags" Target="../tags/tag487.xml"/><Relationship Id="rId5" Type="http://schemas.openxmlformats.org/officeDocument/2006/relationships/tags" Target="../tags/tag486.xml"/><Relationship Id="rId4" Type="http://schemas.openxmlformats.org/officeDocument/2006/relationships/tags" Target="../tags/tag485.xml"/><Relationship Id="rId3" Type="http://schemas.openxmlformats.org/officeDocument/2006/relationships/tags" Target="../tags/tag484.xml"/><Relationship Id="rId2" Type="http://schemas.openxmlformats.org/officeDocument/2006/relationships/tags" Target="../tags/tag483.xml"/><Relationship Id="rId19" Type="http://schemas.openxmlformats.org/officeDocument/2006/relationships/slideLayout" Target="../slideLayouts/slideLayout10.xml"/><Relationship Id="rId18" Type="http://schemas.openxmlformats.org/officeDocument/2006/relationships/tags" Target="../tags/tag498.xml"/><Relationship Id="rId17" Type="http://schemas.openxmlformats.org/officeDocument/2006/relationships/tags" Target="../tags/tag497.xml"/><Relationship Id="rId16" Type="http://schemas.openxmlformats.org/officeDocument/2006/relationships/tags" Target="../tags/tag496.xml"/><Relationship Id="rId15" Type="http://schemas.openxmlformats.org/officeDocument/2006/relationships/image" Target="../media/image19.png"/><Relationship Id="rId14" Type="http://schemas.openxmlformats.org/officeDocument/2006/relationships/tags" Target="../tags/tag495.xml"/><Relationship Id="rId13" Type="http://schemas.openxmlformats.org/officeDocument/2006/relationships/tags" Target="../tags/tag494.xml"/><Relationship Id="rId12" Type="http://schemas.openxmlformats.org/officeDocument/2006/relationships/tags" Target="../tags/tag493.xml"/><Relationship Id="rId11" Type="http://schemas.openxmlformats.org/officeDocument/2006/relationships/tags" Target="../tags/tag492.xml"/><Relationship Id="rId10" Type="http://schemas.openxmlformats.org/officeDocument/2006/relationships/tags" Target="../tags/tag491.xml"/><Relationship Id="rId1" Type="http://schemas.openxmlformats.org/officeDocument/2006/relationships/tags" Target="../tags/tag48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507.xml"/><Relationship Id="rId8" Type="http://schemas.openxmlformats.org/officeDocument/2006/relationships/tags" Target="../tags/tag506.xml"/><Relationship Id="rId7" Type="http://schemas.openxmlformats.org/officeDocument/2006/relationships/tags" Target="../tags/tag505.xml"/><Relationship Id="rId6" Type="http://schemas.openxmlformats.org/officeDocument/2006/relationships/tags" Target="../tags/tag504.xml"/><Relationship Id="rId5" Type="http://schemas.openxmlformats.org/officeDocument/2006/relationships/tags" Target="../tags/tag503.xml"/><Relationship Id="rId4" Type="http://schemas.openxmlformats.org/officeDocument/2006/relationships/tags" Target="../tags/tag502.xml"/><Relationship Id="rId3" Type="http://schemas.openxmlformats.org/officeDocument/2006/relationships/tags" Target="../tags/tag501.xml"/><Relationship Id="rId21" Type="http://schemas.openxmlformats.org/officeDocument/2006/relationships/slideLayout" Target="../slideLayouts/slideLayout10.xml"/><Relationship Id="rId20" Type="http://schemas.openxmlformats.org/officeDocument/2006/relationships/tags" Target="../tags/tag517.xml"/><Relationship Id="rId2" Type="http://schemas.openxmlformats.org/officeDocument/2006/relationships/tags" Target="../tags/tag500.xml"/><Relationship Id="rId19" Type="http://schemas.openxmlformats.org/officeDocument/2006/relationships/tags" Target="../tags/tag516.xml"/><Relationship Id="rId18" Type="http://schemas.openxmlformats.org/officeDocument/2006/relationships/tags" Target="../tags/tag515.xml"/><Relationship Id="rId17" Type="http://schemas.openxmlformats.org/officeDocument/2006/relationships/tags" Target="../tags/tag514.xml"/><Relationship Id="rId16" Type="http://schemas.openxmlformats.org/officeDocument/2006/relationships/image" Target="../media/image19.png"/><Relationship Id="rId15" Type="http://schemas.openxmlformats.org/officeDocument/2006/relationships/tags" Target="../tags/tag513.xml"/><Relationship Id="rId14" Type="http://schemas.openxmlformats.org/officeDocument/2006/relationships/tags" Target="../tags/tag512.xml"/><Relationship Id="rId13" Type="http://schemas.openxmlformats.org/officeDocument/2006/relationships/tags" Target="../tags/tag511.xml"/><Relationship Id="rId12" Type="http://schemas.openxmlformats.org/officeDocument/2006/relationships/tags" Target="../tags/tag510.xml"/><Relationship Id="rId11" Type="http://schemas.openxmlformats.org/officeDocument/2006/relationships/tags" Target="../tags/tag509.xml"/><Relationship Id="rId10" Type="http://schemas.openxmlformats.org/officeDocument/2006/relationships/tags" Target="../tags/tag508.xml"/><Relationship Id="rId1" Type="http://schemas.openxmlformats.org/officeDocument/2006/relationships/tags" Target="../tags/tag49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50.xml"/><Relationship Id="rId10" Type="http://schemas.openxmlformats.org/officeDocument/2006/relationships/tags" Target="../tags/tag249.xml"/><Relationship Id="rId1" Type="http://schemas.openxmlformats.org/officeDocument/2006/relationships/tags" Target="../tags/tag240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26.xml"/><Relationship Id="rId8" Type="http://schemas.openxmlformats.org/officeDocument/2006/relationships/tags" Target="../tags/tag525.xml"/><Relationship Id="rId7" Type="http://schemas.openxmlformats.org/officeDocument/2006/relationships/tags" Target="../tags/tag524.xml"/><Relationship Id="rId6" Type="http://schemas.openxmlformats.org/officeDocument/2006/relationships/tags" Target="../tags/tag523.xml"/><Relationship Id="rId5" Type="http://schemas.openxmlformats.org/officeDocument/2006/relationships/tags" Target="../tags/tag522.xml"/><Relationship Id="rId4" Type="http://schemas.openxmlformats.org/officeDocument/2006/relationships/tags" Target="../tags/tag521.xml"/><Relationship Id="rId3" Type="http://schemas.openxmlformats.org/officeDocument/2006/relationships/tags" Target="../tags/tag520.xml"/><Relationship Id="rId2" Type="http://schemas.openxmlformats.org/officeDocument/2006/relationships/tags" Target="../tags/tag519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529.xml"/><Relationship Id="rId12" Type="http://schemas.openxmlformats.org/officeDocument/2006/relationships/image" Target="../media/image14.png"/><Relationship Id="rId11" Type="http://schemas.openxmlformats.org/officeDocument/2006/relationships/tags" Target="../tags/tag528.xml"/><Relationship Id="rId10" Type="http://schemas.openxmlformats.org/officeDocument/2006/relationships/tags" Target="../tags/tag527.xml"/><Relationship Id="rId1" Type="http://schemas.openxmlformats.org/officeDocument/2006/relationships/tags" Target="../tags/tag518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38.xml"/><Relationship Id="rId8" Type="http://schemas.openxmlformats.org/officeDocument/2006/relationships/tags" Target="../tags/tag537.xml"/><Relationship Id="rId7" Type="http://schemas.openxmlformats.org/officeDocument/2006/relationships/tags" Target="../tags/tag536.xml"/><Relationship Id="rId6" Type="http://schemas.openxmlformats.org/officeDocument/2006/relationships/tags" Target="../tags/tag535.xml"/><Relationship Id="rId5" Type="http://schemas.openxmlformats.org/officeDocument/2006/relationships/tags" Target="../tags/tag534.xml"/><Relationship Id="rId4" Type="http://schemas.openxmlformats.org/officeDocument/2006/relationships/tags" Target="../tags/tag533.xml"/><Relationship Id="rId3" Type="http://schemas.openxmlformats.org/officeDocument/2006/relationships/tags" Target="../tags/tag532.xml"/><Relationship Id="rId2" Type="http://schemas.openxmlformats.org/officeDocument/2006/relationships/tags" Target="../tags/tag53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40.xml"/><Relationship Id="rId11" Type="http://schemas.openxmlformats.org/officeDocument/2006/relationships/image" Target="../media/image14.png"/><Relationship Id="rId10" Type="http://schemas.openxmlformats.org/officeDocument/2006/relationships/tags" Target="../tags/tag539.xml"/><Relationship Id="rId1" Type="http://schemas.openxmlformats.org/officeDocument/2006/relationships/tags" Target="../tags/tag530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49.xml"/><Relationship Id="rId8" Type="http://schemas.openxmlformats.org/officeDocument/2006/relationships/tags" Target="../tags/tag548.xml"/><Relationship Id="rId7" Type="http://schemas.openxmlformats.org/officeDocument/2006/relationships/tags" Target="../tags/tag547.xml"/><Relationship Id="rId6" Type="http://schemas.openxmlformats.org/officeDocument/2006/relationships/tags" Target="../tags/tag546.xml"/><Relationship Id="rId5" Type="http://schemas.openxmlformats.org/officeDocument/2006/relationships/tags" Target="../tags/tag545.xml"/><Relationship Id="rId4" Type="http://schemas.openxmlformats.org/officeDocument/2006/relationships/tags" Target="../tags/tag544.xml"/><Relationship Id="rId3" Type="http://schemas.openxmlformats.org/officeDocument/2006/relationships/tags" Target="../tags/tag543.xml"/><Relationship Id="rId2" Type="http://schemas.openxmlformats.org/officeDocument/2006/relationships/tags" Target="../tags/tag542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51.xml"/><Relationship Id="rId11" Type="http://schemas.openxmlformats.org/officeDocument/2006/relationships/image" Target="../media/image14.png"/><Relationship Id="rId10" Type="http://schemas.openxmlformats.org/officeDocument/2006/relationships/tags" Target="../tags/tag550.xml"/><Relationship Id="rId1" Type="http://schemas.openxmlformats.org/officeDocument/2006/relationships/tags" Target="../tags/tag541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560.xml"/><Relationship Id="rId8" Type="http://schemas.openxmlformats.org/officeDocument/2006/relationships/tags" Target="../tags/tag559.xml"/><Relationship Id="rId7" Type="http://schemas.openxmlformats.org/officeDocument/2006/relationships/tags" Target="../tags/tag558.xml"/><Relationship Id="rId6" Type="http://schemas.openxmlformats.org/officeDocument/2006/relationships/tags" Target="../tags/tag557.xml"/><Relationship Id="rId5" Type="http://schemas.openxmlformats.org/officeDocument/2006/relationships/tags" Target="../tags/tag556.xml"/><Relationship Id="rId4" Type="http://schemas.openxmlformats.org/officeDocument/2006/relationships/tags" Target="../tags/tag555.xml"/><Relationship Id="rId3" Type="http://schemas.openxmlformats.org/officeDocument/2006/relationships/tags" Target="../tags/tag554.xml"/><Relationship Id="rId2" Type="http://schemas.openxmlformats.org/officeDocument/2006/relationships/tags" Target="../tags/tag55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63.xml"/><Relationship Id="rId11" Type="http://schemas.openxmlformats.org/officeDocument/2006/relationships/tags" Target="../tags/tag562.xml"/><Relationship Id="rId10" Type="http://schemas.openxmlformats.org/officeDocument/2006/relationships/tags" Target="../tags/tag561.xml"/><Relationship Id="rId1" Type="http://schemas.openxmlformats.org/officeDocument/2006/relationships/tags" Target="../tags/tag552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572.xml"/><Relationship Id="rId8" Type="http://schemas.openxmlformats.org/officeDocument/2006/relationships/tags" Target="../tags/tag571.xml"/><Relationship Id="rId7" Type="http://schemas.openxmlformats.org/officeDocument/2006/relationships/tags" Target="../tags/tag570.xml"/><Relationship Id="rId6" Type="http://schemas.openxmlformats.org/officeDocument/2006/relationships/tags" Target="../tags/tag569.xml"/><Relationship Id="rId5" Type="http://schemas.openxmlformats.org/officeDocument/2006/relationships/tags" Target="../tags/tag568.xml"/><Relationship Id="rId4" Type="http://schemas.openxmlformats.org/officeDocument/2006/relationships/tags" Target="../tags/tag567.xml"/><Relationship Id="rId3" Type="http://schemas.openxmlformats.org/officeDocument/2006/relationships/tags" Target="../tags/tag566.xml"/><Relationship Id="rId2" Type="http://schemas.openxmlformats.org/officeDocument/2006/relationships/tags" Target="../tags/tag56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75.xml"/><Relationship Id="rId11" Type="http://schemas.openxmlformats.org/officeDocument/2006/relationships/tags" Target="../tags/tag574.xml"/><Relationship Id="rId10" Type="http://schemas.openxmlformats.org/officeDocument/2006/relationships/tags" Target="../tags/tag573.xml"/><Relationship Id="rId1" Type="http://schemas.openxmlformats.org/officeDocument/2006/relationships/tags" Target="../tags/tag564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578.xml"/><Relationship Id="rId3" Type="http://schemas.openxmlformats.org/officeDocument/2006/relationships/tags" Target="../tags/tag577.xml"/><Relationship Id="rId2" Type="http://schemas.openxmlformats.org/officeDocument/2006/relationships/image" Target="../media/image9.png"/><Relationship Id="rId1" Type="http://schemas.openxmlformats.org/officeDocument/2006/relationships/tags" Target="../tags/tag57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1" Type="http://schemas.openxmlformats.org/officeDocument/2006/relationships/slideLayout" Target="../slideLayouts/slideLayout10.xml"/><Relationship Id="rId40" Type="http://schemas.openxmlformats.org/officeDocument/2006/relationships/tags" Target="../tags/tag299.xml"/><Relationship Id="rId4" Type="http://schemas.openxmlformats.org/officeDocument/2006/relationships/tags" Target="../tags/tag264.xml"/><Relationship Id="rId39" Type="http://schemas.openxmlformats.org/officeDocument/2006/relationships/tags" Target="../tags/tag298.xml"/><Relationship Id="rId38" Type="http://schemas.openxmlformats.org/officeDocument/2006/relationships/tags" Target="../tags/tag297.xml"/><Relationship Id="rId37" Type="http://schemas.openxmlformats.org/officeDocument/2006/relationships/tags" Target="../tags/tag296.xml"/><Relationship Id="rId36" Type="http://schemas.openxmlformats.org/officeDocument/2006/relationships/tags" Target="../tags/tag295.xml"/><Relationship Id="rId35" Type="http://schemas.openxmlformats.org/officeDocument/2006/relationships/tags" Target="../tags/tag294.xml"/><Relationship Id="rId34" Type="http://schemas.openxmlformats.org/officeDocument/2006/relationships/tags" Target="../tags/tag293.xml"/><Relationship Id="rId33" Type="http://schemas.openxmlformats.org/officeDocument/2006/relationships/tags" Target="../tags/tag292.xml"/><Relationship Id="rId32" Type="http://schemas.openxmlformats.org/officeDocument/2006/relationships/tags" Target="../tags/tag291.xml"/><Relationship Id="rId31" Type="http://schemas.openxmlformats.org/officeDocument/2006/relationships/tags" Target="../tags/tag290.xml"/><Relationship Id="rId30" Type="http://schemas.openxmlformats.org/officeDocument/2006/relationships/tags" Target="../tags/tag289.xml"/><Relationship Id="rId3" Type="http://schemas.openxmlformats.org/officeDocument/2006/relationships/tags" Target="../tags/tag263.xml"/><Relationship Id="rId29" Type="http://schemas.openxmlformats.org/officeDocument/2006/relationships/tags" Target="../tags/tag288.xml"/><Relationship Id="rId28" Type="http://schemas.openxmlformats.org/officeDocument/2006/relationships/tags" Target="../tags/tag287.xml"/><Relationship Id="rId27" Type="http://schemas.openxmlformats.org/officeDocument/2006/relationships/tags" Target="../tags/tag286.xml"/><Relationship Id="rId26" Type="http://schemas.openxmlformats.org/officeDocument/2006/relationships/tags" Target="../tags/tag285.xml"/><Relationship Id="rId25" Type="http://schemas.openxmlformats.org/officeDocument/2006/relationships/tags" Target="../tags/tag284.xml"/><Relationship Id="rId24" Type="http://schemas.openxmlformats.org/officeDocument/2006/relationships/tags" Target="../tags/tag283.xml"/><Relationship Id="rId23" Type="http://schemas.openxmlformats.org/officeDocument/2006/relationships/tags" Target="../tags/tag282.xml"/><Relationship Id="rId22" Type="http://schemas.openxmlformats.org/officeDocument/2006/relationships/tags" Target="../tags/tag281.xml"/><Relationship Id="rId21" Type="http://schemas.openxmlformats.org/officeDocument/2006/relationships/tags" Target="../tags/tag280.xml"/><Relationship Id="rId20" Type="http://schemas.openxmlformats.org/officeDocument/2006/relationships/tags" Target="../tags/tag279.xml"/><Relationship Id="rId2" Type="http://schemas.openxmlformats.org/officeDocument/2006/relationships/tags" Target="../tags/tag262.xml"/><Relationship Id="rId19" Type="http://schemas.openxmlformats.org/officeDocument/2006/relationships/tags" Target="../tags/tag278.xml"/><Relationship Id="rId18" Type="http://schemas.openxmlformats.org/officeDocument/2006/relationships/tags" Target="../tags/tag277.xml"/><Relationship Id="rId17" Type="http://schemas.openxmlformats.org/officeDocument/2006/relationships/tags" Target="../tags/tag276.xml"/><Relationship Id="rId16" Type="http://schemas.openxmlformats.org/officeDocument/2006/relationships/tags" Target="../tags/tag275.xml"/><Relationship Id="rId15" Type="http://schemas.openxmlformats.org/officeDocument/2006/relationships/tags" Target="../tags/tag274.xml"/><Relationship Id="rId14" Type="http://schemas.openxmlformats.org/officeDocument/2006/relationships/tags" Target="../tags/tag273.xml"/><Relationship Id="rId13" Type="http://schemas.openxmlformats.org/officeDocument/2006/relationships/tags" Target="../tags/tag272.xml"/><Relationship Id="rId12" Type="http://schemas.openxmlformats.org/officeDocument/2006/relationships/tags" Target="../tags/tag271.xml"/><Relationship Id="rId11" Type="http://schemas.openxmlformats.org/officeDocument/2006/relationships/tags" Target="../tags/tag270.xml"/><Relationship Id="rId10" Type="http://schemas.openxmlformats.org/officeDocument/2006/relationships/image" Target="../media/image11.png"/><Relationship Id="rId1" Type="http://schemas.openxmlformats.org/officeDocument/2006/relationships/tags" Target="../tags/tag26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08.xml"/><Relationship Id="rId8" Type="http://schemas.openxmlformats.org/officeDocument/2006/relationships/tags" Target="../tags/tag307.xml"/><Relationship Id="rId7" Type="http://schemas.openxmlformats.org/officeDocument/2006/relationships/tags" Target="../tags/tag306.xml"/><Relationship Id="rId6" Type="http://schemas.openxmlformats.org/officeDocument/2006/relationships/tags" Target="../tags/tag305.xml"/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0" Type="http://schemas.openxmlformats.org/officeDocument/2006/relationships/slideLayout" Target="../slideLayouts/slideLayout10.xml"/><Relationship Id="rId2" Type="http://schemas.openxmlformats.org/officeDocument/2006/relationships/tags" Target="../tags/tag301.xml"/><Relationship Id="rId19" Type="http://schemas.openxmlformats.org/officeDocument/2006/relationships/tags" Target="../tags/tag317.xml"/><Relationship Id="rId18" Type="http://schemas.openxmlformats.org/officeDocument/2006/relationships/tags" Target="../tags/tag316.xml"/><Relationship Id="rId17" Type="http://schemas.openxmlformats.org/officeDocument/2006/relationships/tags" Target="../tags/tag315.xml"/><Relationship Id="rId16" Type="http://schemas.openxmlformats.org/officeDocument/2006/relationships/tags" Target="../tags/tag314.xml"/><Relationship Id="rId15" Type="http://schemas.openxmlformats.org/officeDocument/2006/relationships/tags" Target="../tags/tag313.xml"/><Relationship Id="rId14" Type="http://schemas.openxmlformats.org/officeDocument/2006/relationships/tags" Target="../tags/tag312.xml"/><Relationship Id="rId13" Type="http://schemas.openxmlformats.org/officeDocument/2006/relationships/tags" Target="../tags/tag311.xml"/><Relationship Id="rId12" Type="http://schemas.openxmlformats.org/officeDocument/2006/relationships/tags" Target="../tags/tag310.xml"/><Relationship Id="rId11" Type="http://schemas.openxmlformats.org/officeDocument/2006/relationships/image" Target="../media/image12.png"/><Relationship Id="rId10" Type="http://schemas.openxmlformats.org/officeDocument/2006/relationships/tags" Target="../tags/tag309.xml"/><Relationship Id="rId1" Type="http://schemas.openxmlformats.org/officeDocument/2006/relationships/tags" Target="../tags/tag30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26.xml"/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tags" Target="../tags/tag323.xml"/><Relationship Id="rId5" Type="http://schemas.openxmlformats.org/officeDocument/2006/relationships/tags" Target="../tags/tag322.xml"/><Relationship Id="rId4" Type="http://schemas.openxmlformats.org/officeDocument/2006/relationships/tags" Target="../tags/tag321.xml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29.xml"/><Relationship Id="rId13" Type="http://schemas.openxmlformats.org/officeDocument/2006/relationships/image" Target="../media/image14.png"/><Relationship Id="rId12" Type="http://schemas.openxmlformats.org/officeDocument/2006/relationships/tags" Target="../tags/tag328.xml"/><Relationship Id="rId11" Type="http://schemas.openxmlformats.org/officeDocument/2006/relationships/tags" Target="../tags/tag327.xml"/><Relationship Id="rId10" Type="http://schemas.openxmlformats.org/officeDocument/2006/relationships/image" Target="../media/image13.png"/><Relationship Id="rId1" Type="http://schemas.openxmlformats.org/officeDocument/2006/relationships/tags" Target="../tags/tag31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38.xml"/><Relationship Id="rId8" Type="http://schemas.openxmlformats.org/officeDocument/2006/relationships/tags" Target="../tags/tag337.xml"/><Relationship Id="rId7" Type="http://schemas.openxmlformats.org/officeDocument/2006/relationships/tags" Target="../tags/tag336.xml"/><Relationship Id="rId6" Type="http://schemas.openxmlformats.org/officeDocument/2006/relationships/tags" Target="../tags/tag335.xml"/><Relationship Id="rId5" Type="http://schemas.openxmlformats.org/officeDocument/2006/relationships/tags" Target="../tags/tag334.xml"/><Relationship Id="rId4" Type="http://schemas.openxmlformats.org/officeDocument/2006/relationships/tags" Target="../tags/tag333.xml"/><Relationship Id="rId3" Type="http://schemas.openxmlformats.org/officeDocument/2006/relationships/tags" Target="../tags/tag332.xml"/><Relationship Id="rId2" Type="http://schemas.openxmlformats.org/officeDocument/2006/relationships/tags" Target="../tags/tag33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40.xml"/><Relationship Id="rId11" Type="http://schemas.openxmlformats.org/officeDocument/2006/relationships/tags" Target="../tags/tag339.xml"/><Relationship Id="rId10" Type="http://schemas.openxmlformats.org/officeDocument/2006/relationships/image" Target="../media/image15.png"/><Relationship Id="rId1" Type="http://schemas.openxmlformats.org/officeDocument/2006/relationships/tags" Target="../tags/tag330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49.xml"/><Relationship Id="rId8" Type="http://schemas.openxmlformats.org/officeDocument/2006/relationships/tags" Target="../tags/tag348.xml"/><Relationship Id="rId7" Type="http://schemas.openxmlformats.org/officeDocument/2006/relationships/tags" Target="../tags/tag347.xml"/><Relationship Id="rId6" Type="http://schemas.openxmlformats.org/officeDocument/2006/relationships/tags" Target="../tags/tag346.xml"/><Relationship Id="rId5" Type="http://schemas.openxmlformats.org/officeDocument/2006/relationships/tags" Target="../tags/tag345.xml"/><Relationship Id="rId4" Type="http://schemas.openxmlformats.org/officeDocument/2006/relationships/tags" Target="../tags/tag344.xml"/><Relationship Id="rId3" Type="http://schemas.openxmlformats.org/officeDocument/2006/relationships/tags" Target="../tags/tag343.xml"/><Relationship Id="rId20" Type="http://schemas.openxmlformats.org/officeDocument/2006/relationships/slideLayout" Target="../slideLayouts/slideLayout10.xml"/><Relationship Id="rId2" Type="http://schemas.openxmlformats.org/officeDocument/2006/relationships/tags" Target="../tags/tag342.xml"/><Relationship Id="rId19" Type="http://schemas.openxmlformats.org/officeDocument/2006/relationships/tags" Target="../tags/tag359.xml"/><Relationship Id="rId18" Type="http://schemas.openxmlformats.org/officeDocument/2006/relationships/tags" Target="../tags/tag358.xml"/><Relationship Id="rId17" Type="http://schemas.openxmlformats.org/officeDocument/2006/relationships/tags" Target="../tags/tag357.xml"/><Relationship Id="rId16" Type="http://schemas.openxmlformats.org/officeDocument/2006/relationships/tags" Target="../tags/tag356.xml"/><Relationship Id="rId15" Type="http://schemas.openxmlformats.org/officeDocument/2006/relationships/tags" Target="../tags/tag355.xml"/><Relationship Id="rId14" Type="http://schemas.openxmlformats.org/officeDocument/2006/relationships/tags" Target="../tags/tag354.xml"/><Relationship Id="rId13" Type="http://schemas.openxmlformats.org/officeDocument/2006/relationships/tags" Target="../tags/tag353.xml"/><Relationship Id="rId12" Type="http://schemas.openxmlformats.org/officeDocument/2006/relationships/tags" Target="../tags/tag352.xml"/><Relationship Id="rId11" Type="http://schemas.openxmlformats.org/officeDocument/2006/relationships/tags" Target="../tags/tag351.xml"/><Relationship Id="rId10" Type="http://schemas.openxmlformats.org/officeDocument/2006/relationships/tags" Target="../tags/tag350.xml"/><Relationship Id="rId1" Type="http://schemas.openxmlformats.org/officeDocument/2006/relationships/tags" Target="../tags/tag34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68.xml"/><Relationship Id="rId8" Type="http://schemas.openxmlformats.org/officeDocument/2006/relationships/tags" Target="../tags/tag367.xml"/><Relationship Id="rId7" Type="http://schemas.openxmlformats.org/officeDocument/2006/relationships/tags" Target="../tags/tag366.xml"/><Relationship Id="rId6" Type="http://schemas.openxmlformats.org/officeDocument/2006/relationships/tags" Target="../tags/tag365.xml"/><Relationship Id="rId5" Type="http://schemas.openxmlformats.org/officeDocument/2006/relationships/tags" Target="../tags/tag364.xml"/><Relationship Id="rId4" Type="http://schemas.openxmlformats.org/officeDocument/2006/relationships/tags" Target="../tags/tag363.xml"/><Relationship Id="rId3" Type="http://schemas.openxmlformats.org/officeDocument/2006/relationships/tags" Target="../tags/tag362.xml"/><Relationship Id="rId2" Type="http://schemas.openxmlformats.org/officeDocument/2006/relationships/tags" Target="../tags/tag36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71.xml"/><Relationship Id="rId11" Type="http://schemas.openxmlformats.org/officeDocument/2006/relationships/tags" Target="../tags/tag370.xml"/><Relationship Id="rId10" Type="http://schemas.openxmlformats.org/officeDocument/2006/relationships/tags" Target="../tags/tag369.xml"/><Relationship Id="rId1" Type="http://schemas.openxmlformats.org/officeDocument/2006/relationships/tags" Target="../tags/tag3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8216" y="2645616"/>
            <a:ext cx="403674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umimoji="1" lang="zh-CN" altLang="en-US" sz="28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第五单元 </a:t>
            </a:r>
            <a:endParaRPr kumimoji="1" lang="zh-CN" altLang="en-US" sz="2800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12"/>
            </p:custDataLst>
          </p:nvPr>
        </p:nvSpPr>
        <p:spPr>
          <a:xfrm>
            <a:off x="205105" y="3568065"/>
            <a:ext cx="4528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16.盼</a:t>
            </a:r>
            <a:endParaRPr kumimoji="1" lang="zh-CN" altLang="en-US" sz="2400" b="1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13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版六年级上册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370" y="413385"/>
            <a:ext cx="6399530" cy="6181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153160" y="3194050"/>
            <a:ext cx="9032240" cy="332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b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我一边想，一边在屋里走来走去，戴上雨帽，又抖抖袖子，把雨衣弄得窸窸窣窣响。直到妈妈一声喊：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蕾蕾，你疯了吗？嫌身上没长痱子吗？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我才赶紧把雨衣脱下来。摸摸后背，衬衫已经让汗水浸湿了，浑身凉冰冰的</a:t>
            </a: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zh-CN" sz="2800" b="1" kern="1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任意多边形 19"/>
          <p:cNvSpPr/>
          <p:nvPr>
            <p:custDataLst>
              <p:tags r:id="rId10"/>
            </p:custDataLst>
          </p:nvPr>
        </p:nvSpPr>
        <p:spPr>
          <a:xfrm>
            <a:off x="1969537" y="1129394"/>
            <a:ext cx="5527273" cy="870857"/>
          </a:xfrm>
          <a:custGeom>
            <a:avLst/>
            <a:gdLst>
              <a:gd name="connsiteX0" fmla="*/ 3725000 w 4209142"/>
              <a:gd name="connsiteY0" fmla="*/ 277575 h 870857"/>
              <a:gd name="connsiteX1" fmla="*/ 3570514 w 4209142"/>
              <a:gd name="connsiteY1" fmla="*/ 432061 h 870857"/>
              <a:gd name="connsiteX2" fmla="*/ 3725000 w 4209142"/>
              <a:gd name="connsiteY2" fmla="*/ 586547 h 870857"/>
              <a:gd name="connsiteX3" fmla="*/ 3879486 w 4209142"/>
              <a:gd name="connsiteY3" fmla="*/ 432061 h 870857"/>
              <a:gd name="connsiteX4" fmla="*/ 3725000 w 4209142"/>
              <a:gd name="connsiteY4" fmla="*/ 277575 h 870857"/>
              <a:gd name="connsiteX5" fmla="*/ 0 w 4209142"/>
              <a:gd name="connsiteY5" fmla="*/ 0 h 870857"/>
              <a:gd name="connsiteX6" fmla="*/ 3773714 w 4209142"/>
              <a:gd name="connsiteY6" fmla="*/ 0 h 870857"/>
              <a:gd name="connsiteX7" fmla="*/ 4209142 w 4209142"/>
              <a:gd name="connsiteY7" fmla="*/ 435429 h 870857"/>
              <a:gd name="connsiteX8" fmla="*/ 3773714 w 4209142"/>
              <a:gd name="connsiteY8" fmla="*/ 870857 h 870857"/>
              <a:gd name="connsiteX9" fmla="*/ 0 w 4209142"/>
              <a:gd name="connsiteY9" fmla="*/ 870857 h 87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09142" h="870857">
                <a:moveTo>
                  <a:pt x="3725000" y="277575"/>
                </a:moveTo>
                <a:cubicBezTo>
                  <a:pt x="3639680" y="277575"/>
                  <a:pt x="3570514" y="346741"/>
                  <a:pt x="3570514" y="432061"/>
                </a:cubicBezTo>
                <a:cubicBezTo>
                  <a:pt x="3570514" y="517381"/>
                  <a:pt x="3639680" y="586547"/>
                  <a:pt x="3725000" y="586547"/>
                </a:cubicBezTo>
                <a:cubicBezTo>
                  <a:pt x="3810320" y="586547"/>
                  <a:pt x="3879486" y="517381"/>
                  <a:pt x="3879486" y="432061"/>
                </a:cubicBezTo>
                <a:cubicBezTo>
                  <a:pt x="3879486" y="346741"/>
                  <a:pt x="3810320" y="277575"/>
                  <a:pt x="3725000" y="277575"/>
                </a:cubicBezTo>
                <a:close/>
                <a:moveTo>
                  <a:pt x="0" y="0"/>
                </a:moveTo>
                <a:lnTo>
                  <a:pt x="3773714" y="0"/>
                </a:lnTo>
                <a:lnTo>
                  <a:pt x="4209142" y="435429"/>
                </a:lnTo>
                <a:lnTo>
                  <a:pt x="3773714" y="870857"/>
                </a:lnTo>
                <a:lnTo>
                  <a:pt x="0" y="870857"/>
                </a:lnTo>
                <a:close/>
              </a:path>
            </a:pathLst>
          </a:custGeom>
          <a:solidFill>
            <a:srgbClr val="E9797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  <a:sym typeface="+mn-lt"/>
            </a:endParaRPr>
          </a:p>
        </p:txBody>
      </p:sp>
      <p:sp>
        <p:nvSpPr>
          <p:cNvPr id="7" name="矩形 6"/>
          <p:cNvSpPr/>
          <p:nvPr>
            <p:custDataLst>
              <p:tags r:id="rId11"/>
            </p:custDataLst>
          </p:nvPr>
        </p:nvSpPr>
        <p:spPr>
          <a:xfrm>
            <a:off x="2310755" y="1129678"/>
            <a:ext cx="4572000" cy="9531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</a:t>
            </a:r>
            <a:r>
              <a:rPr lang="zh-CN" altLang="en-US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r>
              <a:rPr lang="zh-CN" altLang="zh-CN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lang="zh-CN" altLang="zh-CN" sz="2800" b="1" kern="100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“我”对雨衣的喜爱从哪些文字可以看出来？</a:t>
            </a:r>
            <a:endParaRPr lang="zh-CN" altLang="zh-CN" sz="2800" b="1" kern="100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43359" y="2541673"/>
            <a:ext cx="51898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a.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我立刻抖开雨衣就往身上穿。</a:t>
            </a:r>
            <a:endParaRPr lang="zh-CN" altLang="zh-CN" sz="2800" b="1" kern="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圆角矩形标注 12"/>
          <p:cNvSpPr/>
          <p:nvPr>
            <p:custDataLst>
              <p:tags r:id="rId12"/>
            </p:custDataLst>
          </p:nvPr>
        </p:nvSpPr>
        <p:spPr>
          <a:xfrm>
            <a:off x="7837761" y="1129377"/>
            <a:ext cx="3794760" cy="1789993"/>
          </a:xfrm>
          <a:prstGeom prst="wedgeRoundRectCallout">
            <a:avLst>
              <a:gd name="adj1" fmla="val -58181"/>
              <a:gd name="adj2" fmla="val 78861"/>
              <a:gd name="adj3" fmla="val 16667"/>
            </a:avLst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3"/>
            </p:custDataLst>
          </p:nvPr>
        </p:nvSpPr>
        <p:spPr>
          <a:xfrm>
            <a:off x="7724113" y="1129693"/>
            <a:ext cx="379476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“我”因为长时间穿着雨衣，连衬衫都湿透了，侧面烘托了“我”对雨衣的喜爱之情。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  <p:bldP spid="7" grpId="0"/>
      <p:bldP spid="8" grpId="0"/>
      <p:bldP spid="13" grpId="0" bldLvl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椭圆形标注 6"/>
          <p:cNvSpPr/>
          <p:nvPr>
            <p:custDataLst>
              <p:tags r:id="rId10"/>
            </p:custDataLst>
          </p:nvPr>
        </p:nvSpPr>
        <p:spPr>
          <a:xfrm>
            <a:off x="6174328" y="2736541"/>
            <a:ext cx="4057137" cy="1820562"/>
          </a:xfrm>
          <a:prstGeom prst="wedgeEllipseCallout">
            <a:avLst>
              <a:gd name="adj1" fmla="val -25940"/>
              <a:gd name="adj2" fmla="val -74448"/>
            </a:avLst>
          </a:prstGeom>
          <a:noFill/>
          <a:ln w="28575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03622" y="892908"/>
            <a:ext cx="7302842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 fontAlgn="auto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“我的雨衣一直安安静静地躺在盒子里，盒子一直安安静静地躺在衣柜里。</a:t>
            </a: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endParaRPr lang="zh-CN" altLang="zh-CN" sz="2800" b="1" kern="1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1"/>
            </p:custDataLst>
          </p:nvPr>
        </p:nvSpPr>
        <p:spPr>
          <a:xfrm>
            <a:off x="6072093" y="2955224"/>
            <a:ext cx="3838832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152400" algn="just">
              <a:spcAft>
                <a:spcPts val="0"/>
              </a:spcAft>
            </a:pPr>
            <a:r>
              <a:rPr lang="zh-CN" altLang="zh-CN" sz="2800" b="1" kern="1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思考：这句中两个“安安静静”蕴含着“我”怎样的情感</a:t>
            </a:r>
            <a:r>
              <a:rPr lang="en-US" altLang="zh-CN" sz="2800" b="1" kern="1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endParaRPr lang="en-US" altLang="zh-CN" sz="2800" b="1" kern="1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95042" y="3553334"/>
            <a:ext cx="3266302" cy="1814830"/>
          </a:xfrm>
          <a:prstGeom prst="rect">
            <a:avLst/>
          </a:prstGeom>
        </p:spPr>
        <p:txBody>
          <a:bodyPr wrap="square">
            <a:spAutoFit/>
          </a:bodyPr>
          <a:p>
            <a:pPr marL="228600" algn="just">
              <a:spcAft>
                <a:spcPts val="0"/>
              </a:spcAft>
            </a:pP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蕴含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着“我”因盼不到雨天而产生的无可奈何的心情</a:t>
            </a: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zh-CN" sz="2800" b="1" kern="1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对角圆角矩形 13"/>
          <p:cNvSpPr/>
          <p:nvPr>
            <p:custDataLst>
              <p:tags r:id="rId12"/>
            </p:custDataLst>
          </p:nvPr>
        </p:nvSpPr>
        <p:spPr>
          <a:xfrm>
            <a:off x="1859280" y="3225165"/>
            <a:ext cx="3738245" cy="2471420"/>
          </a:xfrm>
          <a:prstGeom prst="round2DiagRect">
            <a:avLst/>
          </a:prstGeom>
          <a:noFill/>
          <a:ln w="28575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/>
      <p:bldP spid="4" grpId="0"/>
      <p:bldP spid="14" grpId="0" bldLvl="0" animBg="1"/>
      <p:bldP spid="12" grpId="0"/>
      <p:bldP spid="14" grpId="1" animBg="1"/>
      <p:bldP spid="1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983740" y="3548380"/>
            <a:ext cx="3132455" cy="181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spcAft>
                <a:spcPts val="0"/>
              </a:spcAft>
            </a:pP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心理活动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描写，表现了“我” 内心急迫而又无奈的心情</a:t>
            </a: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zh-CN" sz="2800" b="1" kern="1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0"/>
            </p:custDataLst>
          </p:nvPr>
        </p:nvSpPr>
        <p:spPr>
          <a:xfrm>
            <a:off x="1312627" y="1289940"/>
            <a:ext cx="7544833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spcAft>
                <a:spcPts val="0"/>
              </a:spcAft>
            </a:pPr>
            <a:r>
              <a:rPr lang="zh-CN" altLang="zh-CN" sz="2800" b="1" kern="1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每天在放学的路上我都这样想：太阳把天烤得这样干，还能长云彩吗？为什么我一有了雨衣，天气预报总是“晴”呢？</a:t>
            </a:r>
            <a:endParaRPr lang="zh-CN" altLang="zh-CN" sz="2800" b="1" kern="1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椭圆形标注 4"/>
          <p:cNvSpPr/>
          <p:nvPr>
            <p:custDataLst>
              <p:tags r:id="rId11"/>
            </p:custDataLst>
          </p:nvPr>
        </p:nvSpPr>
        <p:spPr>
          <a:xfrm>
            <a:off x="6598508" y="2891481"/>
            <a:ext cx="4057137" cy="1820562"/>
          </a:xfrm>
          <a:prstGeom prst="wedgeEllipseCallout">
            <a:avLst>
              <a:gd name="adj1" fmla="val -25940"/>
              <a:gd name="adj2" fmla="val -74448"/>
            </a:avLst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2"/>
            </p:custDataLst>
          </p:nvPr>
        </p:nvSpPr>
        <p:spPr>
          <a:xfrm>
            <a:off x="6598508" y="3112069"/>
            <a:ext cx="3838832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152400" algn="just">
              <a:spcAft>
                <a:spcPts val="0"/>
              </a:spcAft>
            </a:pPr>
            <a:r>
              <a:rPr lang="zh-CN" altLang="zh-CN" sz="2800" b="1" kern="1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思考：这句</a:t>
            </a:r>
            <a:r>
              <a:rPr lang="zh-CN" altLang="zh-CN" sz="2800" b="1" kern="1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中</a:t>
            </a:r>
            <a:r>
              <a:rPr lang="zh-CN" altLang="en-US" sz="2800" b="1" kern="1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是什么描写表现了“我”什么样的心情</a:t>
            </a:r>
            <a:endParaRPr lang="zh-CN" altLang="en-US" sz="2800" b="1" kern="1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太阳形 10"/>
          <p:cNvSpPr/>
          <p:nvPr>
            <p:custDataLst>
              <p:tags r:id="rId13"/>
            </p:custDataLst>
          </p:nvPr>
        </p:nvSpPr>
        <p:spPr>
          <a:xfrm>
            <a:off x="7574280" y="168910"/>
            <a:ext cx="2174240" cy="1422400"/>
          </a:xfrm>
          <a:prstGeom prst="sun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14" name="对角圆角矩形 13"/>
          <p:cNvSpPr/>
          <p:nvPr>
            <p:custDataLst>
              <p:tags r:id="rId14"/>
            </p:custDataLst>
          </p:nvPr>
        </p:nvSpPr>
        <p:spPr>
          <a:xfrm>
            <a:off x="1786890" y="3220085"/>
            <a:ext cx="3738245" cy="2471420"/>
          </a:xfrm>
          <a:prstGeom prst="round2DiagRect">
            <a:avLst/>
          </a:prstGeom>
          <a:noFill/>
          <a:ln w="28575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  <p:bldP spid="6" grpId="0"/>
      <p:bldP spid="14" grpId="0" bldLvl="0" animBg="1"/>
      <p:bldP spid="2" grpId="0"/>
      <p:bldP spid="14" grpId="1" animBg="1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" name="圆角矩形 12"/>
          <p:cNvSpPr/>
          <p:nvPr>
            <p:custDataLst>
              <p:tags r:id="rId10"/>
            </p:custDataLst>
          </p:nvPr>
        </p:nvSpPr>
        <p:spPr>
          <a:xfrm>
            <a:off x="5798489" y="2979313"/>
            <a:ext cx="3927713" cy="322326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圆角矩形 10"/>
          <p:cNvSpPr/>
          <p:nvPr>
            <p:custDataLst>
              <p:tags r:id="rId11"/>
            </p:custDataLst>
          </p:nvPr>
        </p:nvSpPr>
        <p:spPr>
          <a:xfrm>
            <a:off x="1196768" y="3253421"/>
            <a:ext cx="3927713" cy="322326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30195" y="672465"/>
            <a:ext cx="6895465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0" algn="just" fontAlgn="auto">
              <a:lnSpc>
                <a:spcPct val="150000"/>
              </a:lnSpc>
              <a:spcAft>
                <a:spcPts val="0"/>
              </a:spcAft>
              <a:buFont typeface="+mj-lt"/>
              <a:buNone/>
            </a:pPr>
            <a:r>
              <a:rPr lang="zh-CN" altLang="zh-CN" sz="32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请</a:t>
            </a:r>
            <a:r>
              <a:rPr lang="zh-CN" altLang="zh-CN" sz="32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同学们自由的朗读课文，思考文中哪些地方写了“我”盼穿雨衣的心情，请用笔画出来</a:t>
            </a:r>
            <a:r>
              <a:rPr lang="zh-CN" altLang="zh-CN" sz="32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zh-CN" sz="3200" b="1" kern="1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>
            <p:custDataLst>
              <p:tags r:id="rId12"/>
            </p:custDataLst>
          </p:nvPr>
        </p:nvSpPr>
        <p:spPr>
          <a:xfrm>
            <a:off x="1430236" y="3526223"/>
            <a:ext cx="3461235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n-US" altLang="zh-CN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zh-CN" altLang="zh-CN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每天</a:t>
            </a:r>
            <a:r>
              <a:rPr lang="zh-CN" altLang="zh-CN" sz="2800" b="1" kern="100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走在放学的路上我读这样想：太阳把天烤得这么干，还能长云彩吗</a:t>
            </a:r>
            <a:r>
              <a:rPr lang="zh-CN" altLang="zh-CN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？为什么</a:t>
            </a:r>
            <a:r>
              <a:rPr lang="zh-CN" altLang="zh-CN" sz="2800" b="1" kern="100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我一有雨衣，天气预报总是“晴”呢？</a:t>
            </a:r>
            <a:endParaRPr lang="zh-CN" altLang="zh-CN" sz="2800" b="1" kern="100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3"/>
            </p:custDataLst>
          </p:nvPr>
        </p:nvSpPr>
        <p:spPr>
          <a:xfrm>
            <a:off x="5570524" y="3742167"/>
            <a:ext cx="3770135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304800" algn="just">
              <a:spcAft>
                <a:spcPts val="0"/>
              </a:spcAft>
            </a:pPr>
            <a:r>
              <a:rPr lang="zh-CN" altLang="zh-CN" sz="2800" b="1" kern="100" dirty="0">
                <a:solidFill>
                  <a:schemeClr val="lt1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路上行人都加快了走路的速度，我却放慢了脚步，心想，雨点儿打在头上，才是世界上最美的事呢。</a:t>
            </a:r>
            <a:endParaRPr lang="zh-CN" altLang="zh-CN" sz="2800" b="1" kern="100" dirty="0">
              <a:solidFill>
                <a:schemeClr val="lt1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1" grpId="0" bldLvl="0" animBg="1"/>
      <p:bldP spid="2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圆角矩形 6"/>
          <p:cNvSpPr/>
          <p:nvPr>
            <p:custDataLst>
              <p:tags r:id="rId10"/>
            </p:custDataLst>
          </p:nvPr>
        </p:nvSpPr>
        <p:spPr>
          <a:xfrm>
            <a:off x="1174389" y="4360636"/>
            <a:ext cx="2458994" cy="204606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圆角矩形 5"/>
          <p:cNvSpPr/>
          <p:nvPr>
            <p:custDataLst>
              <p:tags r:id="rId11"/>
            </p:custDataLst>
          </p:nvPr>
        </p:nvSpPr>
        <p:spPr>
          <a:xfrm>
            <a:off x="5019040" y="3347720"/>
            <a:ext cx="4780915" cy="310832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>
            <p:custDataLst>
              <p:tags r:id="rId12"/>
            </p:custDataLst>
          </p:nvPr>
        </p:nvSpPr>
        <p:spPr>
          <a:xfrm>
            <a:off x="982930" y="4476361"/>
            <a:ext cx="2419864" cy="181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304800" algn="just">
              <a:spcAft>
                <a:spcPts val="0"/>
              </a:spcAft>
            </a:pPr>
            <a:r>
              <a:rPr lang="zh-CN" altLang="zh-CN" sz="2800" b="1" kern="100" dirty="0">
                <a:solidFill>
                  <a:schemeClr val="lt1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我一边说，一边用眼瞟着窗外，生怕雨停了。</a:t>
            </a:r>
            <a:endParaRPr lang="zh-CN" altLang="zh-CN" sz="2800" b="1" kern="100" dirty="0">
              <a:solidFill>
                <a:schemeClr val="lt1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13"/>
            </p:custDataLst>
          </p:nvPr>
        </p:nvSpPr>
        <p:spPr>
          <a:xfrm>
            <a:off x="4831080" y="3240405"/>
            <a:ext cx="4861560" cy="332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304800" algn="just" fontAlgn="auto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solidFill>
                  <a:schemeClr val="lt1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我跑到窗前，不住地朝街上张望着。望着望着又担心起来：要是今天雨都下完了，那明天还有雨可下吗？最好留到明天吧。</a:t>
            </a:r>
            <a:endParaRPr lang="zh-CN" altLang="zh-CN" sz="2800" b="1" kern="100" dirty="0">
              <a:solidFill>
                <a:schemeClr val="lt1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sp>
        <p:nvSpPr>
          <p:cNvPr id="4" name="矩形 3"/>
          <p:cNvSpPr/>
          <p:nvPr>
            <p:custDataLst>
              <p:tags r:id="rId14"/>
            </p:custDataLst>
          </p:nvPr>
        </p:nvSpPr>
        <p:spPr>
          <a:xfrm>
            <a:off x="1804670" y="947420"/>
            <a:ext cx="4723765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304800" algn="just" fontAlgn="auto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直到我仰着头躲开时，甜丝丝的雨点又滴到我嘴唇上时，我的心才又像要从嗓子里蹦出来一样。</a:t>
            </a:r>
            <a:endParaRPr lang="zh-CN" altLang="zh-CN" sz="2800" b="1" kern="100" dirty="0">
              <a:solidFill>
                <a:schemeClr val="dk1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630" y="204470"/>
            <a:ext cx="3931920" cy="3143250"/>
          </a:xfrm>
          <a:prstGeom prst="rect">
            <a:avLst/>
          </a:prstGeom>
        </p:spPr>
      </p:pic>
      <p:sp>
        <p:nvSpPr>
          <p:cNvPr id="12" name="七角星 11"/>
          <p:cNvSpPr/>
          <p:nvPr>
            <p:custDataLst>
              <p:tags r:id="rId16"/>
            </p:custDataLst>
          </p:nvPr>
        </p:nvSpPr>
        <p:spPr>
          <a:xfrm>
            <a:off x="3134067" y="3623876"/>
            <a:ext cx="848498" cy="642551"/>
          </a:xfrm>
          <a:prstGeom prst="star7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七角星 12"/>
          <p:cNvSpPr/>
          <p:nvPr>
            <p:custDataLst>
              <p:tags r:id="rId17"/>
            </p:custDataLst>
          </p:nvPr>
        </p:nvSpPr>
        <p:spPr>
          <a:xfrm>
            <a:off x="3982660" y="5055578"/>
            <a:ext cx="848498" cy="642551"/>
          </a:xfrm>
          <a:prstGeom prst="star7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6" grpId="0" bldLvl="0" animBg="1"/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2261674" y="815051"/>
            <a:ext cx="109112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思考</a:t>
            </a:r>
            <a:endParaRPr lang="zh-CN" altLang="en-US" sz="32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3580130" y="984250"/>
            <a:ext cx="544576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作者在这部分主要采取了什么描写手段突出“盼”？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4864735" y="3096895"/>
            <a:ext cx="453009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主要通过对雨前、雨中、雨后场景的描写，心理描写，动作描写以及人物的语言描写来突出“盼”。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流程图: 资料带 3"/>
          <p:cNvSpPr/>
          <p:nvPr>
            <p:custDataLst>
              <p:tags r:id="rId12"/>
            </p:custDataLst>
          </p:nvPr>
        </p:nvSpPr>
        <p:spPr>
          <a:xfrm>
            <a:off x="4443730" y="2480310"/>
            <a:ext cx="5372100" cy="3048000"/>
          </a:xfrm>
          <a:prstGeom prst="flowChartPunchedTape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55" y="3676650"/>
            <a:ext cx="2866390" cy="286639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3061335" y="324485"/>
            <a:ext cx="517842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问题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：“路边的小杨树忽然沙啦啦地喧闹起来，就像在嘻嘻的笑”拟人化的手法，我们可以体会到什么？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50485" y="4258310"/>
            <a:ext cx="483806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生动形象的写出了小树的动态，烘托了此刻“我”开心、兴奋的心情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燕尾形箭头 10"/>
          <p:cNvSpPr/>
          <p:nvPr>
            <p:custDataLst>
              <p:tags r:id="rId11"/>
            </p:custDataLst>
          </p:nvPr>
        </p:nvSpPr>
        <p:spPr>
          <a:xfrm rot="2463411">
            <a:off x="5953125" y="3686810"/>
            <a:ext cx="1298575" cy="527685"/>
          </a:xfrm>
          <a:prstGeom prst="notchedRight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55" y="3883025"/>
            <a:ext cx="3568065" cy="2780665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13"/>
            </p:custDataLst>
          </p:nvPr>
        </p:nvSpPr>
        <p:spPr>
          <a:xfrm>
            <a:off x="7070880" y="3167757"/>
            <a:ext cx="27889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雨前场景描写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云形标注 3"/>
          <p:cNvSpPr/>
          <p:nvPr>
            <p:custDataLst>
              <p:tags r:id="rId14"/>
            </p:custDataLst>
          </p:nvPr>
        </p:nvSpPr>
        <p:spPr>
          <a:xfrm>
            <a:off x="2346960" y="0"/>
            <a:ext cx="6235065" cy="3325495"/>
          </a:xfrm>
          <a:prstGeom prst="cloudCallout">
            <a:avLst/>
          </a:prstGeom>
          <a:noFill/>
          <a:ln w="28575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 bldLvl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2114550" y="697230"/>
            <a:ext cx="392620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问题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1: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作者为什么说雨点儿“逗引”我出去呢？这样写有什么好处？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7524750" y="697230"/>
            <a:ext cx="322199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拟人，生动形象地写出了“我”想穿新雨衣出门的急切心理。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2"/>
            </p:custDataLst>
          </p:nvPr>
        </p:nvSpPr>
        <p:spPr>
          <a:xfrm>
            <a:off x="198755" y="3877310"/>
            <a:ext cx="396621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问题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：找出心理描写的句子，想想从中你能体会到什么？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3"/>
            </p:custDataLst>
          </p:nvPr>
        </p:nvSpPr>
        <p:spPr>
          <a:xfrm>
            <a:off x="4749800" y="4039235"/>
            <a:ext cx="546036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我担心今天雨下得太大会导致明天不下雨。从侧面烘托出“我”对下雨的渴望，对穿新雨衣的渴望的心情。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燕尾形箭头 7"/>
          <p:cNvSpPr/>
          <p:nvPr>
            <p:custDataLst>
              <p:tags r:id="rId14"/>
            </p:custDataLst>
          </p:nvPr>
        </p:nvSpPr>
        <p:spPr>
          <a:xfrm>
            <a:off x="6040755" y="1470660"/>
            <a:ext cx="1029970" cy="482600"/>
          </a:xfrm>
          <a:prstGeom prst="notchedRight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154" y="2215680"/>
            <a:ext cx="2034828" cy="2034828"/>
          </a:xfrm>
          <a:prstGeom prst="rect">
            <a:avLst/>
          </a:prstGeom>
        </p:spPr>
      </p:pic>
      <p:sp>
        <p:nvSpPr>
          <p:cNvPr id="11" name="燕尾形箭头 10"/>
          <p:cNvSpPr/>
          <p:nvPr>
            <p:custDataLst>
              <p:tags r:id="rId16"/>
            </p:custDataLst>
          </p:nvPr>
        </p:nvSpPr>
        <p:spPr>
          <a:xfrm>
            <a:off x="3195320" y="5358765"/>
            <a:ext cx="1344295" cy="548640"/>
          </a:xfrm>
          <a:prstGeom prst="notchedRight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7"/>
            </p:custDataLst>
          </p:nvPr>
        </p:nvSpPr>
        <p:spPr>
          <a:xfrm>
            <a:off x="4539615" y="3070860"/>
            <a:ext cx="33743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雨中场景描写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8" grpId="0" bldLvl="0" animBg="1"/>
      <p:bldP spid="11" grpId="0" bldLvl="0" animBg="1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" name="椭圆 15"/>
          <p:cNvSpPr/>
          <p:nvPr>
            <p:custDataLst>
              <p:tags r:id="rId10"/>
            </p:custDataLst>
          </p:nvPr>
        </p:nvSpPr>
        <p:spPr>
          <a:xfrm rot="19028419">
            <a:off x="2161592" y="3220329"/>
            <a:ext cx="3130778" cy="3164517"/>
          </a:xfrm>
          <a:prstGeom prst="ellipse">
            <a:avLst/>
          </a:prstGeom>
          <a:noFill/>
          <a:ln w="28575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  <a:sym typeface="+mn-lt"/>
            </a:endParaRPr>
          </a:p>
        </p:txBody>
      </p:sp>
      <p:sp>
        <p:nvSpPr>
          <p:cNvPr id="8" name="椭圆 7"/>
          <p:cNvSpPr/>
          <p:nvPr>
            <p:custDataLst>
              <p:tags r:id="rId11"/>
            </p:custDataLst>
          </p:nvPr>
        </p:nvSpPr>
        <p:spPr>
          <a:xfrm rot="19028419">
            <a:off x="7303825" y="501828"/>
            <a:ext cx="3130778" cy="3164517"/>
          </a:xfrm>
          <a:prstGeom prst="ellipse">
            <a:avLst/>
          </a:prstGeom>
          <a:noFill/>
          <a:ln w="28575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12"/>
            </p:custDataLst>
          </p:nvPr>
        </p:nvSpPr>
        <p:spPr>
          <a:xfrm>
            <a:off x="2279649" y="913377"/>
            <a:ext cx="3296784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问题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：作者运用了什么修辞手法写出了雨后的场景？你从中体会到了什么？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3"/>
            </p:custDataLst>
          </p:nvPr>
        </p:nvSpPr>
        <p:spPr>
          <a:xfrm>
            <a:off x="7562338" y="913171"/>
            <a:ext cx="278892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作者运用了比喻的修辞手法，写出了雨后的美景，从中体会出了作者对雨天的喜爱。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4"/>
            </p:custDataLst>
          </p:nvPr>
        </p:nvSpPr>
        <p:spPr>
          <a:xfrm>
            <a:off x="7254601" y="4480392"/>
            <a:ext cx="278892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问题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：“我”的心理描写说明了什么？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5"/>
            </p:custDataLst>
          </p:nvPr>
        </p:nvSpPr>
        <p:spPr>
          <a:xfrm>
            <a:off x="2407988" y="3680472"/>
            <a:ext cx="2775809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写出了“我”对雨点打在雨衣上的憧憬，烘托出了“我”对雨天穿雨衣的渴盼。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017" y="2179499"/>
            <a:ext cx="2034828" cy="2034828"/>
          </a:xfrm>
          <a:prstGeom prst="rect">
            <a:avLst/>
          </a:prstGeom>
        </p:spPr>
      </p:pic>
      <p:sp>
        <p:nvSpPr>
          <p:cNvPr id="10" name="燕尾形箭头 9"/>
          <p:cNvSpPr/>
          <p:nvPr>
            <p:custDataLst>
              <p:tags r:id="rId17"/>
            </p:custDataLst>
          </p:nvPr>
        </p:nvSpPr>
        <p:spPr>
          <a:xfrm>
            <a:off x="5703570" y="1391920"/>
            <a:ext cx="1424940" cy="564515"/>
          </a:xfrm>
          <a:prstGeom prst="notchedRight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燕尾形箭头 10"/>
          <p:cNvSpPr/>
          <p:nvPr>
            <p:custDataLst>
              <p:tags r:id="rId18"/>
            </p:custDataLst>
          </p:nvPr>
        </p:nvSpPr>
        <p:spPr>
          <a:xfrm rot="10800000">
            <a:off x="5576570" y="4760595"/>
            <a:ext cx="1424940" cy="596900"/>
          </a:xfrm>
          <a:prstGeom prst="notchedRight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07" y="-571208"/>
            <a:ext cx="2034828" cy="2034828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19"/>
            </p:custDataLst>
          </p:nvPr>
        </p:nvSpPr>
        <p:spPr>
          <a:xfrm>
            <a:off x="5183557" y="3425406"/>
            <a:ext cx="27889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雨后场景描写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8" grpId="0" bldLvl="0" animBg="1"/>
      <p:bldP spid="2" grpId="0"/>
      <p:bldP spid="3" grpId="0"/>
      <p:bldP spid="4" grpId="0"/>
      <p:bldP spid="5" grpId="0"/>
      <p:bldP spid="10" grpId="0" bldLvl="0" animBg="1"/>
      <p:bldP spid="11" grpId="0" bldLvl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1354455" y="1551940"/>
            <a:ext cx="9857740" cy="3322955"/>
          </a:xfrm>
          <a:prstGeom prst="rect">
            <a:avLst/>
          </a:prstGeom>
        </p:spPr>
        <p:txBody>
          <a:bodyPr wrap="square">
            <a:spAutoFit/>
          </a:bodyPr>
          <a:p>
            <a:pPr marL="266700" algn="just"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童年生活是最美好的、纯真的，童年的乐趣一定会深深印刻在我对门的脑海中，童年时，我们心底总藏着自己的一点点渴盼，渴盼着穿上漂亮的衣服，渴盼着好玩的玩具，渴盼着和妈妈外出游玩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······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作家铁凝小时候又有怎样的渴盼呢？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>
            <p:custDataLst>
              <p:tags r:id="rId10"/>
            </p:custDataLst>
          </p:nvPr>
        </p:nvSpPr>
        <p:spPr>
          <a:xfrm>
            <a:off x="452755" y="3439160"/>
            <a:ext cx="9164955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kern="1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zh-CN" sz="2800" b="1" kern="1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终于</a:t>
            </a:r>
            <a:r>
              <a:rPr lang="zh-CN" altLang="zh-CN" sz="2800" b="1" kern="1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，盼望着，雨点下来了，“我”变得特别兴奋。“我”的心理描写写出了“我”对雨点儿打在雨衣上的憧憬，烘托出了“我”对雨天穿雨衣的渴盼</a:t>
            </a:r>
            <a:r>
              <a:rPr lang="zh-CN" altLang="zh-CN" sz="2800" b="1" kern="1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。运用</a:t>
            </a:r>
            <a:r>
              <a:rPr lang="zh-CN" altLang="zh-CN" sz="2800" b="1" kern="1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了夸张的修辞手法，写出了“我”兴奋激动的心情。</a:t>
            </a:r>
            <a:endParaRPr lang="zh-CN" altLang="zh-CN" sz="2800" b="1" kern="1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矩形 7"/>
          <p:cNvSpPr/>
          <p:nvPr>
            <p:custDataLst>
              <p:tags r:id="rId11"/>
            </p:custDataLst>
          </p:nvPr>
        </p:nvSpPr>
        <p:spPr>
          <a:xfrm>
            <a:off x="2614930" y="1941830"/>
            <a:ext cx="8667115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kern="1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zh-CN" sz="2800" b="1" kern="1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直到我仰着头躲开时，甜丝丝的雨点又滴到我嘴唇上时，我的心才又像要从嗓子里蹦出来一样。</a:t>
            </a:r>
            <a:endParaRPr lang="zh-CN" altLang="zh-CN" sz="2800" b="1" kern="1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72203" y="831912"/>
            <a:ext cx="794067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0083BA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请从哪些句子能看出“我”兴奋激动的心情</a:t>
            </a:r>
            <a:endParaRPr lang="zh-CN" altLang="en-US" sz="32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614930" y="1415415"/>
            <a:ext cx="7797800" cy="0"/>
          </a:xfrm>
          <a:prstGeom prst="line">
            <a:avLst/>
          </a:prstGeom>
          <a:ln w="25400">
            <a:solidFill>
              <a:srgbClr val="0096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6265" y="697230"/>
            <a:ext cx="3211195" cy="36036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615492" y="2892575"/>
            <a:ext cx="752856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0083BA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这句话使用了什么描写有什么作用？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114550" y="3547745"/>
            <a:ext cx="6649720" cy="0"/>
          </a:xfrm>
          <a:prstGeom prst="line">
            <a:avLst/>
          </a:prstGeom>
          <a:ln w="25400">
            <a:solidFill>
              <a:srgbClr val="0096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>
            <p:custDataLst>
              <p:tags r:id="rId10"/>
            </p:custDataLst>
          </p:nvPr>
        </p:nvSpPr>
        <p:spPr>
          <a:xfrm>
            <a:off x="2541848" y="697387"/>
            <a:ext cx="4796378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 fontAlgn="auto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 smtClean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我</a:t>
            </a:r>
            <a:r>
              <a:rPr lang="zh-CN" altLang="zh-CN" sz="2800" b="1" kern="1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走在街上，甩着两只透明的绿袖子，觉得好像雨点儿都特别</a:t>
            </a:r>
            <a:r>
              <a:rPr lang="zh-CN" altLang="zh-CN" sz="2800" b="1" kern="100" dirty="0" smtClean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爱往</a:t>
            </a:r>
            <a:r>
              <a:rPr lang="zh-CN" altLang="zh-CN" sz="2800" b="1" kern="1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我的雨衣上落</a:t>
            </a:r>
            <a:r>
              <a:rPr lang="zh-CN" altLang="zh-CN" sz="2800" b="1" kern="100" dirty="0" smtClean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。</a:t>
            </a:r>
            <a:endParaRPr lang="zh-CN" altLang="zh-CN" sz="2800" b="1" kern="100" dirty="0" smtClean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9820" y="4088130"/>
            <a:ext cx="6081395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152400" algn="just"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心理描写，写出了“我”对雨点儿打在雨衣上的惊喜，和“我”如愿以偿的喜悦心情。</a:t>
            </a:r>
            <a:endParaRPr lang="zh-CN" altLang="zh-CN" sz="2800" b="1" kern="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4375"/>
            <a:ext cx="3211195" cy="36036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3829050" y="3105785"/>
            <a:ext cx="4533900" cy="332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304800" algn="just" fontAlgn="auto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这样写既突出了“我”穿上新雨衣在雨中行走的快乐，又给结尾营造了美好恬淡的氛围，引发人们无尽的想象。</a:t>
            </a:r>
            <a:endParaRPr lang="zh-CN" altLang="zh-CN" sz="2800" b="1" kern="1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41525" y="1139730"/>
            <a:ext cx="6994377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0083BA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结尾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处又提到雨点儿在“我”头顶和肩膀上起劲儿地跳跃，发出滴答声。这样写有什么好处</a:t>
            </a:r>
            <a:r>
              <a:rPr lang="zh-CN" altLang="en-US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？</a:t>
            </a:r>
            <a:endParaRPr lang="zh-CN" altLang="en-US" sz="24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8705"/>
            <a:ext cx="3211195" cy="36036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写法探究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0"/>
            </p:custDataLst>
          </p:nvPr>
        </p:nvSpPr>
        <p:spPr>
          <a:xfrm>
            <a:off x="2190127" y="1388545"/>
            <a:ext cx="2324100" cy="47561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000"/>
              </a:lnSpc>
            </a:pPr>
            <a:r>
              <a:rPr lang="zh-CN" altLang="en-US" sz="3600" b="1" spc="600" noProof="1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sym typeface="Arial" panose="020B0604020202020204"/>
              </a:rPr>
              <a:t>写作归纳</a:t>
            </a:r>
            <a:endParaRPr lang="zh-CN" altLang="en-US" sz="3600" b="1" spc="600" noProof="1" smtClean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Arial" panose="020B0604020202020204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293485" y="434975"/>
            <a:ext cx="4474210" cy="2676525"/>
          </a:xfrm>
          <a:prstGeom prst="rect">
            <a:avLst/>
          </a:prstGeom>
        </p:spPr>
        <p:txBody>
          <a:bodyPr wrap="square">
            <a:spAutoFit/>
          </a:bodyPr>
          <a:p>
            <a:pPr algn="just"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寓情于景，</a:t>
            </a: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情景交融</a:t>
            </a:r>
            <a:r>
              <a:rPr lang="zh-CN" altLang="en-US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作者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通过对天气和环境的描写，烘托出“我”在下雨前、下雨时不同的心情。   </a:t>
            </a:r>
            <a:endParaRPr lang="zh-CN" altLang="zh-CN" sz="2800" b="1" kern="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6290" y="2818765"/>
            <a:ext cx="5111115" cy="3322955"/>
          </a:xfrm>
          <a:prstGeom prst="rect">
            <a:avLst/>
          </a:prstGeom>
        </p:spPr>
        <p:txBody>
          <a:bodyPr wrap="square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心理描写、语言描写、动作描写相结合作者通过对“我”的心理、动作、语言等描写，刻画了一个纯真可爱的小女孩形象。</a:t>
            </a:r>
            <a:endParaRPr lang="zh-CN" altLang="zh-CN" sz="2800" b="1" kern="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02096" y="3720115"/>
            <a:ext cx="2856980" cy="2030095"/>
          </a:xfrm>
          <a:prstGeom prst="rect">
            <a:avLst/>
          </a:prstGeom>
        </p:spPr>
        <p:txBody>
          <a:bodyPr wrap="square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语言浅显精练，通俗易懂，生动活泼。情节有趣。</a:t>
            </a:r>
            <a:endParaRPr lang="zh-CN" altLang="zh-CN" sz="2800" b="1" kern="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太阳形 7"/>
          <p:cNvSpPr/>
          <p:nvPr>
            <p:custDataLst>
              <p:tags r:id="rId11"/>
            </p:custDataLst>
          </p:nvPr>
        </p:nvSpPr>
        <p:spPr>
          <a:xfrm>
            <a:off x="5591810" y="3338830"/>
            <a:ext cx="1332865" cy="1245870"/>
          </a:xfrm>
          <a:prstGeom prst="sun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6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649605" y="1565910"/>
            <a:ext cx="4605020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zh-CN" sz="2800" b="1" kern="1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蕾蕾是一个纯真可爱的小女孩，喜欢新鲜的事物，喜欢想象和憧憬。</a:t>
            </a:r>
            <a:endParaRPr lang="zh-CN" altLang="zh-CN" sz="2800" b="1" kern="1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5" name="矩形 4"/>
          <p:cNvSpPr/>
          <p:nvPr>
            <p:custDataLst>
              <p:tags r:id="rId11"/>
            </p:custDataLst>
          </p:nvPr>
        </p:nvSpPr>
        <p:spPr>
          <a:xfrm>
            <a:off x="3411220" y="4114165"/>
            <a:ext cx="5368925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365" indent="-152400" algn="just" fontAlgn="auto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作者特别喜欢这件雨衣，想要穿上它</a:t>
            </a:r>
            <a:r>
              <a:rPr lang="zh-CN" altLang="zh-CN" sz="2800" b="1" kern="100" dirty="0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，</a:t>
            </a:r>
            <a:r>
              <a:rPr lang="zh-CN" altLang="en-US" sz="2800" b="1" kern="100" dirty="0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才</a:t>
            </a:r>
            <a:r>
              <a:rPr lang="zh-CN" altLang="zh-CN" sz="2800" b="1" kern="100" dirty="0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特别</a:t>
            </a:r>
            <a:r>
              <a:rPr lang="zh-CN" altLang="zh-CN" sz="2800" b="1" kern="100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盼望雨天。</a:t>
            </a:r>
            <a:endParaRPr lang="zh-CN" altLang="zh-CN" sz="2800" b="1" kern="100" dirty="0">
              <a:solidFill>
                <a:schemeClr val="dk1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64690" y="899795"/>
            <a:ext cx="73596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0083BA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你觉得文中的“我”是一个怎样的孩子？</a:t>
            </a:r>
            <a:endParaRPr lang="zh-CN" altLang="en-US" sz="32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235835" y="1483360"/>
            <a:ext cx="7088505" cy="46355"/>
          </a:xfrm>
          <a:prstGeom prst="line">
            <a:avLst/>
          </a:prstGeom>
          <a:ln w="25400">
            <a:solidFill>
              <a:srgbClr val="0096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488305" y="2501265"/>
            <a:ext cx="526224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0083BA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你从这些心理活动中体会到作者怎样的思想感情？</a:t>
            </a:r>
            <a:endParaRPr lang="zh-CN" altLang="en-US" sz="32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5807092" y="3596265"/>
            <a:ext cx="3785287" cy="10077"/>
          </a:xfrm>
          <a:prstGeom prst="line">
            <a:avLst/>
          </a:prstGeom>
          <a:ln w="25400">
            <a:solidFill>
              <a:srgbClr val="0096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945005" y="1703705"/>
            <a:ext cx="8768080" cy="3449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铁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凝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,1957 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年生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当代著名作家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河北赵县人。现任中共十九届中央委员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中国文联主席、中国作家协会主席。主要著作有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: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《玫瑰门》、《无雨之城》、《大浴女》、《麦秸垛》、《哦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香雪》、</a:t>
            </a: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《孕妇和牛》</a:t>
            </a:r>
            <a:r>
              <a:rPr lang="zh-CN" altLang="en-US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散文集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《女人的白夜》获中国首届鲁迅文学奖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中篇小说《永远有多远》获第二届鲁迅文学奖</a:t>
            </a: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zh-CN" sz="2800" b="1" kern="1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作者简介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8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62870" y="-1020718"/>
            <a:ext cx="3794125" cy="3794125"/>
          </a:xfrm>
          <a:prstGeom prst="rect">
            <a:avLst/>
          </a:prstGeom>
        </p:spPr>
      </p:pic>
      <p:graphicFrame>
        <p:nvGraphicFramePr>
          <p:cNvPr id="14" name="表格 13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2442905" y="1900894"/>
          <a:ext cx="7312025" cy="460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575"/>
                <a:gridCol w="1044575"/>
                <a:gridCol w="1044575"/>
                <a:gridCol w="1044575"/>
                <a:gridCol w="1044575"/>
                <a:gridCol w="1044575"/>
                <a:gridCol w="1044575"/>
              </a:tblGrid>
              <a:tr h="1151890"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solidFill>
                          <a:schemeClr val="tx1"/>
                        </a:solidFill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solidFill>
                          <a:schemeClr val="tx1"/>
                        </a:solidFill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solidFill>
                          <a:schemeClr val="tx1"/>
                        </a:solidFill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solidFill>
                          <a:schemeClr val="tx1"/>
                        </a:solidFill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solidFill>
                          <a:schemeClr val="tx1"/>
                        </a:solidFill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solidFill>
                          <a:schemeClr val="tx1"/>
                        </a:solidFill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solidFill>
                          <a:schemeClr val="tx1"/>
                        </a:solidFill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>
                    <a:solidFill>
                      <a:srgbClr val="EAEFF7"/>
                    </a:solidFill>
                  </a:tcPr>
                </a:tc>
              </a:tr>
              <a:tr h="1151890"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</a:tr>
              <a:tr h="1151890"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</a:tr>
              <a:tr h="1151890"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0" b="1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15" name="文本框 14"/>
          <p:cNvSpPr txBox="1"/>
          <p:nvPr>
            <p:custDataLst>
              <p:tags r:id="rId12"/>
            </p:custDataLst>
          </p:nvPr>
        </p:nvSpPr>
        <p:spPr>
          <a:xfrm>
            <a:off x="2457181" y="2172484"/>
            <a:ext cx="104534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xiù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3"/>
            </p:custDataLst>
          </p:nvPr>
        </p:nvSpPr>
        <p:spPr>
          <a:xfrm>
            <a:off x="3516671" y="2175202"/>
            <a:ext cx="104534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tǒng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4"/>
            </p:custDataLst>
          </p:nvPr>
        </p:nvSpPr>
        <p:spPr>
          <a:xfrm>
            <a:off x="4479845" y="2209098"/>
            <a:ext cx="116325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péng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15"/>
            </p:custDataLst>
          </p:nvPr>
        </p:nvSpPr>
        <p:spPr>
          <a:xfrm>
            <a:off x="5626620" y="2235369"/>
            <a:ext cx="104534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suō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16"/>
            </p:custDataLst>
          </p:nvPr>
        </p:nvSpPr>
        <p:spPr>
          <a:xfrm>
            <a:off x="2430353" y="4570530"/>
            <a:ext cx="104534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xī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7"/>
            </p:custDataLst>
          </p:nvPr>
        </p:nvSpPr>
        <p:spPr>
          <a:xfrm>
            <a:off x="3466365" y="4570530"/>
            <a:ext cx="11038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shuaǐ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18"/>
            </p:custDataLst>
          </p:nvPr>
        </p:nvSpPr>
        <p:spPr>
          <a:xfrm>
            <a:off x="4560412" y="4571246"/>
            <a:ext cx="104534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rǎng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19"/>
            </p:custDataLst>
          </p:nvPr>
        </p:nvSpPr>
        <p:spPr>
          <a:xfrm>
            <a:off x="5543192" y="4589375"/>
            <a:ext cx="108519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guō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20"/>
            </p:custDataLst>
          </p:nvPr>
        </p:nvSpPr>
        <p:spPr>
          <a:xfrm>
            <a:off x="2446829" y="3125285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袖</a:t>
            </a:r>
            <a:endParaRPr lang="zh-CN" altLang="en-US" sz="60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4" name="文本框 23"/>
          <p:cNvSpPr txBox="1"/>
          <p:nvPr>
            <p:custDataLst>
              <p:tags r:id="rId21"/>
            </p:custDataLst>
          </p:nvPr>
        </p:nvSpPr>
        <p:spPr>
          <a:xfrm>
            <a:off x="3510700" y="3141212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筒</a:t>
            </a:r>
            <a:endParaRPr lang="zh-CN" altLang="en-US" sz="60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22"/>
            </p:custDataLst>
          </p:nvPr>
        </p:nvSpPr>
        <p:spPr>
          <a:xfrm>
            <a:off x="4599356" y="3152715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篷</a:t>
            </a:r>
            <a:endParaRPr lang="zh-CN" altLang="en-US" sz="60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6" name="文本框 25"/>
          <p:cNvSpPr txBox="1"/>
          <p:nvPr>
            <p:custDataLst>
              <p:tags r:id="rId23"/>
            </p:custDataLst>
          </p:nvPr>
        </p:nvSpPr>
        <p:spPr>
          <a:xfrm>
            <a:off x="5612732" y="3152715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缩</a:t>
            </a:r>
            <a:endParaRPr lang="zh-CN" altLang="en-US" sz="60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24"/>
            </p:custDataLst>
          </p:nvPr>
        </p:nvSpPr>
        <p:spPr>
          <a:xfrm>
            <a:off x="6685937" y="3148895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况</a:t>
            </a:r>
            <a:endParaRPr lang="zh-CN" altLang="en-US" sz="60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8" name="文本框 27"/>
          <p:cNvSpPr txBox="1"/>
          <p:nvPr>
            <p:custDataLst>
              <p:tags r:id="rId25"/>
            </p:custDataLst>
          </p:nvPr>
        </p:nvSpPr>
        <p:spPr>
          <a:xfrm>
            <a:off x="7682586" y="3157134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疯</a:t>
            </a:r>
            <a:endParaRPr lang="zh-CN" altLang="en-US" sz="60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9" name="文本框 28"/>
          <p:cNvSpPr txBox="1"/>
          <p:nvPr>
            <p:custDataLst>
              <p:tags r:id="rId26"/>
            </p:custDataLst>
          </p:nvPr>
        </p:nvSpPr>
        <p:spPr>
          <a:xfrm>
            <a:off x="8704630" y="3113233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瓦</a:t>
            </a:r>
            <a:endParaRPr lang="zh-CN" altLang="en-US" sz="60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0" name="文本框 29"/>
          <p:cNvSpPr txBox="1"/>
          <p:nvPr>
            <p:custDataLst>
              <p:tags r:id="rId27"/>
            </p:custDataLst>
          </p:nvPr>
        </p:nvSpPr>
        <p:spPr>
          <a:xfrm>
            <a:off x="2453525" y="5405972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嘻</a:t>
            </a:r>
            <a:endParaRPr lang="zh-CN" altLang="en-US" sz="60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1" name="文本框 30"/>
          <p:cNvSpPr txBox="1"/>
          <p:nvPr>
            <p:custDataLst>
              <p:tags r:id="rId28"/>
            </p:custDataLst>
          </p:nvPr>
        </p:nvSpPr>
        <p:spPr>
          <a:xfrm>
            <a:off x="3543805" y="5405972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dk1"/>
                </a:solidFill>
                <a:latin typeface="幼圆" charset="0"/>
                <a:ea typeface="幼圆" charset="0"/>
              </a:rPr>
              <a:t>甩</a:t>
            </a:r>
            <a:endParaRPr lang="zh-CN" altLang="en-US" sz="6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2" name="文本框 31"/>
          <p:cNvSpPr txBox="1"/>
          <p:nvPr>
            <p:custDataLst>
              <p:tags r:id="rId29"/>
            </p:custDataLst>
          </p:nvPr>
        </p:nvSpPr>
        <p:spPr>
          <a:xfrm>
            <a:off x="4569619" y="5399554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嚷</a:t>
            </a:r>
            <a:endParaRPr lang="zh-CN" altLang="en-US" sz="60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3" name="文本框 32"/>
          <p:cNvSpPr txBox="1"/>
          <p:nvPr>
            <p:custDataLst>
              <p:tags r:id="rId30"/>
            </p:custDataLst>
          </p:nvPr>
        </p:nvSpPr>
        <p:spPr>
          <a:xfrm>
            <a:off x="5595433" y="5423974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锅</a:t>
            </a:r>
            <a:endParaRPr lang="zh-CN" altLang="en-US" sz="60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" name="文本框 33"/>
          <p:cNvSpPr txBox="1"/>
          <p:nvPr>
            <p:custDataLst>
              <p:tags r:id="rId31"/>
            </p:custDataLst>
          </p:nvPr>
        </p:nvSpPr>
        <p:spPr>
          <a:xfrm>
            <a:off x="6631407" y="5389522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酱</a:t>
            </a:r>
            <a:endParaRPr lang="zh-CN" altLang="en-US" sz="60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5" name="文本框 34"/>
          <p:cNvSpPr txBox="1"/>
          <p:nvPr>
            <p:custDataLst>
              <p:tags r:id="rId32"/>
            </p:custDataLst>
          </p:nvPr>
        </p:nvSpPr>
        <p:spPr>
          <a:xfrm>
            <a:off x="7667381" y="5399554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唇</a:t>
            </a:r>
            <a:endParaRPr lang="zh-CN" altLang="en-US" sz="60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6" name="文本框 35"/>
          <p:cNvSpPr txBox="1"/>
          <p:nvPr>
            <p:custDataLst>
              <p:tags r:id="rId33"/>
            </p:custDataLst>
          </p:nvPr>
        </p:nvSpPr>
        <p:spPr>
          <a:xfrm>
            <a:off x="8713071" y="5397607"/>
            <a:ext cx="10156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蹦</a:t>
            </a:r>
            <a:endParaRPr lang="zh-CN" altLang="en-US" sz="60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文本框 36"/>
          <p:cNvSpPr txBox="1"/>
          <p:nvPr>
            <p:custDataLst>
              <p:tags r:id="rId34"/>
            </p:custDataLst>
          </p:nvPr>
        </p:nvSpPr>
        <p:spPr>
          <a:xfrm>
            <a:off x="6552103" y="2251844"/>
            <a:ext cx="123953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kuàng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8" name="文本框 37"/>
          <p:cNvSpPr txBox="1"/>
          <p:nvPr>
            <p:custDataLst>
              <p:tags r:id="rId35"/>
            </p:custDataLst>
          </p:nvPr>
        </p:nvSpPr>
        <p:spPr>
          <a:xfrm>
            <a:off x="7728331" y="2242073"/>
            <a:ext cx="104534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fēng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9" name="文本框 38"/>
          <p:cNvSpPr txBox="1"/>
          <p:nvPr>
            <p:custDataLst>
              <p:tags r:id="rId36"/>
            </p:custDataLst>
          </p:nvPr>
        </p:nvSpPr>
        <p:spPr>
          <a:xfrm>
            <a:off x="8683059" y="2250311"/>
            <a:ext cx="104534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wǎ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" name="文本框 39"/>
          <p:cNvSpPr txBox="1"/>
          <p:nvPr>
            <p:custDataLst>
              <p:tags r:id="rId37"/>
            </p:custDataLst>
          </p:nvPr>
        </p:nvSpPr>
        <p:spPr>
          <a:xfrm>
            <a:off x="6609363" y="4574459"/>
            <a:ext cx="112720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jiàng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38"/>
            </p:custDataLst>
          </p:nvPr>
        </p:nvSpPr>
        <p:spPr>
          <a:xfrm>
            <a:off x="7637689" y="4597613"/>
            <a:ext cx="104534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chún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2" name="文本框 41"/>
          <p:cNvSpPr txBox="1"/>
          <p:nvPr>
            <p:custDataLst>
              <p:tags r:id="rId39"/>
            </p:custDataLst>
          </p:nvPr>
        </p:nvSpPr>
        <p:spPr>
          <a:xfrm>
            <a:off x="8712098" y="4589375"/>
            <a:ext cx="104534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bèng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4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3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" name="矩形 20" hidden="1"/>
          <p:cNvSpPr/>
          <p:nvPr>
            <p:custDataLst>
              <p:tags r:id="rId10"/>
            </p:custDataLst>
          </p:nvPr>
        </p:nvSpPr>
        <p:spPr>
          <a:xfrm>
            <a:off x="3327165" y="288533"/>
            <a:ext cx="648072" cy="50405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幼圆" charset="0"/>
              <a:ea typeface="汉仪丫丫体简" panose="02010604000101010101" pitchFamily="2" charset="-122"/>
              <a:cs typeface="幼圆" charset="0"/>
            </a:endParaRPr>
          </a:p>
        </p:txBody>
      </p:sp>
      <p:sp>
        <p:nvSpPr>
          <p:cNvPr id="23" name="椭圆 26" hidden="1"/>
          <p:cNvSpPr/>
          <p:nvPr>
            <p:custDataLst>
              <p:tags r:id="rId12"/>
            </p:custDataLst>
          </p:nvPr>
        </p:nvSpPr>
        <p:spPr>
          <a:xfrm>
            <a:off x="578514" y="1754135"/>
            <a:ext cx="739064" cy="1073360"/>
          </a:xfrm>
          <a:custGeom>
            <a:avLst/>
            <a:gdLst>
              <a:gd name="connsiteX0" fmla="*/ 0 w 981048"/>
              <a:gd name="connsiteY0" fmla="*/ 490524 h 981048"/>
              <a:gd name="connsiteX1" fmla="*/ 490524 w 981048"/>
              <a:gd name="connsiteY1" fmla="*/ 0 h 981048"/>
              <a:gd name="connsiteX2" fmla="*/ 981048 w 981048"/>
              <a:gd name="connsiteY2" fmla="*/ 490524 h 981048"/>
              <a:gd name="connsiteX3" fmla="*/ 490524 w 981048"/>
              <a:gd name="connsiteY3" fmla="*/ 981048 h 981048"/>
              <a:gd name="connsiteX4" fmla="*/ 0 w 981048"/>
              <a:gd name="connsiteY4" fmla="*/ 490524 h 981048"/>
              <a:gd name="connsiteX0-1" fmla="*/ 490524 w 981048"/>
              <a:gd name="connsiteY0-2" fmla="*/ 981048 h 1072488"/>
              <a:gd name="connsiteX1-3" fmla="*/ 0 w 981048"/>
              <a:gd name="connsiteY1-4" fmla="*/ 490524 h 1072488"/>
              <a:gd name="connsiteX2-5" fmla="*/ 490524 w 981048"/>
              <a:gd name="connsiteY2-6" fmla="*/ 0 h 1072488"/>
              <a:gd name="connsiteX3-7" fmla="*/ 981048 w 981048"/>
              <a:gd name="connsiteY3-8" fmla="*/ 490524 h 1072488"/>
              <a:gd name="connsiteX4-9" fmla="*/ 581964 w 981048"/>
              <a:gd name="connsiteY4-10" fmla="*/ 1072488 h 1072488"/>
              <a:gd name="connsiteX0-11" fmla="*/ 490524 w 981048"/>
              <a:gd name="connsiteY0-12" fmla="*/ 981048 h 1072488"/>
              <a:gd name="connsiteX1-13" fmla="*/ 0 w 981048"/>
              <a:gd name="connsiteY1-14" fmla="*/ 490524 h 1072488"/>
              <a:gd name="connsiteX2-15" fmla="*/ 490524 w 981048"/>
              <a:gd name="connsiteY2-16" fmla="*/ 0 h 1072488"/>
              <a:gd name="connsiteX3-17" fmla="*/ 981048 w 981048"/>
              <a:gd name="connsiteY3-18" fmla="*/ 490524 h 1072488"/>
              <a:gd name="connsiteX4-19" fmla="*/ 531164 w 981048"/>
              <a:gd name="connsiteY4-20" fmla="*/ 1072488 h 1072488"/>
              <a:gd name="connsiteX0-21" fmla="*/ 520552 w 1011076"/>
              <a:gd name="connsiteY0-22" fmla="*/ 981048 h 1072488"/>
              <a:gd name="connsiteX1-23" fmla="*/ 104226 w 1011076"/>
              <a:gd name="connsiteY1-24" fmla="*/ 801638 h 1072488"/>
              <a:gd name="connsiteX2-25" fmla="*/ 30028 w 1011076"/>
              <a:gd name="connsiteY2-26" fmla="*/ 490524 h 1072488"/>
              <a:gd name="connsiteX3-27" fmla="*/ 520552 w 1011076"/>
              <a:gd name="connsiteY3-28" fmla="*/ 0 h 1072488"/>
              <a:gd name="connsiteX4-29" fmla="*/ 1011076 w 1011076"/>
              <a:gd name="connsiteY4-30" fmla="*/ 490524 h 1072488"/>
              <a:gd name="connsiteX5" fmla="*/ 561192 w 1011076"/>
              <a:gd name="connsiteY5" fmla="*/ 1072488 h 1072488"/>
              <a:gd name="connsiteX0-31" fmla="*/ 494895 w 985419"/>
              <a:gd name="connsiteY0-32" fmla="*/ 996637 h 1088077"/>
              <a:gd name="connsiteX1-33" fmla="*/ 78569 w 985419"/>
              <a:gd name="connsiteY1-34" fmla="*/ 817227 h 1088077"/>
              <a:gd name="connsiteX2-35" fmla="*/ 4371 w 985419"/>
              <a:gd name="connsiteY2-36" fmla="*/ 506113 h 1088077"/>
              <a:gd name="connsiteX3-37" fmla="*/ 142069 w 985419"/>
              <a:gd name="connsiteY3-38" fmla="*/ 156827 h 1088077"/>
              <a:gd name="connsiteX4-39" fmla="*/ 494895 w 985419"/>
              <a:gd name="connsiteY4-40" fmla="*/ 15589 h 1088077"/>
              <a:gd name="connsiteX5-41" fmla="*/ 985419 w 985419"/>
              <a:gd name="connsiteY5-42" fmla="*/ 506113 h 1088077"/>
              <a:gd name="connsiteX6" fmla="*/ 535535 w 985419"/>
              <a:gd name="connsiteY6" fmla="*/ 1088077 h 1088077"/>
              <a:gd name="connsiteX0-43" fmla="*/ 494895 w 992365"/>
              <a:gd name="connsiteY0-44" fmla="*/ 981920 h 1073360"/>
              <a:gd name="connsiteX1-45" fmla="*/ 78569 w 992365"/>
              <a:gd name="connsiteY1-46" fmla="*/ 802510 h 1073360"/>
              <a:gd name="connsiteX2-47" fmla="*/ 4371 w 992365"/>
              <a:gd name="connsiteY2-48" fmla="*/ 491396 h 1073360"/>
              <a:gd name="connsiteX3-49" fmla="*/ 142069 w 992365"/>
              <a:gd name="connsiteY3-50" fmla="*/ 142110 h 1073360"/>
              <a:gd name="connsiteX4-51" fmla="*/ 494895 w 992365"/>
              <a:gd name="connsiteY4-52" fmla="*/ 872 h 1073360"/>
              <a:gd name="connsiteX5-53" fmla="*/ 827869 w 992365"/>
              <a:gd name="connsiteY5-54" fmla="*/ 104011 h 1073360"/>
              <a:gd name="connsiteX6-55" fmla="*/ 985419 w 992365"/>
              <a:gd name="connsiteY6-56" fmla="*/ 491396 h 1073360"/>
              <a:gd name="connsiteX7" fmla="*/ 535535 w 992365"/>
              <a:gd name="connsiteY7" fmla="*/ 1073360 h 1073360"/>
              <a:gd name="connsiteX0-57" fmla="*/ 494895 w 985419"/>
              <a:gd name="connsiteY0-58" fmla="*/ 981920 h 1073360"/>
              <a:gd name="connsiteX1-59" fmla="*/ 78569 w 985419"/>
              <a:gd name="connsiteY1-60" fmla="*/ 802510 h 1073360"/>
              <a:gd name="connsiteX2-61" fmla="*/ 4371 w 985419"/>
              <a:gd name="connsiteY2-62" fmla="*/ 491396 h 1073360"/>
              <a:gd name="connsiteX3-63" fmla="*/ 142069 w 985419"/>
              <a:gd name="connsiteY3-64" fmla="*/ 142110 h 1073360"/>
              <a:gd name="connsiteX4-65" fmla="*/ 494895 w 985419"/>
              <a:gd name="connsiteY4-66" fmla="*/ 872 h 1073360"/>
              <a:gd name="connsiteX5-67" fmla="*/ 827869 w 985419"/>
              <a:gd name="connsiteY5-68" fmla="*/ 104011 h 1073360"/>
              <a:gd name="connsiteX6-69" fmla="*/ 985419 w 985419"/>
              <a:gd name="connsiteY6-70" fmla="*/ 491396 h 1073360"/>
              <a:gd name="connsiteX7-71" fmla="*/ 535535 w 985419"/>
              <a:gd name="connsiteY7-72" fmla="*/ 1073360 h 10733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41" y="connsiteY5-42"/>
              </a:cxn>
              <a:cxn ang="0">
                <a:pos x="connsiteX6-55" y="connsiteY6-56"/>
              </a:cxn>
              <a:cxn ang="0">
                <a:pos x="connsiteX7-71" y="connsiteY7-72"/>
              </a:cxn>
            </a:cxnLst>
            <a:rect l="l" t="t" r="r" b="b"/>
            <a:pathLst>
              <a:path w="985419" h="1073360">
                <a:moveTo>
                  <a:pt x="494895" y="981920"/>
                </a:moveTo>
                <a:cubicBezTo>
                  <a:pt x="423391" y="939318"/>
                  <a:pt x="160323" y="884264"/>
                  <a:pt x="78569" y="802510"/>
                </a:cubicBezTo>
                <a:cubicBezTo>
                  <a:pt x="-3185" y="720756"/>
                  <a:pt x="-6212" y="601463"/>
                  <a:pt x="4371" y="491396"/>
                </a:cubicBezTo>
                <a:cubicBezTo>
                  <a:pt x="14954" y="381329"/>
                  <a:pt x="60315" y="223864"/>
                  <a:pt x="142069" y="142110"/>
                </a:cubicBezTo>
                <a:cubicBezTo>
                  <a:pt x="223823" y="60356"/>
                  <a:pt x="380595" y="7222"/>
                  <a:pt x="494895" y="872"/>
                </a:cubicBezTo>
                <a:cubicBezTo>
                  <a:pt x="609195" y="-5478"/>
                  <a:pt x="746115" y="22257"/>
                  <a:pt x="827869" y="104011"/>
                </a:cubicBezTo>
                <a:cubicBezTo>
                  <a:pt x="909623" y="185765"/>
                  <a:pt x="985419" y="220487"/>
                  <a:pt x="985419" y="491396"/>
                </a:cubicBezTo>
                <a:cubicBezTo>
                  <a:pt x="985419" y="762305"/>
                  <a:pt x="715004" y="981920"/>
                  <a:pt x="535535" y="1073360"/>
                </a:cubicBezTo>
              </a:path>
            </a:pathLst>
          </a:custGeom>
          <a:noFill/>
          <a:ln w="38100" cap="rnd"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幼圆" charset="0"/>
              <a:ea typeface="汉仪丫丫体简" panose="02010604000101010101" pitchFamily="2" charset="-122"/>
              <a:cs typeface="幼圆" charset="0"/>
            </a:endParaRPr>
          </a:p>
        </p:txBody>
      </p:sp>
      <p:sp>
        <p:nvSpPr>
          <p:cNvPr id="24" name="椭圆 26" hidden="1"/>
          <p:cNvSpPr/>
          <p:nvPr>
            <p:custDataLst>
              <p:tags r:id="rId13"/>
            </p:custDataLst>
          </p:nvPr>
        </p:nvSpPr>
        <p:spPr>
          <a:xfrm>
            <a:off x="5537434" y="2852936"/>
            <a:ext cx="1097174" cy="1593450"/>
          </a:xfrm>
          <a:custGeom>
            <a:avLst/>
            <a:gdLst>
              <a:gd name="connsiteX0" fmla="*/ 0 w 981048"/>
              <a:gd name="connsiteY0" fmla="*/ 490524 h 981048"/>
              <a:gd name="connsiteX1" fmla="*/ 490524 w 981048"/>
              <a:gd name="connsiteY1" fmla="*/ 0 h 981048"/>
              <a:gd name="connsiteX2" fmla="*/ 981048 w 981048"/>
              <a:gd name="connsiteY2" fmla="*/ 490524 h 981048"/>
              <a:gd name="connsiteX3" fmla="*/ 490524 w 981048"/>
              <a:gd name="connsiteY3" fmla="*/ 981048 h 981048"/>
              <a:gd name="connsiteX4" fmla="*/ 0 w 981048"/>
              <a:gd name="connsiteY4" fmla="*/ 490524 h 981048"/>
              <a:gd name="connsiteX0-1" fmla="*/ 490524 w 981048"/>
              <a:gd name="connsiteY0-2" fmla="*/ 981048 h 1072488"/>
              <a:gd name="connsiteX1-3" fmla="*/ 0 w 981048"/>
              <a:gd name="connsiteY1-4" fmla="*/ 490524 h 1072488"/>
              <a:gd name="connsiteX2-5" fmla="*/ 490524 w 981048"/>
              <a:gd name="connsiteY2-6" fmla="*/ 0 h 1072488"/>
              <a:gd name="connsiteX3-7" fmla="*/ 981048 w 981048"/>
              <a:gd name="connsiteY3-8" fmla="*/ 490524 h 1072488"/>
              <a:gd name="connsiteX4-9" fmla="*/ 581964 w 981048"/>
              <a:gd name="connsiteY4-10" fmla="*/ 1072488 h 1072488"/>
              <a:gd name="connsiteX0-11" fmla="*/ 490524 w 981048"/>
              <a:gd name="connsiteY0-12" fmla="*/ 981048 h 1072488"/>
              <a:gd name="connsiteX1-13" fmla="*/ 0 w 981048"/>
              <a:gd name="connsiteY1-14" fmla="*/ 490524 h 1072488"/>
              <a:gd name="connsiteX2-15" fmla="*/ 490524 w 981048"/>
              <a:gd name="connsiteY2-16" fmla="*/ 0 h 1072488"/>
              <a:gd name="connsiteX3-17" fmla="*/ 981048 w 981048"/>
              <a:gd name="connsiteY3-18" fmla="*/ 490524 h 1072488"/>
              <a:gd name="connsiteX4-19" fmla="*/ 531164 w 981048"/>
              <a:gd name="connsiteY4-20" fmla="*/ 1072488 h 1072488"/>
              <a:gd name="connsiteX0-21" fmla="*/ 520552 w 1011076"/>
              <a:gd name="connsiteY0-22" fmla="*/ 981048 h 1072488"/>
              <a:gd name="connsiteX1-23" fmla="*/ 104226 w 1011076"/>
              <a:gd name="connsiteY1-24" fmla="*/ 801638 h 1072488"/>
              <a:gd name="connsiteX2-25" fmla="*/ 30028 w 1011076"/>
              <a:gd name="connsiteY2-26" fmla="*/ 490524 h 1072488"/>
              <a:gd name="connsiteX3-27" fmla="*/ 520552 w 1011076"/>
              <a:gd name="connsiteY3-28" fmla="*/ 0 h 1072488"/>
              <a:gd name="connsiteX4-29" fmla="*/ 1011076 w 1011076"/>
              <a:gd name="connsiteY4-30" fmla="*/ 490524 h 1072488"/>
              <a:gd name="connsiteX5" fmla="*/ 561192 w 1011076"/>
              <a:gd name="connsiteY5" fmla="*/ 1072488 h 1072488"/>
              <a:gd name="connsiteX0-31" fmla="*/ 494895 w 985419"/>
              <a:gd name="connsiteY0-32" fmla="*/ 996637 h 1088077"/>
              <a:gd name="connsiteX1-33" fmla="*/ 78569 w 985419"/>
              <a:gd name="connsiteY1-34" fmla="*/ 817227 h 1088077"/>
              <a:gd name="connsiteX2-35" fmla="*/ 4371 w 985419"/>
              <a:gd name="connsiteY2-36" fmla="*/ 506113 h 1088077"/>
              <a:gd name="connsiteX3-37" fmla="*/ 142069 w 985419"/>
              <a:gd name="connsiteY3-38" fmla="*/ 156827 h 1088077"/>
              <a:gd name="connsiteX4-39" fmla="*/ 494895 w 985419"/>
              <a:gd name="connsiteY4-40" fmla="*/ 15589 h 1088077"/>
              <a:gd name="connsiteX5-41" fmla="*/ 985419 w 985419"/>
              <a:gd name="connsiteY5-42" fmla="*/ 506113 h 1088077"/>
              <a:gd name="connsiteX6" fmla="*/ 535535 w 985419"/>
              <a:gd name="connsiteY6" fmla="*/ 1088077 h 1088077"/>
              <a:gd name="connsiteX0-43" fmla="*/ 494895 w 992365"/>
              <a:gd name="connsiteY0-44" fmla="*/ 981920 h 1073360"/>
              <a:gd name="connsiteX1-45" fmla="*/ 78569 w 992365"/>
              <a:gd name="connsiteY1-46" fmla="*/ 802510 h 1073360"/>
              <a:gd name="connsiteX2-47" fmla="*/ 4371 w 992365"/>
              <a:gd name="connsiteY2-48" fmla="*/ 491396 h 1073360"/>
              <a:gd name="connsiteX3-49" fmla="*/ 142069 w 992365"/>
              <a:gd name="connsiteY3-50" fmla="*/ 142110 h 1073360"/>
              <a:gd name="connsiteX4-51" fmla="*/ 494895 w 992365"/>
              <a:gd name="connsiteY4-52" fmla="*/ 872 h 1073360"/>
              <a:gd name="connsiteX5-53" fmla="*/ 827869 w 992365"/>
              <a:gd name="connsiteY5-54" fmla="*/ 104011 h 1073360"/>
              <a:gd name="connsiteX6-55" fmla="*/ 985419 w 992365"/>
              <a:gd name="connsiteY6-56" fmla="*/ 491396 h 1073360"/>
              <a:gd name="connsiteX7" fmla="*/ 535535 w 992365"/>
              <a:gd name="connsiteY7" fmla="*/ 1073360 h 1073360"/>
              <a:gd name="connsiteX0-57" fmla="*/ 494895 w 985419"/>
              <a:gd name="connsiteY0-58" fmla="*/ 981920 h 1073360"/>
              <a:gd name="connsiteX1-59" fmla="*/ 78569 w 985419"/>
              <a:gd name="connsiteY1-60" fmla="*/ 802510 h 1073360"/>
              <a:gd name="connsiteX2-61" fmla="*/ 4371 w 985419"/>
              <a:gd name="connsiteY2-62" fmla="*/ 491396 h 1073360"/>
              <a:gd name="connsiteX3-63" fmla="*/ 142069 w 985419"/>
              <a:gd name="connsiteY3-64" fmla="*/ 142110 h 1073360"/>
              <a:gd name="connsiteX4-65" fmla="*/ 494895 w 985419"/>
              <a:gd name="connsiteY4-66" fmla="*/ 872 h 1073360"/>
              <a:gd name="connsiteX5-67" fmla="*/ 827869 w 985419"/>
              <a:gd name="connsiteY5-68" fmla="*/ 104011 h 1073360"/>
              <a:gd name="connsiteX6-69" fmla="*/ 985419 w 985419"/>
              <a:gd name="connsiteY6-70" fmla="*/ 491396 h 1073360"/>
              <a:gd name="connsiteX7-71" fmla="*/ 535535 w 985419"/>
              <a:gd name="connsiteY7-72" fmla="*/ 1073360 h 10733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41" y="connsiteY5-42"/>
              </a:cxn>
              <a:cxn ang="0">
                <a:pos x="connsiteX6-55" y="connsiteY6-56"/>
              </a:cxn>
              <a:cxn ang="0">
                <a:pos x="connsiteX7-71" y="connsiteY7-72"/>
              </a:cxn>
            </a:cxnLst>
            <a:rect l="l" t="t" r="r" b="b"/>
            <a:pathLst>
              <a:path w="985419" h="1073360">
                <a:moveTo>
                  <a:pt x="494895" y="981920"/>
                </a:moveTo>
                <a:cubicBezTo>
                  <a:pt x="423391" y="939318"/>
                  <a:pt x="160323" y="884264"/>
                  <a:pt x="78569" y="802510"/>
                </a:cubicBezTo>
                <a:cubicBezTo>
                  <a:pt x="-3185" y="720756"/>
                  <a:pt x="-6212" y="601463"/>
                  <a:pt x="4371" y="491396"/>
                </a:cubicBezTo>
                <a:cubicBezTo>
                  <a:pt x="14954" y="381329"/>
                  <a:pt x="60315" y="223864"/>
                  <a:pt x="142069" y="142110"/>
                </a:cubicBezTo>
                <a:cubicBezTo>
                  <a:pt x="223823" y="60356"/>
                  <a:pt x="380595" y="7222"/>
                  <a:pt x="494895" y="872"/>
                </a:cubicBezTo>
                <a:cubicBezTo>
                  <a:pt x="609195" y="-5478"/>
                  <a:pt x="746115" y="22257"/>
                  <a:pt x="827869" y="104011"/>
                </a:cubicBezTo>
                <a:cubicBezTo>
                  <a:pt x="909623" y="185765"/>
                  <a:pt x="985419" y="220487"/>
                  <a:pt x="985419" y="491396"/>
                </a:cubicBezTo>
                <a:cubicBezTo>
                  <a:pt x="985419" y="762305"/>
                  <a:pt x="715004" y="981920"/>
                  <a:pt x="535535" y="1073360"/>
                </a:cubicBezTo>
              </a:path>
            </a:pathLst>
          </a:custGeom>
          <a:noFill/>
          <a:ln w="38100" cap="rnd"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幼圆" charset="0"/>
              <a:ea typeface="汉仪丫丫体简" panose="02010604000101010101" pitchFamily="2" charset="-122"/>
              <a:cs typeface="幼圆" charset="0"/>
            </a:endParaRPr>
          </a:p>
        </p:txBody>
      </p:sp>
      <p:cxnSp>
        <p:nvCxnSpPr>
          <p:cNvPr id="34" name="直接连接符 33" hidden="1"/>
          <p:cNvCxnSpPr/>
          <p:nvPr>
            <p:custDataLst>
              <p:tags r:id="rId14"/>
            </p:custDataLst>
          </p:nvPr>
        </p:nvCxnSpPr>
        <p:spPr>
          <a:xfrm flipH="1" flipV="1">
            <a:off x="6852083" y="4355082"/>
            <a:ext cx="554049" cy="182611"/>
          </a:xfrm>
          <a:prstGeom prst="line">
            <a:avLst/>
          </a:prstGeom>
          <a:ln w="57150" cap="rnd">
            <a:solidFill>
              <a:schemeClr val="lt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 hidden="1"/>
          <p:cNvCxnSpPr/>
          <p:nvPr>
            <p:custDataLst>
              <p:tags r:id="rId15"/>
            </p:custDataLst>
          </p:nvPr>
        </p:nvCxnSpPr>
        <p:spPr>
          <a:xfrm flipH="1">
            <a:off x="6062418" y="2094433"/>
            <a:ext cx="412501" cy="484759"/>
          </a:xfrm>
          <a:prstGeom prst="line">
            <a:avLst/>
          </a:prstGeom>
          <a:ln w="57150" cap="rnd">
            <a:solidFill>
              <a:schemeClr val="lt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 hidden="1"/>
          <p:cNvCxnSpPr/>
          <p:nvPr>
            <p:custDataLst>
              <p:tags r:id="rId16"/>
            </p:custDataLst>
          </p:nvPr>
        </p:nvCxnSpPr>
        <p:spPr>
          <a:xfrm flipH="1">
            <a:off x="6922859" y="2804565"/>
            <a:ext cx="412501" cy="484759"/>
          </a:xfrm>
          <a:prstGeom prst="line">
            <a:avLst/>
          </a:prstGeom>
          <a:ln w="57150" cap="rnd">
            <a:solidFill>
              <a:schemeClr val="lt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 hidden="1"/>
          <p:cNvCxnSpPr/>
          <p:nvPr>
            <p:custDataLst>
              <p:tags r:id="rId17"/>
            </p:custDataLst>
          </p:nvPr>
        </p:nvCxnSpPr>
        <p:spPr>
          <a:xfrm flipH="1">
            <a:off x="4959066" y="4355082"/>
            <a:ext cx="412501" cy="484759"/>
          </a:xfrm>
          <a:prstGeom prst="line">
            <a:avLst/>
          </a:prstGeom>
          <a:ln w="57150" cap="rnd">
            <a:solidFill>
              <a:schemeClr val="lt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 hidden="1"/>
          <p:cNvCxnSpPr/>
          <p:nvPr>
            <p:custDataLst>
              <p:tags r:id="rId18"/>
            </p:custDataLst>
          </p:nvPr>
        </p:nvCxnSpPr>
        <p:spPr>
          <a:xfrm flipH="1" flipV="1">
            <a:off x="6096000" y="4851255"/>
            <a:ext cx="554049" cy="182611"/>
          </a:xfrm>
          <a:prstGeom prst="line">
            <a:avLst/>
          </a:prstGeom>
          <a:ln w="57150" cap="rnd">
            <a:solidFill>
              <a:schemeClr val="lt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27"/>
          <p:cNvSpPr txBox="1"/>
          <p:nvPr/>
        </p:nvSpPr>
        <p:spPr>
          <a:xfrm>
            <a:off x="1583055" y="2413000"/>
            <a:ext cx="993330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sz="48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袖筒    斗篷    缩着    疯啦    瓦蓝    衣柜</a:t>
            </a:r>
            <a:r>
              <a:rPr lang="en-US" altLang="zh-CN" sz="48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48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喧闹    甩打    嚷着    酱油    嘴唇    蹦出    </a:t>
            </a:r>
            <a:endParaRPr lang="zh-CN" altLang="en-US" sz="48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9"/>
    </p:custData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53" y="-340504"/>
            <a:ext cx="4585385" cy="2967254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11"/>
            </p:custDataLst>
          </p:nvPr>
        </p:nvSpPr>
        <p:spPr>
          <a:xfrm>
            <a:off x="3442592" y="1988123"/>
            <a:ext cx="6224068" cy="45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kern="1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</a:t>
            </a:r>
            <a:r>
              <a:rPr lang="zh-CN" altLang="zh-CN" sz="2400" b="1" kern="1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</a:t>
            </a:r>
            <a:r>
              <a:rPr lang="zh-CN" altLang="zh-CN" sz="2400" b="1" kern="1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讲的是妈妈给“我”买了一件新雨衣，而从那以后“我”每天总是盼着下雨。一天放学后，终于掉了雨点儿，“我”想出了各种借口想穿上雨衣到街上去，都没有实现。第二天早晨，“我”背着书包上街突然掉下了雨点儿，“我”兴奋地跑回家让妈妈帮“我”穿上了新雨衣，走在街上，滴答的雨滴让“我”欣喜不已</a:t>
            </a:r>
            <a:r>
              <a:rPr lang="zh-CN" altLang="zh-CN" sz="2400" b="1" kern="1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zh-CN" sz="2400" b="1" kern="1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2"/>
            </p:custDataLst>
          </p:nvPr>
        </p:nvSpPr>
        <p:spPr>
          <a:xfrm>
            <a:off x="5860840" y="666069"/>
            <a:ext cx="3910919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800" b="1" kern="100" dirty="0">
                <a:solidFill>
                  <a:schemeClr val="l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默读课文，概括课文的主要内容。</a:t>
            </a:r>
            <a:endParaRPr lang="zh-CN" altLang="zh-CN" sz="2800" b="1" kern="100" dirty="0">
              <a:solidFill>
                <a:schemeClr val="l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880" y="3254375"/>
            <a:ext cx="3211195" cy="3603625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652" y="-312238"/>
            <a:ext cx="5318551" cy="2201449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11"/>
            </p:custDataLst>
          </p:nvPr>
        </p:nvSpPr>
        <p:spPr>
          <a:xfrm>
            <a:off x="3859821" y="526876"/>
            <a:ext cx="722046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800" b="1" kern="100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zh-CN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、默读课文</a:t>
            </a:r>
            <a:r>
              <a:rPr lang="zh-CN" altLang="en-US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，梳理文章脉络</a:t>
            </a:r>
            <a:endParaRPr lang="zh-CN" altLang="en-US" sz="2800" b="1" kern="100" dirty="0" smtClean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120" y="1367155"/>
            <a:ext cx="1199388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第一部分（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1—2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段）：讲妈妈给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买了一件新雨衣，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爱不释手。</a:t>
            </a:r>
            <a:endParaRPr lang="zh-CN" altLang="zh-CN" sz="2800" b="1" kern="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120" y="2399665"/>
            <a:ext cx="1199388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第二部分（第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段）：讲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开始盼着雨天，可是一连好多天，天空都是晴朗的。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endParaRPr lang="en-US" altLang="zh-CN" sz="2800" b="1" kern="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51460" y="3566160"/>
            <a:ext cx="11753850" cy="953135"/>
          </a:xfrm>
          <a:prstGeom prst="rect">
            <a:avLst/>
          </a:prstGeom>
        </p:spPr>
        <p:txBody>
          <a:bodyPr wrap="square">
            <a:spAutoFit/>
          </a:bodyPr>
          <a:p>
            <a:pPr algn="just">
              <a:spcAft>
                <a:spcPts val="0"/>
              </a:spcAft>
            </a:pP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第三部分（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4—17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段）：讲一天放学后，果然掉了雨点儿，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找了许多借口想穿上雨衣到街上去，都没有实现。</a:t>
            </a:r>
            <a:endParaRPr lang="zh-CN" altLang="zh-CN" sz="2800" b="1" kern="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8120" y="4747260"/>
            <a:ext cx="10126980" cy="1383665"/>
          </a:xfrm>
          <a:prstGeom prst="rect">
            <a:avLst/>
          </a:prstGeom>
        </p:spPr>
        <p:txBody>
          <a:bodyPr wrap="square">
            <a:spAutoFit/>
          </a:bodyPr>
          <a:p>
            <a:pPr algn="just">
              <a:spcAft>
                <a:spcPts val="0"/>
              </a:spcAft>
            </a:pP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第四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部分 （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18—21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段）：第二天早晨突然掉下了雨点儿，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兴奋地跑回家让妈妈帮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穿上了新雨衣，走在街上，滴答的雨滴让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en-US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欣喜不已。</a:t>
            </a:r>
            <a:endParaRPr lang="zh-CN" altLang="zh-CN" sz="2800" b="1" kern="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" name="流程图: 终止 15"/>
          <p:cNvSpPr/>
          <p:nvPr>
            <p:custDataLst>
              <p:tags r:id="rId10"/>
            </p:custDataLst>
          </p:nvPr>
        </p:nvSpPr>
        <p:spPr>
          <a:xfrm>
            <a:off x="2762751" y="5355854"/>
            <a:ext cx="5936405" cy="1109681"/>
          </a:xfrm>
          <a:prstGeom prst="flowChartTerminator">
            <a:avLst/>
          </a:prstGeom>
          <a:solidFill>
            <a:srgbClr val="A0D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  <a:sym typeface="Arial" panose="020B0604020202020204" pitchFamily="34" charset="0"/>
            </a:endParaRPr>
          </a:p>
        </p:txBody>
      </p:sp>
      <p:sp>
        <p:nvSpPr>
          <p:cNvPr id="15" name="流程图: 终止 14"/>
          <p:cNvSpPr/>
          <p:nvPr>
            <p:custDataLst>
              <p:tags r:id="rId11"/>
            </p:custDataLst>
          </p:nvPr>
        </p:nvSpPr>
        <p:spPr>
          <a:xfrm>
            <a:off x="2840795" y="3108623"/>
            <a:ext cx="4976913" cy="823077"/>
          </a:xfrm>
          <a:prstGeom prst="flowChartTerminator">
            <a:avLst/>
          </a:prstGeom>
          <a:solidFill>
            <a:srgbClr val="A0D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  <a:sym typeface="Arial" panose="020B0604020202020204" pitchFamily="34" charset="0"/>
            </a:endParaRPr>
          </a:p>
        </p:txBody>
      </p:sp>
      <p:sp>
        <p:nvSpPr>
          <p:cNvPr id="13" name="任意多边形 19"/>
          <p:cNvSpPr/>
          <p:nvPr>
            <p:custDataLst>
              <p:tags r:id="rId12"/>
            </p:custDataLst>
          </p:nvPr>
        </p:nvSpPr>
        <p:spPr>
          <a:xfrm>
            <a:off x="2609433" y="4132983"/>
            <a:ext cx="5999108" cy="870857"/>
          </a:xfrm>
          <a:custGeom>
            <a:avLst/>
            <a:gdLst>
              <a:gd name="connsiteX0" fmla="*/ 3725000 w 4209142"/>
              <a:gd name="connsiteY0" fmla="*/ 277575 h 870857"/>
              <a:gd name="connsiteX1" fmla="*/ 3570514 w 4209142"/>
              <a:gd name="connsiteY1" fmla="*/ 432061 h 870857"/>
              <a:gd name="connsiteX2" fmla="*/ 3725000 w 4209142"/>
              <a:gd name="connsiteY2" fmla="*/ 586547 h 870857"/>
              <a:gd name="connsiteX3" fmla="*/ 3879486 w 4209142"/>
              <a:gd name="connsiteY3" fmla="*/ 432061 h 870857"/>
              <a:gd name="connsiteX4" fmla="*/ 3725000 w 4209142"/>
              <a:gd name="connsiteY4" fmla="*/ 277575 h 870857"/>
              <a:gd name="connsiteX5" fmla="*/ 0 w 4209142"/>
              <a:gd name="connsiteY5" fmla="*/ 0 h 870857"/>
              <a:gd name="connsiteX6" fmla="*/ 3773714 w 4209142"/>
              <a:gd name="connsiteY6" fmla="*/ 0 h 870857"/>
              <a:gd name="connsiteX7" fmla="*/ 4209142 w 4209142"/>
              <a:gd name="connsiteY7" fmla="*/ 435429 h 870857"/>
              <a:gd name="connsiteX8" fmla="*/ 3773714 w 4209142"/>
              <a:gd name="connsiteY8" fmla="*/ 870857 h 870857"/>
              <a:gd name="connsiteX9" fmla="*/ 0 w 4209142"/>
              <a:gd name="connsiteY9" fmla="*/ 870857 h 87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09142" h="870857">
                <a:moveTo>
                  <a:pt x="3725000" y="277575"/>
                </a:moveTo>
                <a:cubicBezTo>
                  <a:pt x="3639680" y="277575"/>
                  <a:pt x="3570514" y="346741"/>
                  <a:pt x="3570514" y="432061"/>
                </a:cubicBezTo>
                <a:cubicBezTo>
                  <a:pt x="3570514" y="517381"/>
                  <a:pt x="3639680" y="586547"/>
                  <a:pt x="3725000" y="586547"/>
                </a:cubicBezTo>
                <a:cubicBezTo>
                  <a:pt x="3810320" y="586547"/>
                  <a:pt x="3879486" y="517381"/>
                  <a:pt x="3879486" y="432061"/>
                </a:cubicBezTo>
                <a:cubicBezTo>
                  <a:pt x="3879486" y="346741"/>
                  <a:pt x="3810320" y="277575"/>
                  <a:pt x="3725000" y="277575"/>
                </a:cubicBezTo>
                <a:close/>
                <a:moveTo>
                  <a:pt x="0" y="0"/>
                </a:moveTo>
                <a:lnTo>
                  <a:pt x="3773714" y="0"/>
                </a:lnTo>
                <a:lnTo>
                  <a:pt x="4209142" y="435429"/>
                </a:lnTo>
                <a:lnTo>
                  <a:pt x="3773714" y="870857"/>
                </a:lnTo>
                <a:lnTo>
                  <a:pt x="0" y="870857"/>
                </a:lnTo>
                <a:close/>
              </a:path>
            </a:pathLst>
          </a:custGeom>
          <a:solidFill>
            <a:srgbClr val="F8AF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  <a:sym typeface="+mn-lt"/>
            </a:endParaRPr>
          </a:p>
        </p:txBody>
      </p:sp>
      <p:sp>
        <p:nvSpPr>
          <p:cNvPr id="10" name="任意多边形 12"/>
          <p:cNvSpPr/>
          <p:nvPr>
            <p:custDataLst>
              <p:tags r:id="rId13"/>
            </p:custDataLst>
          </p:nvPr>
        </p:nvSpPr>
        <p:spPr>
          <a:xfrm>
            <a:off x="2609433" y="1845528"/>
            <a:ext cx="5916729" cy="983784"/>
          </a:xfrm>
          <a:custGeom>
            <a:avLst/>
            <a:gdLst>
              <a:gd name="connsiteX0" fmla="*/ 3725000 w 4209142"/>
              <a:gd name="connsiteY0" fmla="*/ 277575 h 870857"/>
              <a:gd name="connsiteX1" fmla="*/ 3570514 w 4209142"/>
              <a:gd name="connsiteY1" fmla="*/ 432061 h 870857"/>
              <a:gd name="connsiteX2" fmla="*/ 3725000 w 4209142"/>
              <a:gd name="connsiteY2" fmla="*/ 586547 h 870857"/>
              <a:gd name="connsiteX3" fmla="*/ 3879486 w 4209142"/>
              <a:gd name="connsiteY3" fmla="*/ 432061 h 870857"/>
              <a:gd name="connsiteX4" fmla="*/ 3725000 w 4209142"/>
              <a:gd name="connsiteY4" fmla="*/ 277575 h 870857"/>
              <a:gd name="connsiteX5" fmla="*/ 0 w 4209142"/>
              <a:gd name="connsiteY5" fmla="*/ 0 h 870857"/>
              <a:gd name="connsiteX6" fmla="*/ 3773714 w 4209142"/>
              <a:gd name="connsiteY6" fmla="*/ 0 h 870857"/>
              <a:gd name="connsiteX7" fmla="*/ 4209142 w 4209142"/>
              <a:gd name="connsiteY7" fmla="*/ 435429 h 870857"/>
              <a:gd name="connsiteX8" fmla="*/ 3773714 w 4209142"/>
              <a:gd name="connsiteY8" fmla="*/ 870857 h 870857"/>
              <a:gd name="connsiteX9" fmla="*/ 0 w 4209142"/>
              <a:gd name="connsiteY9" fmla="*/ 870857 h 87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09142" h="870857">
                <a:moveTo>
                  <a:pt x="3725000" y="277575"/>
                </a:moveTo>
                <a:cubicBezTo>
                  <a:pt x="3639680" y="277575"/>
                  <a:pt x="3570514" y="346741"/>
                  <a:pt x="3570514" y="432061"/>
                </a:cubicBezTo>
                <a:cubicBezTo>
                  <a:pt x="3570514" y="517381"/>
                  <a:pt x="3639680" y="586547"/>
                  <a:pt x="3725000" y="586547"/>
                </a:cubicBezTo>
                <a:cubicBezTo>
                  <a:pt x="3810320" y="586547"/>
                  <a:pt x="3879486" y="517381"/>
                  <a:pt x="3879486" y="432061"/>
                </a:cubicBezTo>
                <a:cubicBezTo>
                  <a:pt x="3879486" y="346741"/>
                  <a:pt x="3810320" y="277575"/>
                  <a:pt x="3725000" y="277575"/>
                </a:cubicBezTo>
                <a:close/>
                <a:moveTo>
                  <a:pt x="0" y="0"/>
                </a:moveTo>
                <a:lnTo>
                  <a:pt x="3773714" y="0"/>
                </a:lnTo>
                <a:lnTo>
                  <a:pt x="4209142" y="435429"/>
                </a:lnTo>
                <a:lnTo>
                  <a:pt x="3773714" y="870857"/>
                </a:lnTo>
                <a:lnTo>
                  <a:pt x="0" y="870857"/>
                </a:lnTo>
                <a:close/>
              </a:path>
            </a:pathLst>
          </a:custGeom>
          <a:solidFill>
            <a:srgbClr val="F8AF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  <a:sym typeface="+mn-lt"/>
            </a:endParaRPr>
          </a:p>
        </p:txBody>
      </p:sp>
      <p:sp>
        <p:nvSpPr>
          <p:cNvPr id="2" name="矩形 1"/>
          <p:cNvSpPr/>
          <p:nvPr>
            <p:custDataLst>
              <p:tags r:id="rId14"/>
            </p:custDataLst>
          </p:nvPr>
        </p:nvSpPr>
        <p:spPr>
          <a:xfrm>
            <a:off x="2762751" y="4128807"/>
            <a:ext cx="4572000" cy="9531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2800" b="1" kern="1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2800" b="1" kern="1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r>
              <a:rPr lang="zh-CN" altLang="zh-CN" sz="2800" b="1" kern="1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lang="zh-CN" altLang="zh-CN" sz="2800" b="1" kern="1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本文围绕“盼穿雨衣”写了哪些事</a:t>
            </a:r>
            <a:r>
              <a:rPr lang="zh-CN" altLang="zh-CN" sz="2800" b="1" kern="1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？</a:t>
            </a:r>
            <a:endParaRPr lang="zh-CN" altLang="zh-CN" sz="2800" b="1" kern="100" dirty="0" smtClean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5"/>
            </p:custDataLst>
          </p:nvPr>
        </p:nvSpPr>
        <p:spPr>
          <a:xfrm>
            <a:off x="2189492" y="760753"/>
            <a:ext cx="2324100" cy="47561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000"/>
              </a:lnSpc>
            </a:pPr>
            <a:r>
              <a:rPr lang="zh-CN" altLang="en-US" sz="3600" b="1" spc="600" noProof="1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sym typeface="Arial" panose="020B0604020202020204"/>
              </a:rPr>
              <a:t>课文研读</a:t>
            </a:r>
            <a:endParaRPr lang="zh-CN" altLang="en-US" sz="3600" b="1" spc="600" noProof="1" smtClean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Arial" panose="020B0604020202020204"/>
            </a:endParaRPr>
          </a:p>
        </p:txBody>
      </p:sp>
      <p:sp>
        <p:nvSpPr>
          <p:cNvPr id="5" name="矩形 4"/>
          <p:cNvSpPr/>
          <p:nvPr>
            <p:custDataLst>
              <p:tags r:id="rId16"/>
            </p:custDataLst>
          </p:nvPr>
        </p:nvSpPr>
        <p:spPr>
          <a:xfrm>
            <a:off x="2767851" y="1857689"/>
            <a:ext cx="4737236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2800" b="1" kern="1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en-US" sz="2800" b="1" kern="1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r>
              <a:rPr lang="zh-CN" altLang="zh-CN" sz="2800" b="1" kern="1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默读</a:t>
            </a:r>
            <a:r>
              <a:rPr lang="zh-CN" altLang="zh-CN" sz="2800" b="1" kern="1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</a:t>
            </a:r>
            <a:r>
              <a:rPr lang="zh-CN" altLang="en-US" sz="2800" b="1" kern="1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并</a:t>
            </a:r>
            <a:r>
              <a:rPr lang="zh-CN" altLang="zh-CN" sz="2800" b="1" kern="1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思考：本文写作者盼着做一件什么事情？</a:t>
            </a:r>
            <a:endParaRPr lang="zh-CN" altLang="zh-CN" sz="2800" b="1" kern="1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7"/>
            </p:custDataLst>
          </p:nvPr>
        </p:nvSpPr>
        <p:spPr>
          <a:xfrm>
            <a:off x="3085174" y="3253573"/>
            <a:ext cx="447294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800" b="1" kern="1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盼着穿上妈妈新买的雨衣。</a:t>
            </a:r>
            <a:endParaRPr lang="zh-CN" altLang="zh-CN" sz="2800" b="1" kern="1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18"/>
            </p:custDataLst>
          </p:nvPr>
        </p:nvSpPr>
        <p:spPr>
          <a:xfrm>
            <a:off x="2609433" y="5433642"/>
            <a:ext cx="5987413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algn="just">
              <a:spcAft>
                <a:spcPts val="0"/>
              </a:spcAft>
            </a:pPr>
            <a:r>
              <a:rPr lang="en-US" altLang="zh-CN" sz="2800" b="1" kern="1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zh-CN" sz="2800" b="1" kern="1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穿着雨衣闷出汗；盼着给妈妈买酱油能穿雨衣出门；穿着雨衣上学。</a:t>
            </a:r>
            <a:endParaRPr lang="zh-CN" altLang="zh-CN" sz="2800" b="1" kern="1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  <p:bldP spid="10" grpId="0" bldLvl="0" animBg="1"/>
      <p:bldP spid="15" grpId="0" bldLvl="0" animBg="1"/>
      <p:bldP spid="2" grpId="0"/>
      <p:bldP spid="13" grpId="0" bldLvl="0" animBg="1"/>
      <p:bldP spid="7" grpId="0"/>
      <p:bldP spid="16" grpId="0" bldLvl="0" animBg="1"/>
      <p:bldP spid="6" grpId="1"/>
      <p:bldP spid="5" grpId="1"/>
      <p:bldP spid="10" grpId="1" animBg="1"/>
      <p:bldP spid="15" grpId="1" animBg="1"/>
      <p:bldP spid="2" grpId="1"/>
      <p:bldP spid="13" grpId="1" animBg="1"/>
      <p:bldP spid="7" grpId="1"/>
      <p:bldP spid="1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任意多边形 29"/>
          <p:cNvSpPr/>
          <p:nvPr>
            <p:custDataLst>
              <p:tags r:id="rId10"/>
            </p:custDataLst>
          </p:nvPr>
        </p:nvSpPr>
        <p:spPr>
          <a:xfrm flipH="1">
            <a:off x="2901622" y="553590"/>
            <a:ext cx="6640039" cy="954106"/>
          </a:xfrm>
          <a:custGeom>
            <a:avLst/>
            <a:gdLst>
              <a:gd name="connsiteX0" fmla="*/ 3725000 w 4209142"/>
              <a:gd name="connsiteY0" fmla="*/ 277575 h 870857"/>
              <a:gd name="connsiteX1" fmla="*/ 3570514 w 4209142"/>
              <a:gd name="connsiteY1" fmla="*/ 432061 h 870857"/>
              <a:gd name="connsiteX2" fmla="*/ 3725000 w 4209142"/>
              <a:gd name="connsiteY2" fmla="*/ 586547 h 870857"/>
              <a:gd name="connsiteX3" fmla="*/ 3879486 w 4209142"/>
              <a:gd name="connsiteY3" fmla="*/ 432061 h 870857"/>
              <a:gd name="connsiteX4" fmla="*/ 3725000 w 4209142"/>
              <a:gd name="connsiteY4" fmla="*/ 277575 h 870857"/>
              <a:gd name="connsiteX5" fmla="*/ 0 w 4209142"/>
              <a:gd name="connsiteY5" fmla="*/ 0 h 870857"/>
              <a:gd name="connsiteX6" fmla="*/ 3773714 w 4209142"/>
              <a:gd name="connsiteY6" fmla="*/ 0 h 870857"/>
              <a:gd name="connsiteX7" fmla="*/ 4209142 w 4209142"/>
              <a:gd name="connsiteY7" fmla="*/ 435429 h 870857"/>
              <a:gd name="connsiteX8" fmla="*/ 3773714 w 4209142"/>
              <a:gd name="connsiteY8" fmla="*/ 870857 h 870857"/>
              <a:gd name="connsiteX9" fmla="*/ 0 w 4209142"/>
              <a:gd name="connsiteY9" fmla="*/ 870857 h 87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09142" h="870857">
                <a:moveTo>
                  <a:pt x="3725000" y="277575"/>
                </a:moveTo>
                <a:cubicBezTo>
                  <a:pt x="3639680" y="277575"/>
                  <a:pt x="3570514" y="346741"/>
                  <a:pt x="3570514" y="432061"/>
                </a:cubicBezTo>
                <a:cubicBezTo>
                  <a:pt x="3570514" y="517381"/>
                  <a:pt x="3639680" y="586547"/>
                  <a:pt x="3725000" y="586547"/>
                </a:cubicBezTo>
                <a:cubicBezTo>
                  <a:pt x="3810320" y="586547"/>
                  <a:pt x="3879486" y="517381"/>
                  <a:pt x="3879486" y="432061"/>
                </a:cubicBezTo>
                <a:cubicBezTo>
                  <a:pt x="3879486" y="346741"/>
                  <a:pt x="3810320" y="277575"/>
                  <a:pt x="3725000" y="277575"/>
                </a:cubicBezTo>
                <a:close/>
                <a:moveTo>
                  <a:pt x="0" y="0"/>
                </a:moveTo>
                <a:lnTo>
                  <a:pt x="3773714" y="0"/>
                </a:lnTo>
                <a:lnTo>
                  <a:pt x="4209142" y="435429"/>
                </a:lnTo>
                <a:lnTo>
                  <a:pt x="3773714" y="870857"/>
                </a:lnTo>
                <a:lnTo>
                  <a:pt x="0" y="87085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21460" y="2007870"/>
            <a:ext cx="9399905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</a:t>
            </a: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zh-CN" altLang="zh-CN" sz="28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打开一看，是一件淡绿色的、透明的新雨衣。雨衣上竟然还长着两只袖筒，不像那种斗篷式的：手在雨衣里缩着，什么也干不了。穿上这种情况就不同了，管你下雨不下雨，想干什么就干什么</a:t>
            </a:r>
            <a:r>
              <a:rPr lang="zh-CN" altLang="zh-CN" sz="2800" b="1" kern="1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zh-CN" sz="2800" b="1" kern="1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>
            <p:custDataLst>
              <p:tags r:id="rId11"/>
            </p:custDataLst>
          </p:nvPr>
        </p:nvSpPr>
        <p:spPr>
          <a:xfrm>
            <a:off x="3720466" y="554859"/>
            <a:ext cx="5515233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</a:t>
            </a:r>
            <a:r>
              <a:rPr lang="zh-CN" altLang="en-US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r>
              <a:rPr lang="zh-CN" altLang="zh-CN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、妈妈</a:t>
            </a:r>
            <a:r>
              <a:rPr lang="zh-CN" altLang="zh-CN" sz="2800" b="1" kern="100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给</a:t>
            </a:r>
            <a:r>
              <a:rPr lang="en-US" altLang="zh-CN" sz="2800" b="1" kern="100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zh-CN" sz="2800" b="1" kern="100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en-US" altLang="zh-CN" sz="2800" b="1" kern="100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zh-CN" sz="2800" b="1" kern="100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买的雨衣是什么样子的</a:t>
            </a:r>
            <a:r>
              <a:rPr lang="zh-CN" altLang="zh-CN" sz="2800" b="1" kern="1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？</a:t>
            </a:r>
            <a:endParaRPr lang="zh-CN" altLang="zh-CN" sz="2800" b="1" kern="100" dirty="0" smtClean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/>
      <p:bldP spid="3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ABLE_BEAUTIFY" val="smartTable{428b574d-7279-4ffa-b0e6-27ba1bff169c}"/>
</p:tagLst>
</file>

<file path=ppt/tags/tag2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11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12.xml><?xml version="1.0" encoding="utf-8"?>
<p:tagLst xmlns:p="http://schemas.openxmlformats.org/presentationml/2006/main">
  <p:tag name="KSO_WM_UNIT_LINE_FORE_SCHEMECOLOR_INDEX_BRIGHTNESS" val="-0.05"/>
  <p:tag name="KSO_WM_UNIT_LINE_FORE_SCHEMECOLOR_INDEX" val="14"/>
  <p:tag name="KSO_WM_UNIT_LINE_FILL_TYPE" val="2"/>
</p:tagLst>
</file>

<file path=ppt/tags/tag313.xml><?xml version="1.0" encoding="utf-8"?>
<p:tagLst xmlns:p="http://schemas.openxmlformats.org/presentationml/2006/main">
  <p:tag name="KSO_WM_UNIT_LINE_FORE_SCHEMECOLOR_INDEX_BRIGHTNESS" val="-0.05"/>
  <p:tag name="KSO_WM_UNIT_LINE_FORE_SCHEMECOLOR_INDEX" val="14"/>
  <p:tag name="KSO_WM_UNIT_LINE_FILL_TYPE" val="2"/>
</p:tagLst>
</file>

<file path=ppt/tags/tag314.xml><?xml version="1.0" encoding="utf-8"?>
<p:tagLst xmlns:p="http://schemas.openxmlformats.org/presentationml/2006/main">
  <p:tag name="KSO_WM_UNIT_LINE_FORE_SCHEMECOLOR_INDEX_BRIGHTNESS" val="-0.05"/>
  <p:tag name="KSO_WM_UNIT_LINE_FORE_SCHEMECOLOR_INDEX" val="14"/>
  <p:tag name="KSO_WM_UNIT_LINE_FILL_TYPE" val="2"/>
</p:tagLst>
</file>

<file path=ppt/tags/tag315.xml><?xml version="1.0" encoding="utf-8"?>
<p:tagLst xmlns:p="http://schemas.openxmlformats.org/presentationml/2006/main">
  <p:tag name="KSO_WM_UNIT_LINE_FORE_SCHEMECOLOR_INDEX_BRIGHTNESS" val="-0.05"/>
  <p:tag name="KSO_WM_UNIT_LINE_FORE_SCHEMECOLOR_INDEX" val="14"/>
  <p:tag name="KSO_WM_UNIT_LINE_FILL_TYPE" val="2"/>
</p:tagLst>
</file>

<file path=ppt/tags/tag316.xml><?xml version="1.0" encoding="utf-8"?>
<p:tagLst xmlns:p="http://schemas.openxmlformats.org/presentationml/2006/main">
  <p:tag name="KSO_WM_UNIT_LINE_FORE_SCHEMECOLOR_INDEX_BRIGHTNESS" val="-0.05"/>
  <p:tag name="KSO_WM_UNIT_LINE_FORE_SCHEMECOLOR_INDEX" val="14"/>
  <p:tag name="KSO_WM_UNIT_LINE_FILL_TYPE" val="2"/>
</p:tagLst>
</file>

<file path=ppt/tags/tag3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2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4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5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9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0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1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5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5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61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56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10721b-4366-4611-ae35-c88e14ba39f5}"/>
  <p:tag name="KSO_WM_UNIT_TYPE" val="i"/>
</p:tagLst>
</file>

<file path=ppt/tags/tag5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76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5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78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79.xml><?xml version="1.0" encoding="utf-8"?>
<p:tagLst xmlns:p="http://schemas.openxmlformats.org/presentationml/2006/main">
  <p:tag name="COMMONDATA" val="eyJoZGlkIjoiZWE3NjZlYjJkMjNiZjRmNDUwNDg2MDIyMjNiOTJhMjAifQ==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2707</Words>
  <Application>WPS 演示</Application>
  <PresentationFormat>宽屏</PresentationFormat>
  <Paragraphs>240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黑体</vt:lpstr>
      <vt:lpstr>Songti SC Black</vt:lpstr>
      <vt:lpstr>Arial Unicode MS</vt:lpstr>
      <vt:lpstr>汉仪丫丫体简</vt:lpstr>
      <vt:lpstr>Times New Roman</vt:lpstr>
      <vt:lpstr>Arial</vt:lpstr>
      <vt:lpstr>楷体</vt:lpstr>
      <vt:lpstr>微软雅黑</vt:lpstr>
      <vt:lpstr>等线</vt:lpstr>
      <vt:lpstr>Calibri</vt:lpstr>
      <vt:lpstr>Arial Unicode MS</vt:lpstr>
      <vt:lpstr>幼圆</vt:lpstr>
      <vt:lpstr>汉仪乐喵体W</vt:lpstr>
      <vt:lpstr>幼圆</vt:lpstr>
      <vt:lpstr>3_Office 主题​​</vt:lpstr>
      <vt:lpstr>1_Office 主题​​</vt:lpstr>
      <vt:lpstr>7_Office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37</cp:revision>
  <dcterms:created xsi:type="dcterms:W3CDTF">2020-06-05T01:16:00Z</dcterms:created>
  <dcterms:modified xsi:type="dcterms:W3CDTF">2022-06-02T01:40:07Z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59F7B54268E5475BA64E8BF0F6F3D187</vt:lpwstr>
  </property>
</Properties>
</file>