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2"/>
    <p:sldMasterId id="2147483656" r:id="rId3"/>
    <p:sldMasterId id="2147483661" r:id="rId4"/>
    <p:sldMasterId id="2147483663" r:id="rId5"/>
    <p:sldMasterId id="2147483672" r:id="rId6"/>
    <p:sldMasterId id="2147483678" r:id="rId7"/>
    <p:sldMasterId id="2147483682" r:id="rId8"/>
    <p:sldMasterId id="2147483684" r:id="rId9"/>
    <p:sldMasterId id="2147483689" r:id="rId10"/>
    <p:sldMasterId id="2147483693" r:id="rId11"/>
  </p:sldMasterIdLst>
  <p:notesMasterIdLst>
    <p:notesMasterId r:id="rId12"/>
  </p:notesMasterIdLst>
  <p:handoutMasterIdLst>
    <p:handoutMasterId r:id="rId13"/>
  </p:handoutMasterIdLst>
  <p:sldIdLst>
    <p:sldId id="297" r:id="rId14"/>
    <p:sldId id="293" r:id="rId15"/>
    <p:sldId id="278" r:id="rId16"/>
    <p:sldId id="318" r:id="rId17"/>
    <p:sldId id="319" r:id="rId18"/>
    <p:sldId id="320" r:id="rId19"/>
    <p:sldId id="321" r:id="rId20"/>
    <p:sldId id="282" r:id="rId21"/>
    <p:sldId id="323" r:id="rId22"/>
    <p:sldId id="328" r:id="rId23"/>
    <p:sldId id="288" r:id="rId24"/>
    <p:sldId id="295" r:id="rId25"/>
  </p:sldIdLst>
  <p:sldSz cx="9144000" cy="6858000" type="screen4x3"/>
  <p:notesSz cx="6858000" cy="9144000"/>
  <p:custDataLst>
    <p:tags r:id="rId2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82">
          <p15:clr>
            <a:srgbClr val="A4A3A4"/>
          </p15:clr>
        </p15:guide>
        <p15:guide id="2" pos="2878">
          <p15:clr>
            <a:srgbClr val="A4A3A4"/>
          </p15:clr>
        </p15:guide>
      </p15:sldGuideLst>
    </p:ext>
  </p:extLst>
</p:presentation>
</file>

<file path=ppt/commentAuthors.xml><?xml version="1.0" encoding="utf-8"?>
<p:cmAuthorLst xmlns:p="http://schemas.openxmlformats.org/presentationml/2006/main">
  <p:cmAuthor id="1" name="linkplus" initials="lp" lastIdx="0" clrIdx="0"/>
  <p:cmAuthor id="2" name="作者" initials="A" lastIdx="0" clrIdx="1"/>
</p:cmAuthorLst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878" y="77"/>
      </p:cViewPr>
      <p:guideLst>
        <p:guide orient="horz" pos="2082"/>
        <p:guide pos="287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Master" Target="slideMasters/slideMaster9.xml" /><Relationship Id="rId11" Type="http://schemas.openxmlformats.org/officeDocument/2006/relationships/slideMaster" Target="slideMasters/slideMaster10.xml" /><Relationship Id="rId12" Type="http://schemas.openxmlformats.org/officeDocument/2006/relationships/notesMaster" Target="notesMasters/notesMaster1.xml" /><Relationship Id="rId13" Type="http://schemas.openxmlformats.org/officeDocument/2006/relationships/handoutMaster" Target="handoutMasters/handoutMaster1.xml" /><Relationship Id="rId14" Type="http://schemas.openxmlformats.org/officeDocument/2006/relationships/slide" Target="slides/slide1.xml" /><Relationship Id="rId15" Type="http://schemas.openxmlformats.org/officeDocument/2006/relationships/slide" Target="slides/slide2.xml" /><Relationship Id="rId16" Type="http://schemas.openxmlformats.org/officeDocument/2006/relationships/slide" Target="slides/slide3.xml" /><Relationship Id="rId17" Type="http://schemas.openxmlformats.org/officeDocument/2006/relationships/slide" Target="slides/slide4.xml" /><Relationship Id="rId18" Type="http://schemas.openxmlformats.org/officeDocument/2006/relationships/slide" Target="slides/slide5.xml" /><Relationship Id="rId19" Type="http://schemas.openxmlformats.org/officeDocument/2006/relationships/slide" Target="slides/slide6.xml" /><Relationship Id="rId2" Type="http://schemas.openxmlformats.org/officeDocument/2006/relationships/slideMaster" Target="slideMasters/slideMaster1.xml" /><Relationship Id="rId20" Type="http://schemas.openxmlformats.org/officeDocument/2006/relationships/slide" Target="slides/slide7.xml" /><Relationship Id="rId21" Type="http://schemas.openxmlformats.org/officeDocument/2006/relationships/slide" Target="slides/slide8.xml" /><Relationship Id="rId22" Type="http://schemas.openxmlformats.org/officeDocument/2006/relationships/slide" Target="slides/slide9.xml" /><Relationship Id="rId23" Type="http://schemas.openxmlformats.org/officeDocument/2006/relationships/slide" Target="slides/slide10.xml" /><Relationship Id="rId24" Type="http://schemas.openxmlformats.org/officeDocument/2006/relationships/slide" Target="slides/slide11.xml" /><Relationship Id="rId25" Type="http://schemas.openxmlformats.org/officeDocument/2006/relationships/slide" Target="slides/slide12.xml" /><Relationship Id="rId26" Type="http://schemas.openxmlformats.org/officeDocument/2006/relationships/tags" Target="tags/tag39.xml" /><Relationship Id="rId27" Type="http://schemas.openxmlformats.org/officeDocument/2006/relationships/presProps" Target="presProps.xml" /><Relationship Id="rId28" Type="http://schemas.openxmlformats.org/officeDocument/2006/relationships/viewProps" Target="viewProps.xml" /><Relationship Id="rId29" Type="http://schemas.openxmlformats.org/officeDocument/2006/relationships/theme" Target="theme/theme1.xml" /><Relationship Id="rId3" Type="http://schemas.openxmlformats.org/officeDocument/2006/relationships/slideMaster" Target="slideMasters/slideMaster2.xml" /><Relationship Id="rId30" Type="http://schemas.openxmlformats.org/officeDocument/2006/relationships/tableStyles" Target="tableStyles.xml" /><Relationship Id="rId4" Type="http://schemas.openxmlformats.org/officeDocument/2006/relationships/slideMaster" Target="slideMasters/slideMaster3.xml" /><Relationship Id="rId5" Type="http://schemas.openxmlformats.org/officeDocument/2006/relationships/slideMaster" Target="slideMasters/slideMaster4.xml" /><Relationship Id="rId6" Type="http://schemas.openxmlformats.org/officeDocument/2006/relationships/slideMaster" Target="slideMasters/slideMaster5.xml" /><Relationship Id="rId7" Type="http://schemas.openxmlformats.org/officeDocument/2006/relationships/slideMaster" Target="slideMasters/slideMaster6.xml" /><Relationship Id="rId8" Type="http://schemas.openxmlformats.org/officeDocument/2006/relationships/slideMaster" Target="slideMasters/slideMaster7.xml" /><Relationship Id="rId9" Type="http://schemas.openxmlformats.org/officeDocument/2006/relationships/slideMaster" Target="slideMasters/slideMaster8.xml" /></Relationships>
</file>

<file path=ppt/handoutMasters/_rels/handout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12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2021/12/4</a:t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  <a:t>‹#›</a:t>
            </a:fld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8430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11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461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200" rtl="0" eaLnBrk="1" latinLnBrk="0" hangingPunct="1">
      <a:defRPr sz="2135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609600" algn="l" defTabSz="12192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1219200" algn="l" defTabSz="12192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828800" algn="l" defTabSz="12192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2438400" algn="l" defTabSz="12192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30480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6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2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800" algn="l" defTabSz="121920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10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1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_rels/notesSlide8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9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2CAD8-F91A-409A-B778-AA74111763F6}" type="slidenum">
              <a:rPr lang="zh-CN" altLang="en-US" smtClean="0">
                <a:solidFill>
                  <a:prstClr val="black"/>
                </a:solidFill>
                <a:latin typeface="Calibri"/>
                <a:ea typeface="宋体" panose="02010600030101010101" pitchFamily="2" charset="-122"/>
              </a:rPr>
              <a:t>1</a:t>
            </a:fld>
            <a:endParaRPr lang="zh-CN" altLang="en-US">
              <a:solidFill>
                <a:prstClr val="black"/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677024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0241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105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823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469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027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343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68560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160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949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079158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5.xml" /><Relationship Id="rId2" Type="http://schemas.openxmlformats.org/officeDocument/2006/relationships/tags" Target="../tags/tag16.xml" /><Relationship Id="rId3" Type="http://schemas.openxmlformats.org/officeDocument/2006/relationships/tags" Target="../tags/tag17.xml" /><Relationship Id="rId4" Type="http://schemas.openxmlformats.org/officeDocument/2006/relationships/tags" Target="../tags/tag18.xml" /><Relationship Id="rId5" Type="http://schemas.openxmlformats.org/officeDocument/2006/relationships/tags" Target="../tags/tag19.xml" /><Relationship Id="rId6" Type="http://schemas.openxmlformats.org/officeDocument/2006/relationships/tags" Target="../tags/tag20.xml" /><Relationship Id="rId7" Type="http://schemas.openxmlformats.org/officeDocument/2006/relationships/slideMaster" Target="../slideMasters/slideMaster4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1.xml" /><Relationship Id="rId2" Type="http://schemas.openxmlformats.org/officeDocument/2006/relationships/tags" Target="../tags/tag22.xml" /><Relationship Id="rId3" Type="http://schemas.openxmlformats.org/officeDocument/2006/relationships/tags" Target="../tags/tag23.xml" /><Relationship Id="rId4" Type="http://schemas.openxmlformats.org/officeDocument/2006/relationships/tags" Target="../tags/tag24.xml" /><Relationship Id="rId5" Type="http://schemas.openxmlformats.org/officeDocument/2006/relationships/slideMaster" Target="../slideMasters/slideMaster4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5.xml" /><Relationship Id="rId2" Type="http://schemas.openxmlformats.org/officeDocument/2006/relationships/tags" Target="../tags/tag26.xml" /><Relationship Id="rId3" Type="http://schemas.openxmlformats.org/officeDocument/2006/relationships/tags" Target="../tags/tag27.xml" /><Relationship Id="rId4" Type="http://schemas.openxmlformats.org/officeDocument/2006/relationships/tags" Target="../tags/tag28.xml" /><Relationship Id="rId5" Type="http://schemas.openxmlformats.org/officeDocument/2006/relationships/slideMaster" Target="../slideMasters/slideMaster4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2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2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2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2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2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2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2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.xml" /><Relationship Id="rId2" Type="http://schemas.openxmlformats.org/officeDocument/2006/relationships/tags" Target="../tags/tag2.xml" /><Relationship Id="rId3" Type="http://schemas.openxmlformats.org/officeDocument/2006/relationships/tags" Target="../tags/tag3.xml" /><Relationship Id="rId4" Type="http://schemas.openxmlformats.org/officeDocument/2006/relationships/tags" Target="../tags/tag4.xml" /><Relationship Id="rId5" Type="http://schemas.openxmlformats.org/officeDocument/2006/relationships/tags" Target="../tags/tag5.xml" /><Relationship Id="rId6" Type="http://schemas.openxmlformats.org/officeDocument/2006/relationships/tags" Target="../tags/tag6.xml" /><Relationship Id="rId7" Type="http://schemas.openxmlformats.org/officeDocument/2006/relationships/slideMaster" Target="../slideMasters/slideMaster1.xml" /></Relationships>
</file>

<file path=ppt/slideLayouts/_rels/slideLayout3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3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3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3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3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3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3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3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.xml" /><Relationship Id="rId2" Type="http://schemas.openxmlformats.org/officeDocument/2006/relationships/tags" Target="../tags/tag8.xml" /><Relationship Id="rId3" Type="http://schemas.openxmlformats.org/officeDocument/2006/relationships/tags" Target="../tags/tag9.xml" /><Relationship Id="rId4" Type="http://schemas.openxmlformats.org/officeDocument/2006/relationships/tags" Target="../tags/tag10.xml" /><Relationship Id="rId5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1.xml" /><Relationship Id="rId2" Type="http://schemas.openxmlformats.org/officeDocument/2006/relationships/tags" Target="../tags/tag12.xml" /><Relationship Id="rId3" Type="http://schemas.openxmlformats.org/officeDocument/2006/relationships/tags" Target="../tags/tag13.xml" /><Relationship Id="rId4" Type="http://schemas.openxmlformats.org/officeDocument/2006/relationships/tags" Target="../tags/tag14.xml" /><Relationship Id="rId5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578" y="1340768"/>
            <a:ext cx="8229716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578" y="1340768"/>
            <a:ext cx="8229716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54" y="1296227"/>
            <a:ext cx="3962488" cy="5040881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12192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335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2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12192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335"/>
              </a:spcAft>
              <a:buFont typeface="Arial" panose="020b0604020202020204" pitchFamily="34" charset="0"/>
              <a:buChar char="•"/>
              <a:tabLst>
                <a:tab pos="2145665"/>
              </a:tabLst>
              <a:defRPr kumimoji="0" lang="zh-CN" altLang="en-US" sz="16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12192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335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12192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335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12192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335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260" y="1296227"/>
            <a:ext cx="3962488" cy="5040881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12192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335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2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55" y="952676"/>
            <a:ext cx="8139293" cy="504088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9" y="2588734"/>
            <a:ext cx="8139293" cy="899324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12192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80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578" y="1340768"/>
            <a:ext cx="8229716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578" y="1340768"/>
            <a:ext cx="8229716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10" y="2130427"/>
            <a:ext cx="777251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19" y="3886200"/>
            <a:ext cx="640089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10" y="2130433"/>
            <a:ext cx="777251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19" y="3886200"/>
            <a:ext cx="640089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0BE29-D39A-43BB-91C5-7AFFA605FC58}" type="datetimeFigureOut">
              <a:rPr lang="zh-CN" altLang="en-US"/>
              <a:t>2021/12/4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89F64-3BE6-4A02-B92B-3D5609CE8FF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6" y="836712"/>
            <a:ext cx="8229716" cy="93610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6" y="1927376"/>
            <a:ext cx="8229716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2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2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54" y="1296227"/>
            <a:ext cx="3962488" cy="5040881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12192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335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2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12192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335"/>
              </a:spcAft>
              <a:buFont typeface="Arial" panose="020b0604020202020204" pitchFamily="34" charset="0"/>
              <a:buChar char="•"/>
              <a:tabLst>
                <a:tab pos="2145665"/>
              </a:tabLst>
              <a:defRPr kumimoji="0" lang="zh-CN" altLang="en-US" sz="16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12192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335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12192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335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12192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335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260" y="1296227"/>
            <a:ext cx="3962488" cy="5040881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12192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335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2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p:transition/>
  <p:timing/>
</p:sldLayout>
</file>

<file path=ppt/slideLayouts/slideLayout3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578" y="1340768"/>
            <a:ext cx="8229716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16" y="1122363"/>
            <a:ext cx="6858097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16" y="3602038"/>
            <a:ext cx="6858097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3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10" y="2130433"/>
            <a:ext cx="777251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19" y="3886200"/>
            <a:ext cx="640089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F6F9A-805C-402F-997D-B793ED6711DD}" type="datetimeFigureOut">
              <a:rPr lang="zh-CN" altLang="en-US"/>
              <a:t>2021/12/4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92B70-B3F9-46F7-8A74-A47E61F31E8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6" y="836712"/>
            <a:ext cx="8229716" cy="93610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6" y="1927376"/>
            <a:ext cx="8229716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3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3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55" y="952676"/>
            <a:ext cx="8139293" cy="5040881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9" y="2588734"/>
            <a:ext cx="8139293" cy="899324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12192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800" normalizeH="0" baseline="0" noProof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10" y="2130433"/>
            <a:ext cx="777251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19" y="3886200"/>
            <a:ext cx="640089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058A5-B86B-41CA-B086-6CBB61427BAA}" type="datetimeFigureOut">
              <a:rPr lang="zh-CN" altLang="en-US"/>
              <a:t>2021/12/4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EE7B9-8D63-4A37-A5B3-CDE6FA1EE42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6" y="836712"/>
            <a:ext cx="8229716" cy="93610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6" y="1927376"/>
            <a:ext cx="8229716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file:///D:\qq&#25991;&#20214;\712321467\Image\C2C\Image2\%7b75232B38-A165-1FB7-499C-2E1C792CACB5%7d.png" TargetMode="External" /><Relationship Id="rId11" Type="http://schemas.openxmlformats.org/officeDocument/2006/relationships/image" Target="../media/image3.png" /><Relationship Id="rId12" Type="http://schemas.openxmlformats.org/officeDocument/2006/relationships/image" Target="../media/image4.jpeg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image" Target="../media/image1.png" /><Relationship Id="rId9" Type="http://schemas.openxmlformats.org/officeDocument/2006/relationships/image" Target="../media/image2.png" /></Relationships>
</file>

<file path=ppt/slideMasters/_rels/slideMaster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7.xml" /><Relationship Id="rId2" Type="http://schemas.openxmlformats.org/officeDocument/2006/relationships/image" Target="file:///D:\qq&#25991;&#20214;\712321467\Image\C2C\Image2\%7b75232B38-A165-1FB7-499C-2E1C792CACB5%7d.png" TargetMode="External" /><Relationship Id="rId3" Type="http://schemas.openxmlformats.org/officeDocument/2006/relationships/image" Target="../media/image3.png" /><Relationship Id="rId4" Type="http://schemas.openxmlformats.org/officeDocument/2006/relationships/image" Target="../media/image4.jpeg" /><Relationship Id="rId5" Type="http://schemas.openxmlformats.org/officeDocument/2006/relationships/theme" Target="../theme/theme10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slideLayout" Target="../slideLayouts/slideLayout9.xml" /><Relationship Id="rId3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11.xml" /><Relationship Id="rId5" Type="http://schemas.openxmlformats.org/officeDocument/2006/relationships/image" Target="../media/image1.png" /><Relationship Id="rId6" Type="http://schemas.openxmlformats.org/officeDocument/2006/relationships/image" Target="file:///D:\qq&#25991;&#20214;\712321467\Image\C2C\Image2\%7b75232B38-A165-1FB7-499C-2E1C792CACB5%7d.png" TargetMode="External" /><Relationship Id="rId7" Type="http://schemas.openxmlformats.org/officeDocument/2006/relationships/image" Target="../media/image3.png" /><Relationship Id="rId8" Type="http://schemas.openxmlformats.org/officeDocument/2006/relationships/image" Target="../media/image4.jpeg" /><Relationship Id="rId9" Type="http://schemas.openxmlformats.org/officeDocument/2006/relationships/theme" Target="../theme/theme2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2" Type="http://schemas.openxmlformats.org/officeDocument/2006/relationships/image" Target="file:///D:\qq&#25991;&#20214;\712321467\Image\C2C\Image2\%7b75232B38-A165-1FB7-499C-2E1C792CACB5%7d.png" TargetMode="External" /><Relationship Id="rId3" Type="http://schemas.openxmlformats.org/officeDocument/2006/relationships/image" Target="../media/image3.png" /><Relationship Id="rId4" Type="http://schemas.openxmlformats.org/officeDocument/2006/relationships/image" Target="../media/image4.jpeg" /><Relationship Id="rId5" Type="http://schemas.openxmlformats.org/officeDocument/2006/relationships/theme" Target="../theme/theme3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10" Type="http://schemas.openxmlformats.org/officeDocument/2006/relationships/image" Target="../media/image2.png" /><Relationship Id="rId11" Type="http://schemas.openxmlformats.org/officeDocument/2006/relationships/image" Target="file:///D:\qq&#25991;&#20214;\712321467\Image\C2C\Image2\%7b75232B38-A165-1FB7-499C-2E1C792CACB5%7d.png" TargetMode="External" /><Relationship Id="rId12" Type="http://schemas.openxmlformats.org/officeDocument/2006/relationships/image" Target="../media/image3.png" /><Relationship Id="rId13" Type="http://schemas.openxmlformats.org/officeDocument/2006/relationships/image" Target="../media/image4.jpeg" /><Relationship Id="rId14" Type="http://schemas.openxmlformats.org/officeDocument/2006/relationships/theme" Target="../theme/theme4.xml" /><Relationship Id="rId2" Type="http://schemas.openxmlformats.org/officeDocument/2006/relationships/slideLayout" Target="../slideLayouts/slideLayout14.xml" /><Relationship Id="rId3" Type="http://schemas.openxmlformats.org/officeDocument/2006/relationships/slideLayout" Target="../slideLayouts/slideLayout15.xml" /><Relationship Id="rId4" Type="http://schemas.openxmlformats.org/officeDocument/2006/relationships/slideLayout" Target="../slideLayouts/slideLayout16.xml" /><Relationship Id="rId5" Type="http://schemas.openxmlformats.org/officeDocument/2006/relationships/slideLayout" Target="../slideLayouts/slideLayout17.xml" /><Relationship Id="rId6" Type="http://schemas.openxmlformats.org/officeDocument/2006/relationships/slideLayout" Target="../slideLayouts/slideLayout18.xml" /><Relationship Id="rId7" Type="http://schemas.openxmlformats.org/officeDocument/2006/relationships/slideLayout" Target="../slideLayouts/slideLayout19.xml" /><Relationship Id="rId8" Type="http://schemas.openxmlformats.org/officeDocument/2006/relationships/slideLayout" Target="../slideLayouts/slideLayout20.xml" /><Relationship Id="rId9" Type="http://schemas.openxmlformats.org/officeDocument/2006/relationships/image" Target="../media/image1.png" /></Relationships>
</file>

<file path=ppt/slideMasters/_rels/slideMaster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1.xml" /><Relationship Id="rId10" Type="http://schemas.openxmlformats.org/officeDocument/2006/relationships/image" Target="../media/image4.jpeg" /><Relationship Id="rId11" Type="http://schemas.openxmlformats.org/officeDocument/2006/relationships/theme" Target="../theme/theme5.xml" /><Relationship Id="rId2" Type="http://schemas.openxmlformats.org/officeDocument/2006/relationships/slideLayout" Target="../slideLayouts/slideLayout22.xml" /><Relationship Id="rId3" Type="http://schemas.openxmlformats.org/officeDocument/2006/relationships/slideLayout" Target="../slideLayouts/slideLayout23.xml" /><Relationship Id="rId4" Type="http://schemas.openxmlformats.org/officeDocument/2006/relationships/slideLayout" Target="../slideLayouts/slideLayout24.xml" /><Relationship Id="rId5" Type="http://schemas.openxmlformats.org/officeDocument/2006/relationships/slideLayout" Target="../slideLayouts/slideLayout25.xml" /><Relationship Id="rId6" Type="http://schemas.openxmlformats.org/officeDocument/2006/relationships/image" Target="../media/image1.png" /><Relationship Id="rId7" Type="http://schemas.openxmlformats.org/officeDocument/2006/relationships/image" Target="../media/image2.png" /><Relationship Id="rId8" Type="http://schemas.openxmlformats.org/officeDocument/2006/relationships/image" Target="file:///D:\qq&#25991;&#20214;\712321467\Image\C2C\Image2\%7b75232B38-A165-1FB7-499C-2E1C792CACB5%7d.png" TargetMode="External" /><Relationship Id="rId9" Type="http://schemas.openxmlformats.org/officeDocument/2006/relationships/image" Target="../media/image3.png" /></Relationships>
</file>

<file path=ppt/slideMasters/_rels/slideMaster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6.xml" /><Relationship Id="rId2" Type="http://schemas.openxmlformats.org/officeDocument/2006/relationships/slideLayout" Target="../slideLayouts/slideLayout27.xml" /><Relationship Id="rId3" Type="http://schemas.openxmlformats.org/officeDocument/2006/relationships/slideLayout" Target="../slideLayouts/slideLayout28.xml" /><Relationship Id="rId4" Type="http://schemas.openxmlformats.org/officeDocument/2006/relationships/image" Target="../media/image1.png" /><Relationship Id="rId5" Type="http://schemas.openxmlformats.org/officeDocument/2006/relationships/image" Target="file:///D:\qq&#25991;&#20214;\712321467\Image\C2C\Image2\%7b75232B38-A165-1FB7-499C-2E1C792CACB5%7d.png" TargetMode="External" /><Relationship Id="rId6" Type="http://schemas.openxmlformats.org/officeDocument/2006/relationships/image" Target="../media/image3.png" /><Relationship Id="rId7" Type="http://schemas.openxmlformats.org/officeDocument/2006/relationships/image" Target="../media/image4.jpeg" /><Relationship Id="rId8" Type="http://schemas.openxmlformats.org/officeDocument/2006/relationships/theme" Target="../theme/theme6.xml" /></Relationships>
</file>

<file path=ppt/slideMasters/_rels/slideMaster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9.xml" /><Relationship Id="rId2" Type="http://schemas.openxmlformats.org/officeDocument/2006/relationships/image" Target="file:///D:\qq&#25991;&#20214;\712321467\Image\C2C\Image2\%7b75232B38-A165-1FB7-499C-2E1C792CACB5%7d.png" TargetMode="External" /><Relationship Id="rId3" Type="http://schemas.openxmlformats.org/officeDocument/2006/relationships/image" Target="../media/image3.png" /><Relationship Id="rId4" Type="http://schemas.openxmlformats.org/officeDocument/2006/relationships/image" Target="../media/image4.jpeg" /><Relationship Id="rId5" Type="http://schemas.openxmlformats.org/officeDocument/2006/relationships/theme" Target="../theme/theme7.xml" /></Relationships>
</file>

<file path=ppt/slideMasters/_rels/slideMaster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0.xml" /><Relationship Id="rId10" Type="http://schemas.openxmlformats.org/officeDocument/2006/relationships/theme" Target="../theme/theme8.xml" /><Relationship Id="rId2" Type="http://schemas.openxmlformats.org/officeDocument/2006/relationships/slideLayout" Target="../slideLayouts/slideLayout31.xml" /><Relationship Id="rId3" Type="http://schemas.openxmlformats.org/officeDocument/2006/relationships/slideLayout" Target="../slideLayouts/slideLayout32.xml" /><Relationship Id="rId4" Type="http://schemas.openxmlformats.org/officeDocument/2006/relationships/slideLayout" Target="../slideLayouts/slideLayout33.xml" /><Relationship Id="rId5" Type="http://schemas.openxmlformats.org/officeDocument/2006/relationships/image" Target="../media/image1.png" /><Relationship Id="rId6" Type="http://schemas.openxmlformats.org/officeDocument/2006/relationships/image" Target="../media/image2.png" /><Relationship Id="rId7" Type="http://schemas.openxmlformats.org/officeDocument/2006/relationships/image" Target="file:///D:\qq&#25991;&#20214;\712321467\Image\C2C\Image2\%7b75232B38-A165-1FB7-499C-2E1C792CACB5%7d.png" TargetMode="External" /><Relationship Id="rId8" Type="http://schemas.openxmlformats.org/officeDocument/2006/relationships/image" Target="../media/image3.png" /><Relationship Id="rId9" Type="http://schemas.openxmlformats.org/officeDocument/2006/relationships/image" Target="../media/image4.jpeg" /></Relationships>
</file>

<file path=ppt/slideMasters/_rels/slideMaster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4.xml" /><Relationship Id="rId2" Type="http://schemas.openxmlformats.org/officeDocument/2006/relationships/slideLayout" Target="../slideLayouts/slideLayout35.xml" /><Relationship Id="rId3" Type="http://schemas.openxmlformats.org/officeDocument/2006/relationships/slideLayout" Target="../slideLayouts/slideLayout36.xml" /><Relationship Id="rId4" Type="http://schemas.openxmlformats.org/officeDocument/2006/relationships/image" Target="../media/image1.png" /><Relationship Id="rId5" Type="http://schemas.openxmlformats.org/officeDocument/2006/relationships/image" Target="file:///D:\qq&#25991;&#20214;\712321467\Image\C2C\Image2\%7b75232B38-A165-1FB7-499C-2E1C792CACB5%7d.png" TargetMode="External" /><Relationship Id="rId6" Type="http://schemas.openxmlformats.org/officeDocument/2006/relationships/image" Target="../media/image3.png" /><Relationship Id="rId7" Type="http://schemas.openxmlformats.org/officeDocument/2006/relationships/image" Target="../media/image4.jpeg" /><Relationship Id="rId8" Type="http://schemas.openxmlformats.org/officeDocument/2006/relationships/theme" Target="../theme/theme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6" y="274638"/>
            <a:ext cx="822971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6" y="1600201"/>
            <a:ext cx="822971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6" y="6356351"/>
            <a:ext cx="21336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44" y="6356351"/>
            <a:ext cx="28956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93" y="6356351"/>
            <a:ext cx="21336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32" name="图片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7505"/>
            <a:ext cx="9144129" cy="451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图片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46943" y="1328738"/>
            <a:ext cx="954102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图片 1073743875" descr="学科网 zxxk.com"/>
          <p:cNvPicPr>
            <a:picLocks noChangeAspect="1"/>
          </p:cNvPicPr>
          <p:nvPr/>
        </p:nvPicPr>
        <p:blipFill>
          <a:blip r:embed="rId11" r:link="rId1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iming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ransition/>
  <p:timing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6" y="274638"/>
            <a:ext cx="822971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6" y="1600203"/>
            <a:ext cx="822971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6" y="6356353"/>
            <a:ext cx="21336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857E2BE-C05D-4C57-9447-352651B937EC}" type="datetimeFigureOut">
              <a:rPr lang="zh-CN" altLang="en-US"/>
              <a:t>2021/12/4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44" y="6356353"/>
            <a:ext cx="28956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93" y="6356353"/>
            <a:ext cx="21336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699A3C-DE2B-4510-8157-F52F2E735D8A}" type="slidenum">
              <a:rPr lang="zh-CN" altLang="en-US"/>
              <a:t>‹#›</a:t>
            </a:fld>
            <a:endParaRPr lang="zh-CN" altLang="en-US"/>
          </a:p>
        </p:txBody>
      </p:sp>
      <p:pic>
        <p:nvPicPr>
          <p:cNvPr id="2056" name="图片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7507"/>
            <a:ext cx="9144129" cy="451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图片 1073743875" descr="学科网 zxxk.com"/>
          <p:cNvPicPr>
            <a:picLocks noChangeAspect="1"/>
          </p:cNvPicPr>
          <p:nvPr/>
        </p:nvPicPr>
        <p:blipFill>
          <a:blip r:embed="rId7" r:link="rId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</p:sldLayoutIdLst>
  <p:transition/>
  <p:timing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/>
  <p:timing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6" y="274638"/>
            <a:ext cx="822971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6" y="1600201"/>
            <a:ext cx="822971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6" y="6356351"/>
            <a:ext cx="21336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2021/12/4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44" y="6356351"/>
            <a:ext cx="28956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93" y="6356351"/>
            <a:ext cx="21336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2" name="图片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7505"/>
            <a:ext cx="9144129" cy="451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图片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46943" y="1328738"/>
            <a:ext cx="954102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图片 1073743875" descr="学科网 zxxk.com"/>
          <p:cNvPicPr>
            <a:picLocks noChangeAspect="1"/>
          </p:cNvPicPr>
          <p:nvPr/>
        </p:nvPicPr>
        <p:blipFill>
          <a:blip r:embed="rId12" r:link="rId1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</p:sldLayoutIdLst>
  <p:transition/>
  <p:timing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1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6" y="274638"/>
            <a:ext cx="822971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6" y="1600201"/>
            <a:ext cx="822971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6" y="6356351"/>
            <a:ext cx="21336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44" y="6356351"/>
            <a:ext cx="28956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93" y="6356351"/>
            <a:ext cx="21336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32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7505"/>
            <a:ext cx="9144129" cy="451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图片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46943" y="1328738"/>
            <a:ext cx="954102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图片 1073743875" descr="学科网 zxxk.com"/>
          <p:cNvPicPr>
            <a:picLocks noChangeAspect="1"/>
          </p:cNvPicPr>
          <p:nvPr/>
        </p:nvPicPr>
        <p:blipFill>
          <a:blip r:embed="rId9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ransition/>
  <p:timing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6" y="274638"/>
            <a:ext cx="822971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6" y="1600203"/>
            <a:ext cx="822971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6" y="6356353"/>
            <a:ext cx="21336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1E0BE29-D39A-43BB-91C5-7AFFA605FC58}" type="datetimeFigureOut">
              <a:rPr lang="zh-CN" altLang="en-US"/>
              <a:t>2021/12/4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44" y="6356353"/>
            <a:ext cx="28956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93" y="6356353"/>
            <a:ext cx="21336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097A10E-C36E-4EFB-8D9C-AA30058D666E}" type="slidenum">
              <a:rPr lang="zh-CN" altLang="en-US"/>
              <a:t>‹#›</a:t>
            </a:fld>
            <a:endParaRPr lang="zh-CN" altLang="en-US"/>
          </a:p>
        </p:txBody>
      </p:sp>
      <p:pic>
        <p:nvPicPr>
          <p:cNvPr id="205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7507"/>
            <a:ext cx="9144129" cy="451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图片 1073743875" descr="学科网 zxxk.com"/>
          <p:cNvPicPr>
            <a:picLocks noChangeAspect="1"/>
          </p:cNvPicPr>
          <p:nvPr/>
        </p:nvPicPr>
        <p:blipFill>
          <a:blip r:embed="rId6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</p:sldLayoutIdLst>
  <p:transition/>
  <p:timing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ransition/>
  <p:timing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6" y="274638"/>
            <a:ext cx="822971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6" y="1600201"/>
            <a:ext cx="822971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6" y="6356351"/>
            <a:ext cx="21336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760FBDFE-C587-4B4C-A407-44438C67B59E}" type="datetimeFigureOut">
              <a:rPr lang="zh-CN" altLang="en-US" smtClean="0"/>
              <a:t>2021/12/4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44" y="6356351"/>
            <a:ext cx="28956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93" y="6356351"/>
            <a:ext cx="21336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32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7505"/>
            <a:ext cx="9144129" cy="451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46943" y="1328738"/>
            <a:ext cx="954102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图片 1073743875" descr="学科网 zxxk.com"/>
          <p:cNvPicPr>
            <a:picLocks noChangeAspect="1"/>
          </p:cNvPicPr>
          <p:nvPr/>
        </p:nvPicPr>
        <p:blipFill>
          <a:blip r:embed="rId8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</p:sldLayoutIdLst>
  <p:transition/>
  <p:timing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6" y="274638"/>
            <a:ext cx="822971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6" y="1600203"/>
            <a:ext cx="822971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6" y="6356353"/>
            <a:ext cx="21336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26D7D3C-2E05-4618-9762-4E8E14141F3A}" type="datetimeFigureOut">
              <a:rPr lang="zh-CN" altLang="en-US"/>
              <a:t>2021/12/4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44" y="6356353"/>
            <a:ext cx="28956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93" y="6356353"/>
            <a:ext cx="21336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168F5EC-A7FD-4926-BC23-B8AE148CDD64}" type="slidenum">
              <a:rPr lang="zh-CN" altLang="en-US"/>
              <a:t>‹#›</a:t>
            </a:fld>
            <a:endParaRPr lang="zh-CN" altLang="en-US"/>
          </a:p>
        </p:txBody>
      </p:sp>
      <p:pic>
        <p:nvPicPr>
          <p:cNvPr id="2056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7507"/>
            <a:ext cx="9144129" cy="451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图片 1073743875" descr="学科网 zxxk.com"/>
          <p:cNvPicPr>
            <a:picLocks noChangeAspect="1"/>
          </p:cNvPicPr>
          <p:nvPr/>
        </p:nvPicPr>
        <p:blipFill>
          <a:blip r:embed="rId6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</p:sldLayoutIdLst>
  <p:transition/>
  <p:timing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Relationship Id="rId2" Type="http://schemas.openxmlformats.org/officeDocument/2006/relationships/notesSlide" Target="../notesSlides/notesSlide10.xml" /><Relationship Id="rId3" Type="http://schemas.openxmlformats.org/officeDocument/2006/relationships/tags" Target="../tags/tag37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Relationship Id="rId2" Type="http://schemas.openxmlformats.org/officeDocument/2006/relationships/notesSlide" Target="../notesSlides/notesSlide11.xml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Relationship Id="rId5" Type="http://schemas.openxmlformats.org/officeDocument/2006/relationships/image" Target="../media/image14.jpeg" /><Relationship Id="rId6" Type="http://schemas.openxmlformats.org/officeDocument/2006/relationships/image" Target="../media/image15.jpeg" /><Relationship Id="rId7" Type="http://schemas.openxmlformats.org/officeDocument/2006/relationships/image" Target="../media/image16.jpeg" /><Relationship Id="rId8" Type="http://schemas.openxmlformats.org/officeDocument/2006/relationships/image" Target="../media/image17.jpeg" /><Relationship Id="rId9" Type="http://schemas.openxmlformats.org/officeDocument/2006/relationships/tags" Target="../tags/tag38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Relationship Id="rId2" Type="http://schemas.openxmlformats.org/officeDocument/2006/relationships/image" Target="../media/image18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5.jpeg" /><Relationship Id="rId4" Type="http://schemas.openxmlformats.org/officeDocument/2006/relationships/tags" Target="../tags/tag29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6.jpeg" /><Relationship Id="rId4" Type="http://schemas.openxmlformats.org/officeDocument/2006/relationships/image" Target="../media/image7.jpeg" /><Relationship Id="rId5" Type="http://schemas.openxmlformats.org/officeDocument/2006/relationships/tags" Target="../tags/tag30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Relationship Id="rId2" Type="http://schemas.openxmlformats.org/officeDocument/2006/relationships/notesSlide" Target="../notesSlides/notesSlide4.xml" /><Relationship Id="rId3" Type="http://schemas.openxmlformats.org/officeDocument/2006/relationships/tags" Target="../tags/tag31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8.jpeg" /><Relationship Id="rId4" Type="http://schemas.openxmlformats.org/officeDocument/2006/relationships/tags" Target="../tags/tag3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Relationship Id="rId2" Type="http://schemas.openxmlformats.org/officeDocument/2006/relationships/notesSlide" Target="../notesSlides/notesSlide6.xml" /><Relationship Id="rId3" Type="http://schemas.openxmlformats.org/officeDocument/2006/relationships/tags" Target="../tags/tag33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Relationship Id="rId2" Type="http://schemas.openxmlformats.org/officeDocument/2006/relationships/notesSlide" Target="../notesSlides/notesSlide7.xml" /><Relationship Id="rId3" Type="http://schemas.openxmlformats.org/officeDocument/2006/relationships/image" Target="../media/image9.png" /><Relationship Id="rId4" Type="http://schemas.openxmlformats.org/officeDocument/2006/relationships/tags" Target="../tags/tag34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Relationship Id="rId2" Type="http://schemas.openxmlformats.org/officeDocument/2006/relationships/notesSlide" Target="../notesSlides/notesSlide8.xml" /><Relationship Id="rId3" Type="http://schemas.openxmlformats.org/officeDocument/2006/relationships/image" Target="../media/image10.jpeg" /><Relationship Id="rId4" Type="http://schemas.openxmlformats.org/officeDocument/2006/relationships/image" Target="../media/image11.jpeg" /><Relationship Id="rId5" Type="http://schemas.openxmlformats.org/officeDocument/2006/relationships/tags" Target="../tags/tag35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Relationship Id="rId2" Type="http://schemas.openxmlformats.org/officeDocument/2006/relationships/notesSlide" Target="../notesSlides/notesSlide9.xml" /><Relationship Id="rId3" Type="http://schemas.openxmlformats.org/officeDocument/2006/relationships/tags" Target="../tags/tag36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1588555" y="1638036"/>
            <a:ext cx="6184193" cy="1614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300" b="1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第二单元</a:t>
            </a:r>
            <a:r>
              <a:rPr lang="en-US" altLang="zh-CN" sz="3300" b="1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endParaRPr lang="en-US" altLang="zh-CN" sz="3300" b="1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3300" b="1">
                <a:solidFill>
                  <a:srgbClr val="F60A75"/>
                </a:solidFill>
                <a:latin typeface="宋体" panose="02010600030101010101" pitchFamily="2" charset="-122"/>
                <a:ea typeface="微软雅黑" panose="020b0503020204020204" charset="-122"/>
                <a:cs typeface="Times New Roman" panose="02020603050405020304" pitchFamily="18" charset="0"/>
              </a:rPr>
              <a:t>动物的一生</a:t>
            </a:r>
          </a:p>
        </p:txBody>
      </p:sp>
      <p:sp>
        <p:nvSpPr>
          <p:cNvPr id="9" name="TextBox 2"/>
          <p:cNvSpPr txBox="1">
            <a:spLocks noChangeArrowheads="1"/>
          </p:cNvSpPr>
          <p:nvPr/>
        </p:nvSpPr>
        <p:spPr bwMode="auto">
          <a:xfrm>
            <a:off x="2814201" y="3618242"/>
            <a:ext cx="3718136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30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迎接蚕宝宝的到来</a:t>
            </a: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同侧圆角矩形 23"/>
          <p:cNvSpPr>
            <a:spLocks noChangeArrowheads="1"/>
          </p:cNvSpPr>
          <p:nvPr/>
        </p:nvSpPr>
        <p:spPr bwMode="auto">
          <a:xfrm>
            <a:off x="323855" y="1062318"/>
            <a:ext cx="1331931" cy="388149"/>
          </a:xfrm>
          <a:custGeom>
            <a:gdLst>
              <a:gd name="T0" fmla="*/ 0 w 2000609"/>
              <a:gd name="T1" fmla="*/ 0 h 516419"/>
              <a:gd name="T2" fmla="*/ 2000609 w 2000609"/>
              <a:gd name="T3" fmla="*/ 516419 h 516419"/>
            </a:gdLst>
            <a:rect l="T0" t="T1" r="T2" b="T3"/>
            <a:pathLst>
              <a:path w="2000609" h="516418">
                <a:moveTo>
                  <a:pt x="86071" y="0"/>
                </a:moveTo>
                <a:lnTo>
                  <a:pt x="1914537" y="0"/>
                </a:lnTo>
                <a:cubicBezTo>
                  <a:pt x="1962073" y="0"/>
                  <a:pt x="2000608" y="38535"/>
                  <a:pt x="2000608" y="86071"/>
                </a:cubicBezTo>
                <a:lnTo>
                  <a:pt x="2000609" y="516419"/>
                </a:lnTo>
                <a:lnTo>
                  <a:pt x="0" y="516419"/>
                </a:lnTo>
                <a:lnTo>
                  <a:pt x="0" y="86071"/>
                </a:lnTo>
                <a:cubicBezTo>
                  <a:pt x="0" y="38535"/>
                  <a:pt x="38535" y="0"/>
                  <a:pt x="86071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25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三、研讨</a:t>
            </a:r>
            <a:endParaRPr lang="zh-CN" altLang="en-US" sz="225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1863" y="1773277"/>
            <a:ext cx="7315317" cy="887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85" b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3.</a:t>
            </a:r>
            <a:r>
              <a:rPr lang="zh-CN" altLang="en-US" sz="2585" b="1">
                <a:sym typeface="+mn-ea"/>
              </a:rPr>
              <a:t>研究蚕一生生长变化过程，我们应该怎么做？</a:t>
            </a:r>
            <a:endParaRPr lang="zh-CN" altLang="en-US" sz="2585"/>
          </a:p>
          <a:p>
            <a:endParaRPr lang="zh-CN" altLang="en-US" sz="2585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83818" y="2653320"/>
            <a:ext cx="7176363" cy="1115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2215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（1）制定切实可行的观察计划，并用于观察记录蚕一生的生长变化。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83818" y="3760262"/>
            <a:ext cx="7176363" cy="60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2215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（2） 能在课后坚持观察记录蚕的生长变化。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83818" y="4444479"/>
            <a:ext cx="7176363" cy="60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2215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（3） 对饲养的蚕有爱心和责任心，能细心照管蚁蚕。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81473" y="5040164"/>
            <a:ext cx="7176363" cy="1115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2215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（4） 能不断改进自己的养蚕技术，以应对出现的各种各样的问题。</a:t>
            </a: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文本框 6"/>
          <p:cNvSpPr txBox="1"/>
          <p:nvPr/>
        </p:nvSpPr>
        <p:spPr>
          <a:xfrm>
            <a:off x="550540" y="1339412"/>
            <a:ext cx="8037644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b="1">
                <a:sym typeface="+mn-ea"/>
              </a:rPr>
              <a:t>观察记录蚕卵的变化，记录蚕宝宝出生的日期和样子。</a:t>
            </a:r>
            <a:endParaRPr lang="en-US" altLang="zh-CN" sz="2400" b="1">
              <a:sym typeface="+mn-ea"/>
            </a:endParaRPr>
          </a:p>
        </p:txBody>
      </p:sp>
      <p:sp>
        <p:nvSpPr>
          <p:cNvPr id="8" name="同侧圆角矩形 23"/>
          <p:cNvSpPr>
            <a:spLocks noChangeArrowheads="1"/>
          </p:cNvSpPr>
          <p:nvPr/>
        </p:nvSpPr>
        <p:spPr bwMode="auto">
          <a:xfrm>
            <a:off x="323855" y="1042384"/>
            <a:ext cx="1331931" cy="388149"/>
          </a:xfrm>
          <a:custGeom>
            <a:gdLst>
              <a:gd name="T0" fmla="*/ 0 w 2000609"/>
              <a:gd name="T1" fmla="*/ 0 h 516419"/>
              <a:gd name="T2" fmla="*/ 2000609 w 2000609"/>
              <a:gd name="T3" fmla="*/ 516419 h 516419"/>
            </a:gdLst>
            <a:rect l="T0" t="T1" r="T2" b="T3"/>
            <a:pathLst>
              <a:path w="2000609" h="516418">
                <a:moveTo>
                  <a:pt x="86071" y="0"/>
                </a:moveTo>
                <a:lnTo>
                  <a:pt x="1914537" y="0"/>
                </a:lnTo>
                <a:cubicBezTo>
                  <a:pt x="1962073" y="0"/>
                  <a:pt x="2000608" y="38535"/>
                  <a:pt x="2000608" y="86071"/>
                </a:cubicBezTo>
                <a:lnTo>
                  <a:pt x="2000609" y="516419"/>
                </a:lnTo>
                <a:lnTo>
                  <a:pt x="0" y="516419"/>
                </a:lnTo>
                <a:lnTo>
                  <a:pt x="0" y="86071"/>
                </a:lnTo>
                <a:cubicBezTo>
                  <a:pt x="0" y="38535"/>
                  <a:pt x="38535" y="0"/>
                  <a:pt x="86071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25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四、拓展</a:t>
            </a:r>
            <a:endParaRPr lang="zh-CN" altLang="en-US" sz="225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pic>
        <p:nvPicPr>
          <p:cNvPr id="27" name="Picture 2"/>
          <p:cNvPicPr/>
          <p:nvPr/>
        </p:nvPicPr>
        <p:blipFill>
          <a:blip r:embed="rId3">
            <a:lum bright="-6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2908" y="2135613"/>
            <a:ext cx="2200986" cy="1307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" name="矩形 27"/>
          <p:cNvSpPr/>
          <p:nvPr/>
        </p:nvSpPr>
        <p:spPr>
          <a:xfrm>
            <a:off x="971506" y="3553296"/>
            <a:ext cx="2239096" cy="601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6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孵化前蚕卵颜色逐渐变成紫黑色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3590709" y="2091747"/>
            <a:ext cx="2198625" cy="1832650"/>
            <a:chOff x="3304866" y="2223196"/>
            <a:chExt cx="2596368" cy="3695785"/>
          </a:xfrm>
        </p:grpSpPr>
        <p:pic>
          <p:nvPicPr>
            <p:cNvPr id="24" name="Picture 5" descr="L008"/>
            <p:cNvPicPr/>
            <p:nvPr/>
          </p:nvPicPr>
          <p:blipFill>
            <a:blip r:embed="rId4">
              <a:lum bright="-6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394874" y="2223196"/>
              <a:ext cx="2498070" cy="281520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5" name="矩形 24"/>
            <p:cNvSpPr/>
            <p:nvPr/>
          </p:nvSpPr>
          <p:spPr>
            <a:xfrm>
              <a:off x="3304866" y="5221074"/>
              <a:ext cx="2596368" cy="697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1660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刚穿破蚕卵的蚕宝宝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377628" y="2092023"/>
            <a:ext cx="2353039" cy="2069446"/>
            <a:chOff x="6636041" y="2102352"/>
            <a:chExt cx="2484724" cy="3491808"/>
          </a:xfrm>
        </p:grpSpPr>
        <p:pic>
          <p:nvPicPr>
            <p:cNvPr id="30" name="Picture 8" descr="L010"/>
            <p:cNvPicPr/>
            <p:nvPr/>
          </p:nvPicPr>
          <p:blipFill>
            <a:blip r:embed="rId5">
              <a:lum bright="-6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636041" y="2102352"/>
              <a:ext cx="2258535" cy="235349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1" name="矩形 30"/>
            <p:cNvSpPr/>
            <p:nvPr/>
          </p:nvSpPr>
          <p:spPr>
            <a:xfrm>
              <a:off x="6725405" y="4579502"/>
              <a:ext cx="2395360" cy="10146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zh-CN" sz="1660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蚕宝宝的头微微探出蚕卵外</a:t>
              </a:r>
            </a:p>
          </p:txBody>
        </p:sp>
      </p:grpSp>
      <p:cxnSp>
        <p:nvCxnSpPr>
          <p:cNvPr id="3" name="直接箭头连接符 2"/>
          <p:cNvCxnSpPr/>
          <p:nvPr/>
        </p:nvCxnSpPr>
        <p:spPr>
          <a:xfrm>
            <a:off x="3134968" y="2789928"/>
            <a:ext cx="455558" cy="0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>
            <a:off x="5852488" y="2789928"/>
            <a:ext cx="455558" cy="0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 rot="5400000" flipV="1">
            <a:off x="7264895" y="4246308"/>
            <a:ext cx="455558" cy="0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6312151" y="4474380"/>
            <a:ext cx="2314684" cy="1752683"/>
            <a:chOff x="317596" y="4226894"/>
            <a:chExt cx="2673259" cy="2358814"/>
          </a:xfrm>
        </p:grpSpPr>
        <p:pic>
          <p:nvPicPr>
            <p:cNvPr id="33" name="Picture 11" descr="L009[1]"/>
            <p:cNvPicPr/>
            <p:nvPr/>
          </p:nvPicPr>
          <p:blipFill>
            <a:blip r:embed="rId6">
              <a:lum bright="-6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13072" y="4226894"/>
              <a:ext cx="2536531" cy="1821954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34" name="矩形 33"/>
            <p:cNvSpPr/>
            <p:nvPr/>
          </p:nvSpPr>
          <p:spPr>
            <a:xfrm>
              <a:off x="317596" y="5948175"/>
              <a:ext cx="2673259" cy="6375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zh-CN" sz="1660" kern="100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即将脱离蚕卵的蚕宝宝 </a:t>
              </a:r>
              <a:r>
                <a:rPr lang="en-US" altLang="zh-CN" sz="1660" kern="100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     </a:t>
              </a:r>
              <a:endParaRPr lang="zh-CN" altLang="zh-CN" sz="1660" kern="1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658665" y="4474444"/>
            <a:ext cx="2163388" cy="1763515"/>
            <a:chOff x="3548472" y="4139211"/>
            <a:chExt cx="2595407" cy="2211938"/>
          </a:xfrm>
        </p:grpSpPr>
        <p:pic>
          <p:nvPicPr>
            <p:cNvPr id="36" name="Picture 14" descr="L011[1]"/>
            <p:cNvPicPr/>
            <p:nvPr/>
          </p:nvPicPr>
          <p:blipFill>
            <a:blip r:embed="rId7">
              <a:lum bright="-6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48472" y="4139211"/>
              <a:ext cx="2546963" cy="1697276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37" name="矩形 36"/>
            <p:cNvSpPr/>
            <p:nvPr/>
          </p:nvSpPr>
          <p:spPr>
            <a:xfrm>
              <a:off x="3578729" y="5756985"/>
              <a:ext cx="2565150" cy="594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zh-CN" sz="1660" kern="100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已爬出蚕卵的蚕宝宝 </a:t>
              </a:r>
              <a:r>
                <a:rPr lang="en-US" altLang="zh-CN" sz="1660" kern="100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          </a:t>
              </a:r>
              <a:endParaRPr lang="zh-CN" altLang="zh-CN" sz="1660" kern="10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02931" y="4486944"/>
            <a:ext cx="2200986" cy="1745146"/>
            <a:chOff x="5929941" y="4490666"/>
            <a:chExt cx="3033895" cy="2109388"/>
          </a:xfrm>
        </p:grpSpPr>
        <p:pic>
          <p:nvPicPr>
            <p:cNvPr id="39" name="Picture 17" descr="L012[1]"/>
            <p:cNvPicPr/>
            <p:nvPr/>
          </p:nvPicPr>
          <p:blipFill>
            <a:blip r:embed="rId8">
              <a:lum bright="-6000" contrast="4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929941" y="4490666"/>
              <a:ext cx="3033895" cy="1737673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40" name="矩形 39"/>
            <p:cNvSpPr/>
            <p:nvPr/>
          </p:nvSpPr>
          <p:spPr>
            <a:xfrm>
              <a:off x="6426256" y="6027473"/>
              <a:ext cx="2168302" cy="572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zh-CN" sz="1660" kern="100">
                  <a:solidFill>
                    <a:prstClr val="black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rPr>
                <a:t>爬行中的蚁蚕</a:t>
              </a:r>
            </a:p>
          </p:txBody>
        </p:sp>
      </p:grpSp>
      <p:cxnSp>
        <p:nvCxnSpPr>
          <p:cNvPr id="10" name="直接箭头连接符 9"/>
          <p:cNvCxnSpPr/>
          <p:nvPr/>
        </p:nvCxnSpPr>
        <p:spPr>
          <a:xfrm flipH="1">
            <a:off x="5852488" y="5151562"/>
            <a:ext cx="455558" cy="0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H="1">
            <a:off x="3202980" y="5094104"/>
            <a:ext cx="455558" cy="0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9458" name="同侧圆角矩形 23"/>
          <p:cNvSpPr>
            <a:spLocks noChangeArrowheads="1"/>
          </p:cNvSpPr>
          <p:nvPr/>
        </p:nvSpPr>
        <p:spPr bwMode="auto">
          <a:xfrm>
            <a:off x="323855" y="1052351"/>
            <a:ext cx="1973607" cy="388149"/>
          </a:xfrm>
          <a:custGeom>
            <a:gdLst>
              <a:gd name="T0" fmla="*/ 0 w 2000609"/>
              <a:gd name="T1" fmla="*/ 0 h 516419"/>
              <a:gd name="T2" fmla="*/ 2000609 w 2000609"/>
              <a:gd name="T3" fmla="*/ 516419 h 516419"/>
            </a:gdLst>
            <a:rect l="T0" t="T1" r="T2" b="T3"/>
            <a:pathLst>
              <a:path w="2000609" h="516418">
                <a:moveTo>
                  <a:pt x="86071" y="0"/>
                </a:moveTo>
                <a:lnTo>
                  <a:pt x="1914537" y="0"/>
                </a:lnTo>
                <a:cubicBezTo>
                  <a:pt x="1962073" y="0"/>
                  <a:pt x="2000608" y="38535"/>
                  <a:pt x="2000608" y="86071"/>
                </a:cubicBezTo>
                <a:lnTo>
                  <a:pt x="2000609" y="516419"/>
                </a:lnTo>
                <a:lnTo>
                  <a:pt x="0" y="516419"/>
                </a:lnTo>
                <a:lnTo>
                  <a:pt x="0" y="86071"/>
                </a:lnTo>
                <a:cubicBezTo>
                  <a:pt x="0" y="38535"/>
                  <a:pt x="38535" y="0"/>
                  <a:pt x="86071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25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五</a:t>
            </a:r>
            <a:r>
              <a:rPr lang="zh-CN" altLang="en-US" sz="225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、</a:t>
            </a:r>
            <a:r>
              <a:rPr lang="zh-CN" altLang="en-US" sz="225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1832001" y="2781291"/>
            <a:ext cx="477393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prstClr val="black"/>
                </a:solidFill>
              </a:rPr>
              <a:t>通过这堂课的学习你有什么收获？</a:t>
            </a:r>
          </a:p>
        </p:txBody>
      </p:sp>
      <p:pic>
        <p:nvPicPr>
          <p:cNvPr id="19460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087100" y="11061700"/>
            <a:ext cx="330200" cy="241300"/>
          </a:xfrm>
          <a:prstGeom prst="cube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文本框 1"/>
          <p:cNvSpPr txBox="1"/>
          <p:nvPr/>
        </p:nvSpPr>
        <p:spPr>
          <a:xfrm>
            <a:off x="1000235" y="1727545"/>
            <a:ext cx="7318249" cy="6889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lvl1pPr marL="0" lvl="0" indent="0" algn="l" defTabSz="6667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315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3375" lvl="1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lvl="2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0760" lvl="3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34135" lvl="4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67510" lvl="5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01520" lvl="6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35530" lvl="7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69540" lvl="8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585" b="1">
                <a:sym typeface="+mn-ea"/>
              </a:rPr>
              <a:t>说说你知道的关于蚕的知识。</a:t>
            </a:r>
            <a:endParaRPr lang="zh-CN" altLang="en-US" sz="2585" b="1">
              <a:latin typeface="+mn-ea"/>
              <a:cs typeface="+mn-ea"/>
            </a:endParaRPr>
          </a:p>
        </p:txBody>
      </p:sp>
      <p:sp>
        <p:nvSpPr>
          <p:cNvPr id="5" name="同侧圆角矩形 23"/>
          <p:cNvSpPr>
            <a:spLocks noChangeArrowheads="1"/>
          </p:cNvSpPr>
          <p:nvPr/>
        </p:nvSpPr>
        <p:spPr bwMode="auto">
          <a:xfrm>
            <a:off x="323855" y="1042384"/>
            <a:ext cx="1331931" cy="388149"/>
          </a:xfrm>
          <a:custGeom>
            <a:gdLst>
              <a:gd name="T0" fmla="*/ 0 w 2000609"/>
              <a:gd name="T1" fmla="*/ 0 h 516419"/>
              <a:gd name="T2" fmla="*/ 2000609 w 2000609"/>
              <a:gd name="T3" fmla="*/ 516419 h 516419"/>
            </a:gdLst>
            <a:rect l="T0" t="T1" r="T2" b="T3"/>
            <a:pathLst>
              <a:path w="2000609" h="516418">
                <a:moveTo>
                  <a:pt x="86071" y="0"/>
                </a:moveTo>
                <a:lnTo>
                  <a:pt x="1914537" y="0"/>
                </a:lnTo>
                <a:cubicBezTo>
                  <a:pt x="1962073" y="0"/>
                  <a:pt x="2000608" y="38535"/>
                  <a:pt x="2000608" y="86071"/>
                </a:cubicBezTo>
                <a:lnTo>
                  <a:pt x="2000609" y="516419"/>
                </a:lnTo>
                <a:lnTo>
                  <a:pt x="0" y="516419"/>
                </a:lnTo>
                <a:lnTo>
                  <a:pt x="0" y="86071"/>
                </a:lnTo>
                <a:cubicBezTo>
                  <a:pt x="0" y="38535"/>
                  <a:pt x="38535" y="0"/>
                  <a:pt x="86071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25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一、聚焦</a:t>
            </a:r>
            <a:endParaRPr lang="zh-CN" altLang="en-US" sz="225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pic>
        <p:nvPicPr>
          <p:cNvPr id="3" name="圖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4879" y="2676858"/>
            <a:ext cx="4088960" cy="2708386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同侧圆角矩形 23"/>
          <p:cNvSpPr>
            <a:spLocks noChangeArrowheads="1"/>
          </p:cNvSpPr>
          <p:nvPr/>
        </p:nvSpPr>
        <p:spPr bwMode="auto">
          <a:xfrm>
            <a:off x="333822" y="1042384"/>
            <a:ext cx="1331931" cy="388149"/>
          </a:xfrm>
          <a:custGeom>
            <a:gdLst>
              <a:gd name="T0" fmla="*/ 0 w 2000609"/>
              <a:gd name="T1" fmla="*/ 0 h 516419"/>
              <a:gd name="T2" fmla="*/ 2000609 w 2000609"/>
              <a:gd name="T3" fmla="*/ 516419 h 516419"/>
            </a:gdLst>
            <a:rect l="T0" t="T1" r="T2" b="T3"/>
            <a:pathLst>
              <a:path w="2000609" h="516418">
                <a:moveTo>
                  <a:pt x="86071" y="0"/>
                </a:moveTo>
                <a:lnTo>
                  <a:pt x="1914537" y="0"/>
                </a:lnTo>
                <a:cubicBezTo>
                  <a:pt x="1962073" y="0"/>
                  <a:pt x="2000608" y="38535"/>
                  <a:pt x="2000608" y="86071"/>
                </a:cubicBezTo>
                <a:lnTo>
                  <a:pt x="2000609" y="516419"/>
                </a:lnTo>
                <a:lnTo>
                  <a:pt x="0" y="516419"/>
                </a:lnTo>
                <a:lnTo>
                  <a:pt x="0" y="86071"/>
                </a:lnTo>
                <a:cubicBezTo>
                  <a:pt x="0" y="38535"/>
                  <a:pt x="38535" y="0"/>
                  <a:pt x="86071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25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二、实验</a:t>
            </a:r>
            <a:endParaRPr lang="zh-CN" altLang="en-US" sz="225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912876" y="1472503"/>
            <a:ext cx="7318249" cy="6889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lvl1pPr marL="0" lvl="0" indent="0" algn="l" defTabSz="6667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315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3375" lvl="1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lvl="2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0760" lvl="3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34135" lvl="4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67510" lvl="5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01520" lvl="6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35530" lvl="7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69540" lvl="8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585" b="1">
                <a:sym typeface="+mn-ea"/>
              </a:rPr>
              <a:t>观察蚕卵的大小、形状和颜色。</a:t>
            </a:r>
            <a:endParaRPr lang="zh-CN" altLang="en-US" sz="2585" b="1">
              <a:latin typeface="+mn-ea"/>
              <a:cs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51549" y="5346215"/>
            <a:ext cx="2130043" cy="43243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zh-CN" sz="2215" b="1"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+mn-ea"/>
              </a:rPr>
              <a:t>用放大镜</a:t>
            </a:r>
            <a:r>
              <a:rPr lang="zh-CN" altLang="en-US" sz="2215" b="1"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+mn-ea"/>
              </a:rPr>
              <a:t>观察</a:t>
            </a:r>
            <a:endParaRPr lang="zh-CN" altLang="en-US" sz="2215">
              <a:latin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0900" y="2518773"/>
            <a:ext cx="3622906" cy="2725974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08345" y="2518773"/>
            <a:ext cx="3083917" cy="2615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矩形 8"/>
          <p:cNvSpPr/>
          <p:nvPr/>
        </p:nvSpPr>
        <p:spPr>
          <a:xfrm>
            <a:off x="6035530" y="5267419"/>
            <a:ext cx="1315720" cy="43243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zh-CN" sz="2215" b="1"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+mn-ea"/>
              </a:rPr>
              <a:t>用尺子量</a:t>
            </a: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同侧圆角矩形 23"/>
          <p:cNvSpPr>
            <a:spLocks noChangeArrowheads="1"/>
          </p:cNvSpPr>
          <p:nvPr/>
        </p:nvSpPr>
        <p:spPr bwMode="auto">
          <a:xfrm>
            <a:off x="333822" y="1042384"/>
            <a:ext cx="1331931" cy="388149"/>
          </a:xfrm>
          <a:custGeom>
            <a:gdLst>
              <a:gd name="T0" fmla="*/ 0 w 2000609"/>
              <a:gd name="T1" fmla="*/ 0 h 516419"/>
              <a:gd name="T2" fmla="*/ 2000609 w 2000609"/>
              <a:gd name="T3" fmla="*/ 516419 h 516419"/>
            </a:gdLst>
            <a:rect l="T0" t="T1" r="T2" b="T3"/>
            <a:pathLst>
              <a:path w="2000609" h="516418">
                <a:moveTo>
                  <a:pt x="86071" y="0"/>
                </a:moveTo>
                <a:lnTo>
                  <a:pt x="1914537" y="0"/>
                </a:lnTo>
                <a:cubicBezTo>
                  <a:pt x="1962073" y="0"/>
                  <a:pt x="2000608" y="38535"/>
                  <a:pt x="2000608" y="86071"/>
                </a:cubicBezTo>
                <a:lnTo>
                  <a:pt x="2000609" y="516419"/>
                </a:lnTo>
                <a:lnTo>
                  <a:pt x="0" y="516419"/>
                </a:lnTo>
                <a:lnTo>
                  <a:pt x="0" y="86071"/>
                </a:lnTo>
                <a:cubicBezTo>
                  <a:pt x="0" y="38535"/>
                  <a:pt x="38535" y="0"/>
                  <a:pt x="86071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25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二、实验</a:t>
            </a:r>
            <a:endParaRPr lang="zh-CN" altLang="en-US" sz="225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2959287" y="1743726"/>
            <a:ext cx="4532718" cy="6889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lvl1pPr marL="0" lvl="0" indent="0" algn="l" defTabSz="6667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315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3375" lvl="1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lvl="2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0760" lvl="3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34135" lvl="4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67510" lvl="5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01520" lvl="6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35530" lvl="7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69540" lvl="8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585" b="1">
                <a:sym typeface="+mn-ea"/>
              </a:rPr>
              <a:t>蚕卵的观察记录表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371600" y="2667000"/>
          <a:ext cx="6399530" cy="2675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625"/>
                <a:gridCol w="4954905"/>
              </a:tblGrid>
              <a:tr h="655955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b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颜色</a:t>
                      </a:r>
                    </a:p>
                  </a:txBody>
                  <a:tcPr anchor="ctr">
                    <a:lnL w="19050" cmpd="sng">
                      <a:solidFill>
                        <a:schemeClr val="tx1"/>
                      </a:solidFill>
                      <a:prstDash val="solid"/>
                    </a:lnL>
                    <a:lnR w="9525" cmpd="sng">
                      <a:solidFill>
                        <a:schemeClr val="tx1"/>
                      </a:solidFill>
                      <a:prstDash val="solid"/>
                    </a:lnR>
                    <a:lnT w="19050" cmpd="sng">
                      <a:solidFill>
                        <a:schemeClr val="tx1"/>
                      </a:solidFill>
                      <a:prstDash val="solid"/>
                    </a:lnT>
                    <a:lnB w="9525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 b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rPr>
                        <a:t>紫黑色或淡黄色</a:t>
                      </a:r>
                    </a:p>
                  </a:txBody>
                  <a:tcPr anchor="ctr">
                    <a:lnL w="9525" cmpd="sng">
                      <a:solidFill>
                        <a:schemeClr val="tx1"/>
                      </a:solidFill>
                      <a:prstDash val="solid"/>
                    </a:lnL>
                    <a:lnR w="19050" cmpd="sng">
                      <a:solidFill>
                        <a:schemeClr val="tx1"/>
                      </a:solidFill>
                      <a:prstDash val="solid"/>
                    </a:lnR>
                    <a:lnT w="19050" cmpd="sng">
                      <a:solidFill>
                        <a:schemeClr val="tx1"/>
                      </a:solidFill>
                      <a:prstDash val="solid"/>
                    </a:lnT>
                    <a:lnB w="9525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63246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Times New Roman" panose="02020603050405020304" pitchFamily="18" charset="0"/>
                        </a:rPr>
                        <a:t>形状</a:t>
                      </a:r>
                    </a:p>
                  </a:txBody>
                  <a:tcPr anchor="ctr">
                    <a:lnL w="19050" cmpd="sng">
                      <a:solidFill>
                        <a:schemeClr val="tx1"/>
                      </a:solidFill>
                      <a:prstDash val="solid"/>
                    </a:lnL>
                    <a:lnR w="9525" cmpd="sng">
                      <a:solidFill>
                        <a:schemeClr val="tx1"/>
                      </a:solidFill>
                      <a:prstDash val="solid"/>
                    </a:lnR>
                    <a:lnT w="9525" cmpd="sng">
                      <a:solidFill>
                        <a:schemeClr val="tx1"/>
                      </a:solidFill>
                      <a:prstDash val="solid"/>
                    </a:lnT>
                    <a:lnB w="9525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Times New Roman" panose="02020603050405020304" pitchFamily="18" charset="0"/>
                        </a:rPr>
                        <a:t>椭圆形或近似圆形</a:t>
                      </a:r>
                    </a:p>
                  </a:txBody>
                  <a:tcPr anchor="ctr">
                    <a:lnL w="9525" cmpd="sng">
                      <a:solidFill>
                        <a:schemeClr val="tx1"/>
                      </a:solidFill>
                      <a:prstDash val="solid"/>
                    </a:lnL>
                    <a:lnR w="19050" cmpd="sng">
                      <a:solidFill>
                        <a:schemeClr val="tx1"/>
                      </a:solidFill>
                      <a:prstDash val="solid"/>
                    </a:lnR>
                    <a:lnT w="9525" cmpd="sng">
                      <a:solidFill>
                        <a:schemeClr val="tx1"/>
                      </a:solidFill>
                      <a:prstDash val="solid"/>
                    </a:lnT>
                    <a:lnB w="9525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666115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Times New Roman" panose="02020603050405020304" pitchFamily="18" charset="0"/>
                        </a:rPr>
                        <a:t>大小</a:t>
                      </a:r>
                    </a:p>
                  </a:txBody>
                  <a:tcPr anchor="ctr">
                    <a:lnL w="19050" cmpd="sng">
                      <a:solidFill>
                        <a:schemeClr val="tx1"/>
                      </a:solidFill>
                      <a:prstDash val="solid"/>
                    </a:lnL>
                    <a:lnR w="9525" cmpd="sng">
                      <a:solidFill>
                        <a:schemeClr val="tx1"/>
                      </a:solidFill>
                      <a:prstDash val="solid"/>
                    </a:lnR>
                    <a:lnT w="9525" cmpd="sng">
                      <a:solidFill>
                        <a:schemeClr val="tx1"/>
                      </a:solidFill>
                      <a:prstDash val="solid"/>
                    </a:lnT>
                    <a:lnB w="9525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非常小，长约1毫米，宽约1毫米，厚约0.5毫米</a:t>
                      </a:r>
                    </a:p>
                  </a:txBody>
                  <a:tcPr anchor="ctr">
                    <a:lnL w="9525" cmpd="sng">
                      <a:solidFill>
                        <a:schemeClr val="tx1"/>
                      </a:solidFill>
                      <a:prstDash val="solid"/>
                    </a:lnL>
                    <a:lnR w="19050" cmpd="sng">
                      <a:solidFill>
                        <a:schemeClr val="tx1"/>
                      </a:solidFill>
                      <a:prstDash val="solid"/>
                    </a:lnR>
                    <a:lnT w="9525" cmpd="sng">
                      <a:solidFill>
                        <a:schemeClr val="tx1"/>
                      </a:solidFill>
                      <a:prstDash val="solid"/>
                    </a:lnT>
                    <a:lnB w="9525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721360"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Times New Roman" panose="02020603050405020304" pitchFamily="18" charset="0"/>
                        </a:rPr>
                        <a:t>其他</a:t>
                      </a:r>
                    </a:p>
                  </a:txBody>
                  <a:tcPr anchor="ctr">
                    <a:lnL w="19050" cmpd="sng">
                      <a:solidFill>
                        <a:schemeClr val="tx1"/>
                      </a:solidFill>
                      <a:prstDash val="solid"/>
                    </a:lnL>
                    <a:lnR w="9525" cmpd="sng">
                      <a:solidFill>
                        <a:schemeClr val="tx1"/>
                      </a:solidFill>
                      <a:prstDash val="solid"/>
                    </a:lnR>
                    <a:lnT w="9525" cmpd="sng">
                      <a:solidFill>
                        <a:schemeClr val="tx1"/>
                      </a:solidFill>
                      <a:prstDash val="solid"/>
                    </a:lnT>
                    <a:lnB w="190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vert="horz" wrap="square"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latin typeface="Times New Roman" panose="02020603050405020304" pitchFamily="18" charset="0"/>
                        </a:rPr>
                        <a:t>蚕卵的中间是凹进去的</a:t>
                      </a:r>
                    </a:p>
                  </a:txBody>
                  <a:tcPr anchor="ctr">
                    <a:lnL w="9525" cmpd="sng">
                      <a:solidFill>
                        <a:schemeClr val="tx1"/>
                      </a:solidFill>
                      <a:prstDash val="solid"/>
                    </a:lnL>
                    <a:lnR w="19050" cmpd="sng">
                      <a:solidFill>
                        <a:schemeClr val="tx1"/>
                      </a:solidFill>
                      <a:prstDash val="solid"/>
                    </a:lnR>
                    <a:lnT w="9525" cmpd="sng">
                      <a:solidFill>
                        <a:schemeClr val="tx1"/>
                      </a:solidFill>
                      <a:prstDash val="solid"/>
                    </a:lnT>
                    <a:lnB w="19050" cmpd="sng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  <p:custDataLst>
      <p:tags r:id="rId3"/>
    </p:custData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同侧圆角矩形 23"/>
          <p:cNvSpPr>
            <a:spLocks noChangeArrowheads="1"/>
          </p:cNvSpPr>
          <p:nvPr/>
        </p:nvSpPr>
        <p:spPr bwMode="auto">
          <a:xfrm>
            <a:off x="333822" y="1042384"/>
            <a:ext cx="1331931" cy="388149"/>
          </a:xfrm>
          <a:custGeom>
            <a:gdLst>
              <a:gd name="T0" fmla="*/ 0 w 2000609"/>
              <a:gd name="T1" fmla="*/ 0 h 516419"/>
              <a:gd name="T2" fmla="*/ 2000609 w 2000609"/>
              <a:gd name="T3" fmla="*/ 516419 h 516419"/>
            </a:gdLst>
            <a:rect l="T0" t="T1" r="T2" b="T3"/>
            <a:pathLst>
              <a:path w="2000609" h="516418">
                <a:moveTo>
                  <a:pt x="86071" y="0"/>
                </a:moveTo>
                <a:lnTo>
                  <a:pt x="1914537" y="0"/>
                </a:lnTo>
                <a:cubicBezTo>
                  <a:pt x="1962073" y="0"/>
                  <a:pt x="2000608" y="38535"/>
                  <a:pt x="2000608" y="86071"/>
                </a:cubicBezTo>
                <a:lnTo>
                  <a:pt x="2000609" y="516419"/>
                </a:lnTo>
                <a:lnTo>
                  <a:pt x="0" y="516419"/>
                </a:lnTo>
                <a:lnTo>
                  <a:pt x="0" y="86071"/>
                </a:lnTo>
                <a:cubicBezTo>
                  <a:pt x="0" y="38535"/>
                  <a:pt x="38535" y="0"/>
                  <a:pt x="86071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25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二、实验</a:t>
            </a:r>
            <a:endParaRPr lang="zh-CN" altLang="en-US" sz="225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888837" y="1889952"/>
            <a:ext cx="7318249" cy="4895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lvl1pPr marL="0" lvl="0" indent="0" algn="l" defTabSz="6667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315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3375" lvl="1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lvl="2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0760" lvl="3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34135" lvl="4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67510" lvl="5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01520" lvl="6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35530" lvl="7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69540" lvl="8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585" b="1">
                <a:sym typeface="+mn-ea"/>
              </a:rPr>
              <a:t>为蚕宝宝造一个家。</a:t>
            </a:r>
            <a:endParaRPr lang="zh-CN" altLang="en-US" sz="2585" b="1">
              <a:latin typeface="+mn-ea"/>
              <a:cs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2" t="12236" r="20200" b="16185"/>
          <a:stretch>
            <a:fillRect/>
          </a:stretch>
        </p:blipFill>
        <p:spPr>
          <a:xfrm>
            <a:off x="2700482" y="2730289"/>
            <a:ext cx="3390259" cy="18925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文本框 3"/>
          <p:cNvSpPr txBox="1"/>
          <p:nvPr/>
        </p:nvSpPr>
        <p:spPr>
          <a:xfrm>
            <a:off x="1284006" y="4986224"/>
            <a:ext cx="7318249" cy="6032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215"/>
              <a:t>蚕的幼虫在生长过程中需要适宜的温度和湿度食物空气等。</a:t>
            </a: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同侧圆角矩形 23"/>
          <p:cNvSpPr>
            <a:spLocks noChangeArrowheads="1"/>
          </p:cNvSpPr>
          <p:nvPr/>
        </p:nvSpPr>
        <p:spPr bwMode="auto">
          <a:xfrm>
            <a:off x="333822" y="1042384"/>
            <a:ext cx="1331931" cy="388149"/>
          </a:xfrm>
          <a:custGeom>
            <a:gdLst>
              <a:gd name="T0" fmla="*/ 0 w 2000609"/>
              <a:gd name="T1" fmla="*/ 0 h 516419"/>
              <a:gd name="T2" fmla="*/ 2000609 w 2000609"/>
              <a:gd name="T3" fmla="*/ 516419 h 516419"/>
            </a:gdLst>
            <a:rect l="T0" t="T1" r="T2" b="T3"/>
            <a:pathLst>
              <a:path w="2000609" h="516418">
                <a:moveTo>
                  <a:pt x="86071" y="0"/>
                </a:moveTo>
                <a:lnTo>
                  <a:pt x="1914537" y="0"/>
                </a:lnTo>
                <a:cubicBezTo>
                  <a:pt x="1962073" y="0"/>
                  <a:pt x="2000608" y="38535"/>
                  <a:pt x="2000608" y="86071"/>
                </a:cubicBezTo>
                <a:lnTo>
                  <a:pt x="2000609" y="516419"/>
                </a:lnTo>
                <a:lnTo>
                  <a:pt x="0" y="516419"/>
                </a:lnTo>
                <a:lnTo>
                  <a:pt x="0" y="86071"/>
                </a:lnTo>
                <a:cubicBezTo>
                  <a:pt x="0" y="38535"/>
                  <a:pt x="38535" y="0"/>
                  <a:pt x="86071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25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二、实验</a:t>
            </a:r>
            <a:endParaRPr lang="zh-CN" altLang="en-US" sz="225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3628050" y="1480711"/>
            <a:ext cx="1736047" cy="6889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lvl1pPr marL="0" lvl="0" indent="0" algn="l" defTabSz="66675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315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3375" lvl="1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lvl="2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0760" lvl="3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34135" lvl="4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67510" lvl="5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01520" lvl="6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35530" lvl="7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69540" lvl="8" indent="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585" b="1">
                <a:solidFill>
                  <a:schemeClr val="tx1"/>
                </a:solidFill>
                <a:latin typeface="+mn-ea"/>
                <a:sym typeface="+mn-ea"/>
              </a:rPr>
              <a:t>养蚕窍门</a:t>
            </a:r>
            <a:endParaRPr lang="zh-CN" altLang="en-US" sz="2585" b="1">
              <a:solidFill>
                <a:schemeClr val="tx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52228" y="4798607"/>
            <a:ext cx="7936213" cy="1115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15"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+mn-ea"/>
                <a:cs typeface="+mn-ea"/>
              </a:rPr>
              <a:t>（</a:t>
            </a:r>
            <a:r>
              <a:rPr lang="en-US" altLang="zh-CN" sz="2215"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+mn-ea"/>
                <a:cs typeface="+mn-ea"/>
              </a:rPr>
              <a:t>4</a:t>
            </a:r>
            <a:r>
              <a:rPr lang="zh-CN" altLang="en-US" sz="2215"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+mn-ea"/>
                <a:cs typeface="+mn-ea"/>
              </a:rPr>
              <a:t>）把小蚕放在空气流通的地方不要在养蚕的地方喷杀虫剂，保持小蚕房间的清洁。</a:t>
            </a:r>
          </a:p>
        </p:txBody>
      </p:sp>
      <p:sp>
        <p:nvSpPr>
          <p:cNvPr id="2" name="矩形 1"/>
          <p:cNvSpPr/>
          <p:nvPr/>
        </p:nvSpPr>
        <p:spPr>
          <a:xfrm>
            <a:off x="729362" y="4204094"/>
            <a:ext cx="8666162" cy="603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15"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+mn-ea"/>
                <a:cs typeface="+mn-ea"/>
              </a:rPr>
              <a:t>（</a:t>
            </a:r>
            <a:r>
              <a:rPr lang="en-US" altLang="zh-CN" sz="2215"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+mn-ea"/>
                <a:cs typeface="+mn-ea"/>
              </a:rPr>
              <a:t>3</a:t>
            </a:r>
            <a:r>
              <a:rPr lang="zh-CN" altLang="en-US" sz="2215"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+mn-ea"/>
                <a:cs typeface="+mn-ea"/>
              </a:rPr>
              <a:t>）经常清除蚕的粪便和吃剩的残叶，保持小蚕房间的清洁。</a:t>
            </a:r>
          </a:p>
        </p:txBody>
      </p:sp>
      <p:sp>
        <p:nvSpPr>
          <p:cNvPr id="6" name="矩形 5"/>
          <p:cNvSpPr/>
          <p:nvPr/>
        </p:nvSpPr>
        <p:spPr>
          <a:xfrm>
            <a:off x="736398" y="3186270"/>
            <a:ext cx="7590880" cy="1115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15"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+mn-ea"/>
                <a:cs typeface="+mn-ea"/>
              </a:rPr>
              <a:t>（</a:t>
            </a:r>
            <a:r>
              <a:rPr lang="en-US" altLang="zh-CN" sz="2215"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+mn-ea"/>
                <a:cs typeface="+mn-ea"/>
              </a:rPr>
              <a:t>2</a:t>
            </a:r>
            <a:r>
              <a:rPr lang="zh-CN" altLang="en-US" sz="2215"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+mn-ea"/>
                <a:cs typeface="+mn-ea"/>
              </a:rPr>
              <a:t>）要让小蚕吃得饱吃得好，桑叶要保持新鲜并保持干燥，切成碎片或条。</a:t>
            </a:r>
            <a:endParaRPr lang="en-US" altLang="zh-CN" sz="2215">
              <a:uFill>
                <a:solidFill>
                  <a:schemeClr val="accent5">
                    <a:lumMod val="75000"/>
                  </a:schemeClr>
                </a:solidFill>
              </a:uFill>
              <a:latin typeface="+mn-ea"/>
              <a:cs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6365" y="2132095"/>
            <a:ext cx="7842405" cy="11156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15"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+mn-ea"/>
                <a:cs typeface="+mn-ea"/>
              </a:rPr>
              <a:t>（</a:t>
            </a:r>
            <a:r>
              <a:rPr lang="en-US" altLang="zh-CN" sz="2215"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+mn-ea"/>
                <a:cs typeface="+mn-ea"/>
              </a:rPr>
              <a:t>1</a:t>
            </a:r>
            <a:r>
              <a:rPr lang="zh-CN" altLang="en-US" sz="2215">
                <a:uFill>
                  <a:solidFill>
                    <a:schemeClr val="accent5">
                      <a:lumMod val="75000"/>
                    </a:schemeClr>
                  </a:solidFill>
                </a:uFill>
                <a:latin typeface="+mn-ea"/>
                <a:cs typeface="+mn-ea"/>
              </a:rPr>
              <a:t>）小蚕爱吃桑叶，它一出卵就要及时用毛笔或羽毛轻轻地把它刷到桑叶上。</a:t>
            </a:r>
            <a:endParaRPr lang="en-US" altLang="zh-CN" sz="2215">
              <a:uFill>
                <a:solidFill>
                  <a:schemeClr val="accent5">
                    <a:lumMod val="75000"/>
                  </a:schemeClr>
                </a:solidFill>
              </a:u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同侧圆角矩形 23"/>
          <p:cNvSpPr>
            <a:spLocks noChangeArrowheads="1"/>
          </p:cNvSpPr>
          <p:nvPr/>
        </p:nvSpPr>
        <p:spPr bwMode="auto">
          <a:xfrm>
            <a:off x="333822" y="1042384"/>
            <a:ext cx="1331931" cy="388149"/>
          </a:xfrm>
          <a:custGeom>
            <a:gdLst>
              <a:gd name="T0" fmla="*/ 0 w 2000609"/>
              <a:gd name="T1" fmla="*/ 0 h 516419"/>
              <a:gd name="T2" fmla="*/ 2000609 w 2000609"/>
              <a:gd name="T3" fmla="*/ 516419 h 516419"/>
            </a:gdLst>
            <a:rect l="T0" t="T1" r="T2" b="T3"/>
            <a:pathLst>
              <a:path w="2000609" h="516418">
                <a:moveTo>
                  <a:pt x="86071" y="0"/>
                </a:moveTo>
                <a:lnTo>
                  <a:pt x="1914537" y="0"/>
                </a:lnTo>
                <a:cubicBezTo>
                  <a:pt x="1962073" y="0"/>
                  <a:pt x="2000608" y="38535"/>
                  <a:pt x="2000608" y="86071"/>
                </a:cubicBezTo>
                <a:lnTo>
                  <a:pt x="2000609" y="516419"/>
                </a:lnTo>
                <a:lnTo>
                  <a:pt x="0" y="516419"/>
                </a:lnTo>
                <a:lnTo>
                  <a:pt x="0" y="86071"/>
                </a:lnTo>
                <a:cubicBezTo>
                  <a:pt x="0" y="38535"/>
                  <a:pt x="38535" y="0"/>
                  <a:pt x="86071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25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二、实验</a:t>
            </a:r>
            <a:endParaRPr lang="zh-CN" altLang="en-US" sz="225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87946" y="1583901"/>
            <a:ext cx="8137902" cy="489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585" b="1"/>
              <a:t>       </a:t>
            </a:r>
            <a:r>
              <a:rPr lang="zh-CN" altLang="en-US" sz="2585" b="1">
                <a:sym typeface="+mn-ea"/>
              </a:rPr>
              <a:t>做个观察计划</a:t>
            </a:r>
            <a:endParaRPr lang="zh-CN" altLang="en-US" sz="2585" b="1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598" y="2594226"/>
            <a:ext cx="3967413" cy="352283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141534" y="1960308"/>
            <a:ext cx="4543271" cy="6032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215"/>
              <a:t>小组讨论，共同做一个观察计划。</a:t>
            </a: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同侧圆角矩形 23"/>
          <p:cNvSpPr>
            <a:spLocks noChangeArrowheads="1"/>
          </p:cNvSpPr>
          <p:nvPr/>
        </p:nvSpPr>
        <p:spPr bwMode="auto">
          <a:xfrm>
            <a:off x="323855" y="1062318"/>
            <a:ext cx="1331931" cy="388149"/>
          </a:xfrm>
          <a:custGeom>
            <a:gdLst>
              <a:gd name="T0" fmla="*/ 0 w 2000609"/>
              <a:gd name="T1" fmla="*/ 0 h 516419"/>
              <a:gd name="T2" fmla="*/ 2000609 w 2000609"/>
              <a:gd name="T3" fmla="*/ 516419 h 516419"/>
            </a:gdLst>
            <a:rect l="T0" t="T1" r="T2" b="T3"/>
            <a:pathLst>
              <a:path w="2000609" h="516418">
                <a:moveTo>
                  <a:pt x="86071" y="0"/>
                </a:moveTo>
                <a:lnTo>
                  <a:pt x="1914537" y="0"/>
                </a:lnTo>
                <a:cubicBezTo>
                  <a:pt x="1962073" y="0"/>
                  <a:pt x="2000608" y="38535"/>
                  <a:pt x="2000608" y="86071"/>
                </a:cubicBezTo>
                <a:lnTo>
                  <a:pt x="2000609" y="516419"/>
                </a:lnTo>
                <a:lnTo>
                  <a:pt x="0" y="516419"/>
                </a:lnTo>
                <a:lnTo>
                  <a:pt x="0" y="86071"/>
                </a:lnTo>
                <a:cubicBezTo>
                  <a:pt x="0" y="38535"/>
                  <a:pt x="38535" y="0"/>
                  <a:pt x="86071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25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三、研讨</a:t>
            </a:r>
            <a:endParaRPr lang="zh-CN" altLang="en-US" sz="225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1946" y="1583610"/>
            <a:ext cx="6251678" cy="489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85" b="1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585" b="1">
                <a:latin typeface="+mn-ea"/>
                <a:cs typeface="+mn-ea"/>
              </a:rPr>
              <a:t>.</a:t>
            </a:r>
            <a:r>
              <a:rPr lang="zh-CN" altLang="en-US" sz="2585" b="1">
                <a:sym typeface="+mn-ea"/>
              </a:rPr>
              <a:t>蚕卵是什么样的？</a:t>
            </a:r>
            <a:endParaRPr lang="zh-CN" altLang="en-US" sz="2585" b="1">
              <a:latin typeface="+mn-ea"/>
              <a:cs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41863" y="4192954"/>
            <a:ext cx="7449581" cy="186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en-US" altLang="zh-CN" sz="2215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zh-CN" altLang="en-US" sz="2215">
                <a:latin typeface="Times New Roman" panose="02020603050405020304" pitchFamily="18" charset="0"/>
                <a:cs typeface="Times New Roman" panose="02020603050405020304" pitchFamily="18" charset="0"/>
              </a:rPr>
              <a:t>蚕卵近似</a:t>
            </a:r>
            <a:r>
              <a:rPr lang="zh-CN" altLang="en-US" sz="2215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圆形</a:t>
            </a:r>
            <a:r>
              <a:rPr lang="zh-CN" altLang="en-US" sz="2215">
                <a:latin typeface="Times New Roman" panose="02020603050405020304" pitchFamily="18" charset="0"/>
                <a:cs typeface="Times New Roman" panose="02020603050405020304" pitchFamily="18" charset="0"/>
              </a:rPr>
              <a:t>，看上去很像细芝麻粒，长约1毫米，宽约1毫米，厚约0.5毫米。一般刚产下的蚕卵是</a:t>
            </a:r>
            <a:r>
              <a:rPr lang="zh-CN" altLang="en-US" sz="2215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淡黄色或黄色</a:t>
            </a:r>
            <a:r>
              <a:rPr lang="zh-CN" altLang="en-US" sz="2215">
                <a:latin typeface="Times New Roman" panose="02020603050405020304" pitchFamily="18" charset="0"/>
                <a:cs typeface="Times New Roman" panose="02020603050405020304" pitchFamily="18" charset="0"/>
              </a:rPr>
              <a:t>的，经过1~2天变成</a:t>
            </a:r>
            <a:r>
              <a:rPr lang="zh-CN" altLang="en-US" sz="2215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淡红色或浅褐色</a:t>
            </a:r>
            <a:r>
              <a:rPr lang="zh-CN" altLang="en-US" sz="2215">
                <a:latin typeface="Times New Roman" panose="02020603050405020304" pitchFamily="18" charset="0"/>
                <a:cs typeface="Times New Roman" panose="02020603050405020304" pitchFamily="18" charset="0"/>
              </a:rPr>
              <a:t>，再经过3~4天变成</a:t>
            </a:r>
            <a:r>
              <a:rPr lang="zh-CN" altLang="en-US" sz="2215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紫黑色或灰绿色</a:t>
            </a:r>
            <a:r>
              <a:rPr lang="zh-CN" altLang="en-US" sz="2215">
                <a:latin typeface="Times New Roman" panose="02020603050405020304" pitchFamily="18" charset="0"/>
                <a:cs typeface="Times New Roman" panose="02020603050405020304" pitchFamily="18" charset="0"/>
              </a:rPr>
              <a:t>，以后颜色不再发生变化。</a:t>
            </a:r>
          </a:p>
        </p:txBody>
      </p:sp>
      <p:pic>
        <p:nvPicPr>
          <p:cNvPr id="4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4360" y="2191898"/>
            <a:ext cx="1943012" cy="166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70170" y="2191898"/>
            <a:ext cx="2229128" cy="1587712"/>
          </a:xfrm>
          <a:prstGeom prst="rect">
            <a:avLst/>
          </a:prstGeom>
          <a:noFill/>
          <a:ln>
            <a:noFill/>
          </a:ln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同侧圆角矩形 23"/>
          <p:cNvSpPr>
            <a:spLocks noChangeArrowheads="1"/>
          </p:cNvSpPr>
          <p:nvPr/>
        </p:nvSpPr>
        <p:spPr bwMode="auto">
          <a:xfrm>
            <a:off x="323855" y="1062318"/>
            <a:ext cx="1331931" cy="388149"/>
          </a:xfrm>
          <a:custGeom>
            <a:gdLst>
              <a:gd name="T0" fmla="*/ 0 w 2000609"/>
              <a:gd name="T1" fmla="*/ 0 h 516419"/>
              <a:gd name="T2" fmla="*/ 2000609 w 2000609"/>
              <a:gd name="T3" fmla="*/ 516419 h 516419"/>
            </a:gdLst>
            <a:rect l="T0" t="T1" r="T2" b="T3"/>
            <a:pathLst>
              <a:path w="2000609" h="516418">
                <a:moveTo>
                  <a:pt x="86071" y="0"/>
                </a:moveTo>
                <a:lnTo>
                  <a:pt x="1914537" y="0"/>
                </a:lnTo>
                <a:cubicBezTo>
                  <a:pt x="1962073" y="0"/>
                  <a:pt x="2000608" y="38535"/>
                  <a:pt x="2000608" y="86071"/>
                </a:cubicBezTo>
                <a:lnTo>
                  <a:pt x="2000609" y="516419"/>
                </a:lnTo>
                <a:lnTo>
                  <a:pt x="0" y="516419"/>
                </a:lnTo>
                <a:lnTo>
                  <a:pt x="0" y="86071"/>
                </a:lnTo>
                <a:cubicBezTo>
                  <a:pt x="0" y="38535"/>
                  <a:pt x="38535" y="0"/>
                  <a:pt x="86071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zh-CN" altLang="en-US" sz="225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三、研讨</a:t>
            </a:r>
            <a:endParaRPr lang="zh-CN" altLang="en-US" sz="225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1946" y="1772986"/>
            <a:ext cx="6251678" cy="489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85" b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2.</a:t>
            </a:r>
            <a:r>
              <a:rPr lang="zh-CN" altLang="en-US" sz="2585" b="1">
                <a:sym typeface="+mn-ea"/>
              </a:rPr>
              <a:t>蚕卵孵化需要什么条件？</a:t>
            </a:r>
            <a:endParaRPr lang="zh-CN" altLang="en-US" sz="2585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84663" y="3045557"/>
            <a:ext cx="7176363" cy="1115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215">
                <a:sym typeface="+mn-ea"/>
              </a:rPr>
              <a:t>         </a:t>
            </a:r>
            <a:r>
              <a:rPr lang="zh-CN" altLang="en-US" sz="2215">
                <a:sym typeface="+mn-ea"/>
              </a:rPr>
              <a:t>蚕卵孵化的时候要放在</a:t>
            </a:r>
            <a:r>
              <a:rPr lang="zh-CN" altLang="en-US" sz="2215">
                <a:solidFill>
                  <a:srgbClr val="FF0000"/>
                </a:solidFill>
                <a:sym typeface="+mn-ea"/>
              </a:rPr>
              <a:t>温度适宜且通风</a:t>
            </a:r>
            <a:r>
              <a:rPr lang="zh-CN" altLang="en-US" sz="2215">
                <a:sym typeface="+mn-ea"/>
              </a:rPr>
              <a:t>的地方，最佳温度大约是</a:t>
            </a:r>
            <a:r>
              <a:rPr lang="en-US" altLang="zh-CN" sz="2215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25</a:t>
            </a:r>
            <a:r>
              <a:rPr lang="en-US" altLang="zh-CN" sz="2215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℃</a:t>
            </a:r>
            <a:r>
              <a:rPr lang="en-US" altLang="zh-CN" sz="2215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,</a:t>
            </a:r>
            <a:r>
              <a:rPr lang="zh-CN" altLang="en-US" sz="2215">
                <a:sym typeface="+mn-ea"/>
              </a:rPr>
              <a:t>如果天气干燥，可以在蚕卵上洒些水。</a:t>
            </a: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MODEL_TYPE" val="cover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MODEL_TYPE" val="cover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31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MODEL_TYPE" val="cover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3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MODEL_TYPE" val="cover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3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MODEL_TYPE" val="cover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3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MODEL_TYPE" val="cover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3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MODEL_TYPE" val="cover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36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MODEL_TYPE" val="cover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37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MODEL_TYPE" val="cover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38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MODEL_TYPE" val="cover"/>
  <p:tag name="KSO_WM_SLIDE_SUBTYPE" val="pureTxt"/>
  <p:tag name="KSO_WM_SLIDE_TYPE" val="title"/>
  <p:tag name="KSO_WM_TAG_VERSION" val="1.0"/>
  <p:tag name="KSO_WM_TEMPLATE_CATEGORY" val="custom"/>
  <p:tag name="KSO_WM_TEMPLATE_INDEX" val="20187308"/>
  <p:tag name="KSO_WM_TEMPLATE_SUBCATEGORY" val="0"/>
  <p:tag name="KSO_WM_TEMPLATE_THUMBS_INDEX" val="1、2、3、6、8、10、11、12、15"/>
</p:tagLst>
</file>

<file path=ppt/tags/tag39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heme/theme1.xml><?xml version="1.0" encoding="utf-8"?>
<a:theme xmlns:r="http://schemas.openxmlformats.org/officeDocument/2006/relationships" xmlns:a="http://schemas.openxmlformats.org/drawingml/2006/main" name="主题4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r="http://schemas.openxmlformats.org/officeDocument/2006/relationships" xmlns:a="http://schemas.openxmlformats.org/drawingml/2006/main" name="2_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主题1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r="http://schemas.openxmlformats.org/officeDocument/2006/relationships" xmlns:a="http://schemas.openxmlformats.org/drawingml/2006/main" name="主题8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r="http://schemas.openxmlformats.org/officeDocument/2006/relationships" xmlns:a="http://schemas.openxmlformats.org/drawingml/2006/main" name="主题9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r="http://schemas.openxmlformats.org/officeDocument/2006/relationships" xmlns:a="http://schemas.openxmlformats.org/drawingml/2006/main" name="1_主题1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r="http://schemas.openxmlformats.org/officeDocument/2006/relationships" xmlns:a="http://schemas.openxmlformats.org/drawingml/2006/main" name="1_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r="http://schemas.openxmlformats.org/officeDocument/2006/relationships" xmlns:a="http://schemas.openxmlformats.org/drawingml/2006/main" name="主题10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r="http://schemas.openxmlformats.org/officeDocument/2006/relationships" xmlns:a="http://schemas.openxmlformats.org/drawingml/2006/main" name="4_主题1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resentationFormat>On-screen Show (4:3)</PresentationFormat>
  <Paragraphs>45</Paragraphs>
  <Slides>12</Slides>
  <Notes>11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23">
      <vt:lpstr>Arial</vt:lpstr>
      <vt:lpstr>Calibri</vt:lpstr>
      <vt:lpstr>宋体</vt:lpstr>
      <vt:lpstr>微软雅黑</vt:lpstr>
      <vt:lpstr>等线 Light</vt:lpstr>
      <vt:lpstr>等线</vt:lpstr>
      <vt:lpstr>Calibri Light</vt:lpstr>
      <vt:lpstr>Times New Roman</vt:lpstr>
      <vt:lpstr>华文新魏</vt:lpstr>
      <vt:lpstr>黑体</vt:lpstr>
      <vt:lpstr>主题4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2022-03-28T09:14:36.424</cp:lastPrinted>
  <dcterms:created xsi:type="dcterms:W3CDTF">2022-03-28T09:14:36Z</dcterms:created>
  <dcterms:modified xsi:type="dcterms:W3CDTF">2022-03-28T01:14:36Z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