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notesMasterIdLst>
    <p:notesMasterId r:id="rId3"/>
  </p:notesMasterIdLst>
  <p:sldIdLst>
    <p:sldId id="286" r:id="rId4"/>
    <p:sldId id="463" r:id="rId5"/>
    <p:sldId id="464" r:id="rId6"/>
    <p:sldId id="429" r:id="rId7"/>
    <p:sldId id="391" r:id="rId8"/>
    <p:sldId id="453" r:id="rId9"/>
    <p:sldId id="452" r:id="rId10"/>
    <p:sldId id="454" r:id="rId11"/>
    <p:sldId id="466" r:id="rId12"/>
    <p:sldId id="266" r:id="rId13"/>
    <p:sldId id="467" r:id="rId14"/>
    <p:sldId id="468" r:id="rId15"/>
    <p:sldId id="461" r:id="rId16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p="http://schemas.openxmlformats.org/presentationml/2006/main">
  <p:cmAuthor id="0" name="微软用户" initials="微软用户" lastIdx="0" clrIdx="0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4227" autoAdjust="0"/>
  </p:normalViewPr>
  <p:slideViewPr>
    <p:cSldViewPr snapToGrid="0" showGuides="1">
      <p:cViewPr>
        <p:scale>
          <a:sx n="50" d="100"/>
          <a:sy n="50" d="100"/>
        </p:scale>
        <p:origin x="1740" y="852"/>
      </p:cViewPr>
      <p:guideLst>
        <p:guide orient="horz" pos="2091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tags" Target="tags/tag25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Master" Target="slideMasters/slideMaster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6.xml" /><Relationship Id="rId2" Type="http://schemas.openxmlformats.org/officeDocument/2006/relationships/tags" Target="../tags/tag77.xml" /><Relationship Id="rId3" Type="http://schemas.openxmlformats.org/officeDocument/2006/relationships/tags" Target="../tags/tag78.xml" /><Relationship Id="rId4" Type="http://schemas.openxmlformats.org/officeDocument/2006/relationships/tags" Target="../tags/tag79.xml" /><Relationship Id="rId5" Type="http://schemas.openxmlformats.org/officeDocument/2006/relationships/tags" Target="../tags/tag80.xml" /><Relationship Id="rId6" Type="http://schemas.openxmlformats.org/officeDocument/2006/relationships/tags" Target="../tags/tag81.xml" /><Relationship Id="rId7" Type="http://schemas.openxmlformats.org/officeDocument/2006/relationships/tags" Target="../tags/tag82.xml" /><Relationship Id="rId8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983FF-4ECC-4038-9C41-E6738A298A06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4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63B21-E7BB-479C-A3B0-C6B282648CB5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Relationship Id="rId3" Type="http://schemas.openxmlformats.org/officeDocument/2006/relationships/tags" Target="../tags/tag210.xml" /><Relationship Id="rId4" Type="http://schemas.openxmlformats.org/officeDocument/2006/relationships/tags" Target="../tags/tag211.xml" /><Relationship Id="rId5" Type="http://schemas.openxmlformats.org/officeDocument/2006/relationships/tags" Target="../tags/tag212.xml" /><Relationship Id="rId6" Type="http://schemas.openxmlformats.org/officeDocument/2006/relationships/tags" Target="../tags/tag213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Relationship Id="rId3" Type="http://schemas.openxmlformats.org/officeDocument/2006/relationships/tags" Target="../tags/tag221.xml" /><Relationship Id="rId4" Type="http://schemas.openxmlformats.org/officeDocument/2006/relationships/tags" Target="../tags/tag222.xml" /><Relationship Id="rId5" Type="http://schemas.openxmlformats.org/officeDocument/2006/relationships/tags" Target="../tags/tag223.xml" /><Relationship Id="rId6" Type="http://schemas.openxmlformats.org/officeDocument/2006/relationships/tags" Target="../tags/tag224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Relationship Id="rId3" Type="http://schemas.openxmlformats.org/officeDocument/2006/relationships/tags" Target="../tags/tag239.xml" /><Relationship Id="rId4" Type="http://schemas.openxmlformats.org/officeDocument/2006/relationships/tags" Target="../tags/tag240.xml" /><Relationship Id="rId5" Type="http://schemas.openxmlformats.org/officeDocument/2006/relationships/tags" Target="../tags/tag24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4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/>
        <p:txBody>
          <a:bodyPr/>
          <a:lstStyle/>
          <a:p>
            <a:fld id="{B2763B21-E7BB-479C-A3B0-C6B282648CB5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4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/>
        <p:txBody>
          <a:bodyPr/>
          <a:lstStyle/>
          <a:p>
            <a:fld id="{B2763B21-E7BB-479C-A3B0-C6B282648CB5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  <p:custDataLst>
              <p:tags r:id="rId4"/>
            </p:custDataLst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tags" Target="../tags/tag6.xml" /><Relationship Id="rId7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7.xml" /><Relationship Id="rId2" Type="http://schemas.openxmlformats.org/officeDocument/2006/relationships/tags" Target="../tags/tag58.xml" /><Relationship Id="rId3" Type="http://schemas.openxmlformats.org/officeDocument/2006/relationships/tags" Target="../tags/tag59.xml" /><Relationship Id="rId4" Type="http://schemas.openxmlformats.org/officeDocument/2006/relationships/tags" Target="../tags/tag60.xml" /><Relationship Id="rId5" Type="http://schemas.openxmlformats.org/officeDocument/2006/relationships/tags" Target="../tags/tag61.xml" /><Relationship Id="rId6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2.xml" /><Relationship Id="rId2" Type="http://schemas.openxmlformats.org/officeDocument/2006/relationships/tags" Target="../tags/tag63.xml" /><Relationship Id="rId3" Type="http://schemas.openxmlformats.org/officeDocument/2006/relationships/tags" Target="../tags/tag64.xml" /><Relationship Id="rId4" Type="http://schemas.openxmlformats.org/officeDocument/2006/relationships/tags" Target="../tags/tag65.xml" /><Relationship Id="rId5" Type="http://schemas.openxmlformats.org/officeDocument/2006/relationships/tags" Target="../tags/tag66.xml" /><Relationship Id="rId6" Type="http://schemas.openxmlformats.org/officeDocument/2006/relationships/tags" Target="../tags/tag67.xml" /><Relationship Id="rId7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.xml" /><Relationship Id="rId2" Type="http://schemas.openxmlformats.org/officeDocument/2006/relationships/tags" Target="../tags/tag8.xml" /><Relationship Id="rId3" Type="http://schemas.openxmlformats.org/officeDocument/2006/relationships/tags" Target="../tags/tag9.xml" /><Relationship Id="rId4" Type="http://schemas.openxmlformats.org/officeDocument/2006/relationships/tags" Target="../tags/tag10.xml" /><Relationship Id="rId5" Type="http://schemas.openxmlformats.org/officeDocument/2006/relationships/tags" Target="../tags/tag11.xml" /><Relationship Id="rId6" Type="http://schemas.openxmlformats.org/officeDocument/2006/relationships/tags" Target="../tags/tag12.xml" /><Relationship Id="rId7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3.xml" /><Relationship Id="rId2" Type="http://schemas.openxmlformats.org/officeDocument/2006/relationships/tags" Target="../tags/tag14.xml" /><Relationship Id="rId3" Type="http://schemas.openxmlformats.org/officeDocument/2006/relationships/tags" Target="../tags/tag15.xml" /><Relationship Id="rId4" Type="http://schemas.openxmlformats.org/officeDocument/2006/relationships/tags" Target="../tags/tag16.xml" /><Relationship Id="rId5" Type="http://schemas.openxmlformats.org/officeDocument/2006/relationships/tags" Target="../tags/tag17.xml" /><Relationship Id="rId6" Type="http://schemas.openxmlformats.org/officeDocument/2006/relationships/tags" Target="../tags/tag18.xml" /><Relationship Id="rId7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9.xml" /><Relationship Id="rId2" Type="http://schemas.openxmlformats.org/officeDocument/2006/relationships/tags" Target="../tags/tag20.xml" /><Relationship Id="rId3" Type="http://schemas.openxmlformats.org/officeDocument/2006/relationships/tags" Target="../tags/tag21.xml" /><Relationship Id="rId4" Type="http://schemas.openxmlformats.org/officeDocument/2006/relationships/tags" Target="../tags/tag22.xml" /><Relationship Id="rId5" Type="http://schemas.openxmlformats.org/officeDocument/2006/relationships/tags" Target="../tags/tag23.xml" /><Relationship Id="rId6" Type="http://schemas.openxmlformats.org/officeDocument/2006/relationships/tags" Target="../tags/tag24.xml" /><Relationship Id="rId7" Type="http://schemas.openxmlformats.org/officeDocument/2006/relationships/tags" Target="../tags/tag25.xml" /><Relationship Id="rId8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6.xml" /><Relationship Id="rId10" Type="http://schemas.openxmlformats.org/officeDocument/2006/relationships/slideMaster" Target="../slideMasters/slideMaster1.xml" /><Relationship Id="rId2" Type="http://schemas.openxmlformats.org/officeDocument/2006/relationships/tags" Target="../tags/tag27.xml" /><Relationship Id="rId3" Type="http://schemas.openxmlformats.org/officeDocument/2006/relationships/tags" Target="../tags/tag28.xml" /><Relationship Id="rId4" Type="http://schemas.openxmlformats.org/officeDocument/2006/relationships/tags" Target="../tags/tag29.xml" /><Relationship Id="rId5" Type="http://schemas.openxmlformats.org/officeDocument/2006/relationships/tags" Target="../tags/tag30.xml" /><Relationship Id="rId6" Type="http://schemas.openxmlformats.org/officeDocument/2006/relationships/tags" Target="../tags/tag31.xml" /><Relationship Id="rId7" Type="http://schemas.openxmlformats.org/officeDocument/2006/relationships/tags" Target="../tags/tag32.xml" /><Relationship Id="rId8" Type="http://schemas.openxmlformats.org/officeDocument/2006/relationships/tags" Target="../tags/tag33.xml" /><Relationship Id="rId9" Type="http://schemas.openxmlformats.org/officeDocument/2006/relationships/tags" Target="../tags/tag34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5.xml" /><Relationship Id="rId2" Type="http://schemas.openxmlformats.org/officeDocument/2006/relationships/tags" Target="../tags/tag36.xml" /><Relationship Id="rId3" Type="http://schemas.openxmlformats.org/officeDocument/2006/relationships/tags" Target="../tags/tag37.xml" /><Relationship Id="rId4" Type="http://schemas.openxmlformats.org/officeDocument/2006/relationships/tags" Target="../tags/tag38.xml" /><Relationship Id="rId5" Type="http://schemas.openxmlformats.org/officeDocument/2006/relationships/tags" Target="../tags/tag39.xml" /><Relationship Id="rId6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0.xml" /><Relationship Id="rId2" Type="http://schemas.openxmlformats.org/officeDocument/2006/relationships/tags" Target="../tags/tag41.xml" /><Relationship Id="rId3" Type="http://schemas.openxmlformats.org/officeDocument/2006/relationships/tags" Target="../tags/tag42.xml" /><Relationship Id="rId4" Type="http://schemas.openxmlformats.org/officeDocument/2006/relationships/tags" Target="../tags/tag43.xml" /><Relationship Id="rId5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4.xml" /><Relationship Id="rId2" Type="http://schemas.openxmlformats.org/officeDocument/2006/relationships/tags" Target="../tags/tag45.xml" /><Relationship Id="rId3" Type="http://schemas.openxmlformats.org/officeDocument/2006/relationships/tags" Target="../tags/tag46.xml" /><Relationship Id="rId4" Type="http://schemas.openxmlformats.org/officeDocument/2006/relationships/tags" Target="../tags/tag47.xml" /><Relationship Id="rId5" Type="http://schemas.openxmlformats.org/officeDocument/2006/relationships/tags" Target="../tags/tag48.xml" /><Relationship Id="rId6" Type="http://schemas.openxmlformats.org/officeDocument/2006/relationships/tags" Target="../tags/tag49.xml" /><Relationship Id="rId7" Type="http://schemas.openxmlformats.org/officeDocument/2006/relationships/tags" Target="../tags/tag50.xml" /><Relationship Id="rId8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1.xml" /><Relationship Id="rId2" Type="http://schemas.openxmlformats.org/officeDocument/2006/relationships/tags" Target="../tags/tag52.xml" /><Relationship Id="rId3" Type="http://schemas.openxmlformats.org/officeDocument/2006/relationships/tags" Target="../tags/tag53.xml" /><Relationship Id="rId4" Type="http://schemas.openxmlformats.org/officeDocument/2006/relationships/tags" Target="../tags/tag54.xml" /><Relationship Id="rId5" Type="http://schemas.openxmlformats.org/officeDocument/2006/relationships/tags" Target="../tags/tag55.xml" /><Relationship Id="rId6" Type="http://schemas.openxmlformats.org/officeDocument/2006/relationships/tags" Target="../tags/tag56.xml" /><Relationship Id="rId7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68.xml" /><Relationship Id="rId13" Type="http://schemas.openxmlformats.org/officeDocument/2006/relationships/tags" Target="../tags/tag69.xml" /><Relationship Id="rId14" Type="http://schemas.openxmlformats.org/officeDocument/2006/relationships/tags" Target="../tags/tag70.xml" /><Relationship Id="rId15" Type="http://schemas.openxmlformats.org/officeDocument/2006/relationships/tags" Target="../tags/tag71.xml" /><Relationship Id="rId16" Type="http://schemas.openxmlformats.org/officeDocument/2006/relationships/tags" Target="../tags/tag72.xml" /><Relationship Id="rId17" Type="http://schemas.openxmlformats.org/officeDocument/2006/relationships/tags" Target="../tags/tag73.xml" /><Relationship Id="rId18" Type="http://schemas.openxmlformats.org/officeDocument/2006/relationships/image" Target="file:///D:\qq&#25991;&#20214;\712321467\Image\C2C\Image2\%7b75232B38-A165-1FB7-499C-2E1C792CACB5%7d.png" TargetMode="External" /><Relationship Id="rId19" Type="http://schemas.openxmlformats.org/officeDocument/2006/relationships/image" Target="../media/image1.png" /><Relationship Id="rId2" Type="http://schemas.openxmlformats.org/officeDocument/2006/relationships/slideLayout" Target="../slideLayouts/slideLayout2.xml" /><Relationship Id="rId20" Type="http://schemas.openxmlformats.org/officeDocument/2006/relationships/tags" Target="../tags/tag74.xml" /><Relationship Id="rId21" Type="http://schemas.openxmlformats.org/officeDocument/2006/relationships/tags" Target="../tags/tag75.xml" /><Relationship Id="rId22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>
          <p:custDataLst>
            <p:tags r:id="rId12"/>
          </p:custDataLst>
        </p:nvPr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19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83.xml" /><Relationship Id="rId3" Type="http://schemas.openxmlformats.org/officeDocument/2006/relationships/tags" Target="../tags/tag84.xml" /><Relationship Id="rId4" Type="http://schemas.openxmlformats.org/officeDocument/2006/relationships/tags" Target="../tags/tag85.xml" /><Relationship Id="rId5" Type="http://schemas.openxmlformats.org/officeDocument/2006/relationships/image" Target="../media/image2.png" /><Relationship Id="rId6" Type="http://schemas.openxmlformats.org/officeDocument/2006/relationships/tags" Target="../tags/tag86.xml" /><Relationship Id="rId7" Type="http://schemas.openxmlformats.org/officeDocument/2006/relationships/image" Target="../media/image3.png" /><Relationship Id="rId8" Type="http://schemas.microsoft.com/office/2007/relationships/hdphoto" Target="../media/image4.wdp" /><Relationship Id="rId9" Type="http://schemas.openxmlformats.org/officeDocument/2006/relationships/tags" Target="../tags/tag87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220.xml" /><Relationship Id="rId2" Type="http://schemas.openxmlformats.org/officeDocument/2006/relationships/notesSlide" Target="../notesSlides/notesSlide1.xml" /><Relationship Id="rId3" Type="http://schemas.openxmlformats.org/officeDocument/2006/relationships/tags" Target="../tags/tag214.xml" /><Relationship Id="rId4" Type="http://schemas.openxmlformats.org/officeDocument/2006/relationships/image" Target="../media/image12.png" /><Relationship Id="rId5" Type="http://schemas.openxmlformats.org/officeDocument/2006/relationships/tags" Target="../tags/tag215.xml" /><Relationship Id="rId6" Type="http://schemas.openxmlformats.org/officeDocument/2006/relationships/tags" Target="../tags/tag216.xml" /><Relationship Id="rId7" Type="http://schemas.openxmlformats.org/officeDocument/2006/relationships/tags" Target="../tags/tag217.xml" /><Relationship Id="rId8" Type="http://schemas.openxmlformats.org/officeDocument/2006/relationships/tags" Target="../tags/tag218.xml" /><Relationship Id="rId9" Type="http://schemas.openxmlformats.org/officeDocument/2006/relationships/tags" Target="../tags/tag219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Relationship Id="rId3" Type="http://schemas.openxmlformats.org/officeDocument/2006/relationships/tags" Target="../tags/tag225.xml" /><Relationship Id="rId4" Type="http://schemas.openxmlformats.org/officeDocument/2006/relationships/image" Target="../media/image12.png" /><Relationship Id="rId5" Type="http://schemas.openxmlformats.org/officeDocument/2006/relationships/tags" Target="../tags/tag226.xml" /><Relationship Id="rId6" Type="http://schemas.openxmlformats.org/officeDocument/2006/relationships/tags" Target="../tags/tag227.xml" /><Relationship Id="rId7" Type="http://schemas.openxmlformats.org/officeDocument/2006/relationships/tags" Target="../tags/tag228.xml" /><Relationship Id="rId8" Type="http://schemas.openxmlformats.org/officeDocument/2006/relationships/tags" Target="../tags/tag229.xml" /><Relationship Id="rId9" Type="http://schemas.openxmlformats.org/officeDocument/2006/relationships/tags" Target="../tags/tag230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238.xml" /><Relationship Id="rId2" Type="http://schemas.openxmlformats.org/officeDocument/2006/relationships/tags" Target="../tags/tag231.xml" /><Relationship Id="rId3" Type="http://schemas.openxmlformats.org/officeDocument/2006/relationships/tags" Target="../tags/tag232.xml" /><Relationship Id="rId4" Type="http://schemas.openxmlformats.org/officeDocument/2006/relationships/tags" Target="../tags/tag233.xml" /><Relationship Id="rId5" Type="http://schemas.openxmlformats.org/officeDocument/2006/relationships/image" Target="../media/image13.png" /><Relationship Id="rId6" Type="http://schemas.openxmlformats.org/officeDocument/2006/relationships/tags" Target="../tags/tag234.xml" /><Relationship Id="rId7" Type="http://schemas.openxmlformats.org/officeDocument/2006/relationships/tags" Target="../tags/tag235.xml" /><Relationship Id="rId8" Type="http://schemas.openxmlformats.org/officeDocument/2006/relationships/tags" Target="../tags/tag236.xml" /><Relationship Id="rId9" Type="http://schemas.openxmlformats.org/officeDocument/2006/relationships/tags" Target="../tags/tag237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248.xml" /><Relationship Id="rId11" Type="http://schemas.openxmlformats.org/officeDocument/2006/relationships/image" Target="../media/image15.png" /><Relationship Id="rId12" Type="http://schemas.openxmlformats.org/officeDocument/2006/relationships/tags" Target="../tags/tag249.xml" /><Relationship Id="rId13" Type="http://schemas.openxmlformats.org/officeDocument/2006/relationships/tags" Target="../tags/tag250.xml" /><Relationship Id="rId2" Type="http://schemas.openxmlformats.org/officeDocument/2006/relationships/notesSlide" Target="../notesSlides/notesSlide3.xml" /><Relationship Id="rId3" Type="http://schemas.openxmlformats.org/officeDocument/2006/relationships/tags" Target="../tags/tag242.xml" /><Relationship Id="rId4" Type="http://schemas.openxmlformats.org/officeDocument/2006/relationships/tags" Target="../tags/tag243.xml" /><Relationship Id="rId5" Type="http://schemas.openxmlformats.org/officeDocument/2006/relationships/tags" Target="../tags/tag244.xml" /><Relationship Id="rId6" Type="http://schemas.openxmlformats.org/officeDocument/2006/relationships/tags" Target="../tags/tag245.xml" /><Relationship Id="rId7" Type="http://schemas.openxmlformats.org/officeDocument/2006/relationships/tags" Target="../tags/tag246.xml" /><Relationship Id="rId8" Type="http://schemas.openxmlformats.org/officeDocument/2006/relationships/tags" Target="../tags/tag247.xml" /><Relationship Id="rId9" Type="http://schemas.openxmlformats.org/officeDocument/2006/relationships/image" Target="../media/image14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96.xml" /><Relationship Id="rId11" Type="http://schemas.openxmlformats.org/officeDocument/2006/relationships/tags" Target="../tags/tag97.xml" /><Relationship Id="rId12" Type="http://schemas.openxmlformats.org/officeDocument/2006/relationships/image" Target="../media/image5.png" /><Relationship Id="rId13" Type="http://schemas.openxmlformats.org/officeDocument/2006/relationships/tags" Target="../tags/tag98.xml" /><Relationship Id="rId14" Type="http://schemas.openxmlformats.org/officeDocument/2006/relationships/tags" Target="../tags/tag99.xml" /><Relationship Id="rId15" Type="http://schemas.openxmlformats.org/officeDocument/2006/relationships/tags" Target="../tags/tag100.xml" /><Relationship Id="rId2" Type="http://schemas.openxmlformats.org/officeDocument/2006/relationships/tags" Target="../tags/tag88.xml" /><Relationship Id="rId3" Type="http://schemas.openxmlformats.org/officeDocument/2006/relationships/tags" Target="../tags/tag89.xml" /><Relationship Id="rId4" Type="http://schemas.openxmlformats.org/officeDocument/2006/relationships/tags" Target="../tags/tag90.xml" /><Relationship Id="rId5" Type="http://schemas.openxmlformats.org/officeDocument/2006/relationships/tags" Target="../tags/tag91.xml" /><Relationship Id="rId6" Type="http://schemas.openxmlformats.org/officeDocument/2006/relationships/tags" Target="../tags/tag92.xml" /><Relationship Id="rId7" Type="http://schemas.openxmlformats.org/officeDocument/2006/relationships/tags" Target="../tags/tag93.xml" /><Relationship Id="rId8" Type="http://schemas.openxmlformats.org/officeDocument/2006/relationships/tags" Target="../tags/tag94.xml" /><Relationship Id="rId9" Type="http://schemas.openxmlformats.org/officeDocument/2006/relationships/tags" Target="../tags/tag95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109.xml" /><Relationship Id="rId11" Type="http://schemas.openxmlformats.org/officeDocument/2006/relationships/tags" Target="../tags/tag110.xml" /><Relationship Id="rId12" Type="http://schemas.openxmlformats.org/officeDocument/2006/relationships/tags" Target="../tags/tag111.xml" /><Relationship Id="rId13" Type="http://schemas.openxmlformats.org/officeDocument/2006/relationships/tags" Target="../tags/tag112.xml" /><Relationship Id="rId2" Type="http://schemas.openxmlformats.org/officeDocument/2006/relationships/tags" Target="../tags/tag101.xml" /><Relationship Id="rId3" Type="http://schemas.openxmlformats.org/officeDocument/2006/relationships/tags" Target="../tags/tag102.xml" /><Relationship Id="rId4" Type="http://schemas.openxmlformats.org/officeDocument/2006/relationships/tags" Target="../tags/tag103.xml" /><Relationship Id="rId5" Type="http://schemas.openxmlformats.org/officeDocument/2006/relationships/tags" Target="../tags/tag104.xml" /><Relationship Id="rId6" Type="http://schemas.openxmlformats.org/officeDocument/2006/relationships/tags" Target="../tags/tag105.xml" /><Relationship Id="rId7" Type="http://schemas.openxmlformats.org/officeDocument/2006/relationships/tags" Target="../tags/tag106.xml" /><Relationship Id="rId8" Type="http://schemas.openxmlformats.org/officeDocument/2006/relationships/tags" Target="../tags/tag107.xml" /><Relationship Id="rId9" Type="http://schemas.openxmlformats.org/officeDocument/2006/relationships/tags" Target="../tags/tag108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10" Type="http://schemas.openxmlformats.org/officeDocument/2006/relationships/tags" Target="../tags/tag120.xml" /><Relationship Id="rId11" Type="http://schemas.openxmlformats.org/officeDocument/2006/relationships/tags" Target="../tags/tag121.xml" /><Relationship Id="rId12" Type="http://schemas.openxmlformats.org/officeDocument/2006/relationships/tags" Target="../tags/tag122.xml" /><Relationship Id="rId13" Type="http://schemas.openxmlformats.org/officeDocument/2006/relationships/tags" Target="../tags/tag123.xml" /><Relationship Id="rId14" Type="http://schemas.openxmlformats.org/officeDocument/2006/relationships/tags" Target="../tags/tag124.xml" /><Relationship Id="rId15" Type="http://schemas.openxmlformats.org/officeDocument/2006/relationships/tags" Target="../tags/tag125.xml" /><Relationship Id="rId2" Type="http://schemas.openxmlformats.org/officeDocument/2006/relationships/tags" Target="../tags/tag113.xml" /><Relationship Id="rId3" Type="http://schemas.openxmlformats.org/officeDocument/2006/relationships/image" Target="../media/image6.png" /><Relationship Id="rId4" Type="http://schemas.openxmlformats.org/officeDocument/2006/relationships/tags" Target="../tags/tag114.xml" /><Relationship Id="rId5" Type="http://schemas.openxmlformats.org/officeDocument/2006/relationships/tags" Target="../tags/tag115.xml" /><Relationship Id="rId6" Type="http://schemas.openxmlformats.org/officeDocument/2006/relationships/tags" Target="../tags/tag116.xml" /><Relationship Id="rId7" Type="http://schemas.openxmlformats.org/officeDocument/2006/relationships/tags" Target="../tags/tag117.xml" /><Relationship Id="rId8" Type="http://schemas.openxmlformats.org/officeDocument/2006/relationships/tags" Target="../tags/tag118.xml" /><Relationship Id="rId9" Type="http://schemas.openxmlformats.org/officeDocument/2006/relationships/tags" Target="../tags/tag119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microsoft.com/office/2007/relationships/hdphoto" Target="../media/image9.wdp" /><Relationship Id="rId11" Type="http://schemas.openxmlformats.org/officeDocument/2006/relationships/tags" Target="../tags/tag132.xml" /><Relationship Id="rId12" Type="http://schemas.openxmlformats.org/officeDocument/2006/relationships/tags" Target="../tags/tag133.xml" /><Relationship Id="rId2" Type="http://schemas.openxmlformats.org/officeDocument/2006/relationships/tags" Target="../tags/tag126.xml" /><Relationship Id="rId3" Type="http://schemas.openxmlformats.org/officeDocument/2006/relationships/image" Target="../media/image7.png" /><Relationship Id="rId4" Type="http://schemas.openxmlformats.org/officeDocument/2006/relationships/tags" Target="../tags/tag127.xml" /><Relationship Id="rId5" Type="http://schemas.openxmlformats.org/officeDocument/2006/relationships/tags" Target="../tags/tag128.xml" /><Relationship Id="rId6" Type="http://schemas.openxmlformats.org/officeDocument/2006/relationships/tags" Target="../tags/tag129.xml" /><Relationship Id="rId7" Type="http://schemas.openxmlformats.org/officeDocument/2006/relationships/tags" Target="../tags/tag130.xml" /><Relationship Id="rId8" Type="http://schemas.openxmlformats.org/officeDocument/2006/relationships/tags" Target="../tags/tag131.xml" /><Relationship Id="rId9" Type="http://schemas.openxmlformats.org/officeDocument/2006/relationships/image" Target="../media/image8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34.xml" /><Relationship Id="rId3" Type="http://schemas.openxmlformats.org/officeDocument/2006/relationships/tags" Target="../tags/tag135.xml" /><Relationship Id="rId4" Type="http://schemas.openxmlformats.org/officeDocument/2006/relationships/image" Target="../media/image8.png" /><Relationship Id="rId5" Type="http://schemas.microsoft.com/office/2007/relationships/hdphoto" Target="../media/image9.wdp" /><Relationship Id="rId6" Type="http://schemas.openxmlformats.org/officeDocument/2006/relationships/tags" Target="../tags/tag136.xml" /><Relationship Id="rId7" Type="http://schemas.openxmlformats.org/officeDocument/2006/relationships/tags" Target="../tags/tag137.xml" /><Relationship Id="rId8" Type="http://schemas.openxmlformats.org/officeDocument/2006/relationships/tags" Target="../tags/tag138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146.xml" /><Relationship Id="rId11" Type="http://schemas.openxmlformats.org/officeDocument/2006/relationships/tags" Target="../tags/tag147.xml" /><Relationship Id="rId12" Type="http://schemas.openxmlformats.org/officeDocument/2006/relationships/image" Target="../media/image10.jpeg" /><Relationship Id="rId13" Type="http://schemas.openxmlformats.org/officeDocument/2006/relationships/tags" Target="../tags/tag148.xml" /><Relationship Id="rId14" Type="http://schemas.openxmlformats.org/officeDocument/2006/relationships/tags" Target="../tags/tag149.xml" /><Relationship Id="rId15" Type="http://schemas.openxmlformats.org/officeDocument/2006/relationships/tags" Target="../tags/tag150.xml" /><Relationship Id="rId16" Type="http://schemas.openxmlformats.org/officeDocument/2006/relationships/tags" Target="../tags/tag151.xml" /><Relationship Id="rId17" Type="http://schemas.openxmlformats.org/officeDocument/2006/relationships/tags" Target="../tags/tag152.xml" /><Relationship Id="rId18" Type="http://schemas.openxmlformats.org/officeDocument/2006/relationships/tags" Target="../tags/tag153.xml" /><Relationship Id="rId2" Type="http://schemas.openxmlformats.org/officeDocument/2006/relationships/tags" Target="../tags/tag139.xml" /><Relationship Id="rId3" Type="http://schemas.openxmlformats.org/officeDocument/2006/relationships/image" Target="../media/image7.png" /><Relationship Id="rId4" Type="http://schemas.openxmlformats.org/officeDocument/2006/relationships/tags" Target="../tags/tag140.xml" /><Relationship Id="rId5" Type="http://schemas.openxmlformats.org/officeDocument/2006/relationships/tags" Target="../tags/tag141.xml" /><Relationship Id="rId6" Type="http://schemas.openxmlformats.org/officeDocument/2006/relationships/tags" Target="../tags/tag142.xml" /><Relationship Id="rId7" Type="http://schemas.openxmlformats.org/officeDocument/2006/relationships/tags" Target="../tags/tag143.xml" /><Relationship Id="rId8" Type="http://schemas.openxmlformats.org/officeDocument/2006/relationships/tags" Target="../tags/tag144.xml" /><Relationship Id="rId9" Type="http://schemas.openxmlformats.org/officeDocument/2006/relationships/tags" Target="../tags/tag145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162.xml" /><Relationship Id="rId11" Type="http://schemas.openxmlformats.org/officeDocument/2006/relationships/tags" Target="../tags/tag163.xml" /><Relationship Id="rId12" Type="http://schemas.openxmlformats.org/officeDocument/2006/relationships/tags" Target="../tags/tag164.xml" /><Relationship Id="rId13" Type="http://schemas.openxmlformats.org/officeDocument/2006/relationships/tags" Target="../tags/tag165.xml" /><Relationship Id="rId14" Type="http://schemas.openxmlformats.org/officeDocument/2006/relationships/tags" Target="../tags/tag166.xml" /><Relationship Id="rId15" Type="http://schemas.openxmlformats.org/officeDocument/2006/relationships/tags" Target="../tags/tag167.xml" /><Relationship Id="rId16" Type="http://schemas.openxmlformats.org/officeDocument/2006/relationships/tags" Target="../tags/tag168.xml" /><Relationship Id="rId17" Type="http://schemas.openxmlformats.org/officeDocument/2006/relationships/tags" Target="../tags/tag169.xml" /><Relationship Id="rId18" Type="http://schemas.openxmlformats.org/officeDocument/2006/relationships/image" Target="../media/image11.png" /><Relationship Id="rId19" Type="http://schemas.openxmlformats.org/officeDocument/2006/relationships/tags" Target="../tags/tag170.xml" /><Relationship Id="rId2" Type="http://schemas.openxmlformats.org/officeDocument/2006/relationships/tags" Target="../tags/tag154.xml" /><Relationship Id="rId20" Type="http://schemas.openxmlformats.org/officeDocument/2006/relationships/tags" Target="../tags/tag171.xml" /><Relationship Id="rId21" Type="http://schemas.openxmlformats.org/officeDocument/2006/relationships/tags" Target="../tags/tag172.xml" /><Relationship Id="rId22" Type="http://schemas.openxmlformats.org/officeDocument/2006/relationships/tags" Target="../tags/tag173.xml" /><Relationship Id="rId23" Type="http://schemas.openxmlformats.org/officeDocument/2006/relationships/tags" Target="../tags/tag174.xml" /><Relationship Id="rId3" Type="http://schemas.openxmlformats.org/officeDocument/2006/relationships/tags" Target="../tags/tag155.xml" /><Relationship Id="rId4" Type="http://schemas.openxmlformats.org/officeDocument/2006/relationships/tags" Target="../tags/tag156.xml" /><Relationship Id="rId5" Type="http://schemas.openxmlformats.org/officeDocument/2006/relationships/tags" Target="../tags/tag157.xml" /><Relationship Id="rId6" Type="http://schemas.openxmlformats.org/officeDocument/2006/relationships/tags" Target="../tags/tag158.xml" /><Relationship Id="rId7" Type="http://schemas.openxmlformats.org/officeDocument/2006/relationships/tags" Target="../tags/tag159.xml" /><Relationship Id="rId8" Type="http://schemas.openxmlformats.org/officeDocument/2006/relationships/tags" Target="../tags/tag160.xml" /><Relationship Id="rId9" Type="http://schemas.openxmlformats.org/officeDocument/2006/relationships/tags" Target="../tags/tag161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182.xml" /><Relationship Id="rId11" Type="http://schemas.openxmlformats.org/officeDocument/2006/relationships/tags" Target="../tags/tag183.xml" /><Relationship Id="rId12" Type="http://schemas.openxmlformats.org/officeDocument/2006/relationships/tags" Target="../tags/tag184.xml" /><Relationship Id="rId13" Type="http://schemas.openxmlformats.org/officeDocument/2006/relationships/tags" Target="../tags/tag185.xml" /><Relationship Id="rId14" Type="http://schemas.openxmlformats.org/officeDocument/2006/relationships/tags" Target="../tags/tag186.xml" /><Relationship Id="rId15" Type="http://schemas.openxmlformats.org/officeDocument/2006/relationships/tags" Target="../tags/tag187.xml" /><Relationship Id="rId16" Type="http://schemas.openxmlformats.org/officeDocument/2006/relationships/tags" Target="../tags/tag188.xml" /><Relationship Id="rId17" Type="http://schemas.openxmlformats.org/officeDocument/2006/relationships/tags" Target="../tags/tag189.xml" /><Relationship Id="rId18" Type="http://schemas.openxmlformats.org/officeDocument/2006/relationships/tags" Target="../tags/tag190.xml" /><Relationship Id="rId19" Type="http://schemas.openxmlformats.org/officeDocument/2006/relationships/tags" Target="../tags/tag191.xml" /><Relationship Id="rId2" Type="http://schemas.openxmlformats.org/officeDocument/2006/relationships/tags" Target="../tags/tag175.xml" /><Relationship Id="rId20" Type="http://schemas.openxmlformats.org/officeDocument/2006/relationships/tags" Target="../tags/tag192.xml" /><Relationship Id="rId21" Type="http://schemas.openxmlformats.org/officeDocument/2006/relationships/tags" Target="../tags/tag193.xml" /><Relationship Id="rId22" Type="http://schemas.openxmlformats.org/officeDocument/2006/relationships/tags" Target="../tags/tag194.xml" /><Relationship Id="rId23" Type="http://schemas.openxmlformats.org/officeDocument/2006/relationships/tags" Target="../tags/tag195.xml" /><Relationship Id="rId24" Type="http://schemas.openxmlformats.org/officeDocument/2006/relationships/tags" Target="../tags/tag196.xml" /><Relationship Id="rId25" Type="http://schemas.openxmlformats.org/officeDocument/2006/relationships/tags" Target="../tags/tag197.xml" /><Relationship Id="rId26" Type="http://schemas.openxmlformats.org/officeDocument/2006/relationships/tags" Target="../tags/tag198.xml" /><Relationship Id="rId27" Type="http://schemas.openxmlformats.org/officeDocument/2006/relationships/tags" Target="../tags/tag199.xml" /><Relationship Id="rId28" Type="http://schemas.openxmlformats.org/officeDocument/2006/relationships/tags" Target="../tags/tag200.xml" /><Relationship Id="rId29" Type="http://schemas.openxmlformats.org/officeDocument/2006/relationships/tags" Target="../tags/tag201.xml" /><Relationship Id="rId3" Type="http://schemas.openxmlformats.org/officeDocument/2006/relationships/image" Target="../media/image7.png" /><Relationship Id="rId30" Type="http://schemas.openxmlformats.org/officeDocument/2006/relationships/tags" Target="../tags/tag202.xml" /><Relationship Id="rId31" Type="http://schemas.openxmlformats.org/officeDocument/2006/relationships/tags" Target="../tags/tag203.xml" /><Relationship Id="rId32" Type="http://schemas.openxmlformats.org/officeDocument/2006/relationships/tags" Target="../tags/tag204.xml" /><Relationship Id="rId33" Type="http://schemas.openxmlformats.org/officeDocument/2006/relationships/tags" Target="../tags/tag205.xml" /><Relationship Id="rId34" Type="http://schemas.openxmlformats.org/officeDocument/2006/relationships/tags" Target="../tags/tag206.xml" /><Relationship Id="rId35" Type="http://schemas.openxmlformats.org/officeDocument/2006/relationships/tags" Target="../tags/tag207.xml" /><Relationship Id="rId36" Type="http://schemas.openxmlformats.org/officeDocument/2006/relationships/tags" Target="../tags/tag208.xml" /><Relationship Id="rId37" Type="http://schemas.openxmlformats.org/officeDocument/2006/relationships/tags" Target="../tags/tag209.xml" /><Relationship Id="rId4" Type="http://schemas.openxmlformats.org/officeDocument/2006/relationships/tags" Target="../tags/tag176.xml" /><Relationship Id="rId5" Type="http://schemas.openxmlformats.org/officeDocument/2006/relationships/tags" Target="../tags/tag177.xml" /><Relationship Id="rId6" Type="http://schemas.openxmlformats.org/officeDocument/2006/relationships/tags" Target="../tags/tag178.xml" /><Relationship Id="rId7" Type="http://schemas.openxmlformats.org/officeDocument/2006/relationships/tags" Target="../tags/tag179.xml" /><Relationship Id="rId8" Type="http://schemas.openxmlformats.org/officeDocument/2006/relationships/tags" Target="../tags/tag180.xml" /><Relationship Id="rId9" Type="http://schemas.openxmlformats.org/officeDocument/2006/relationships/tags" Target="../tags/tag18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文本框 19"/>
          <p:cNvSpPr txBox="1"/>
          <p:nvPr>
            <p:custDataLst>
              <p:tags r:id="rId4"/>
            </p:custDataLst>
          </p:nvPr>
        </p:nvSpPr>
        <p:spPr>
          <a:xfrm>
            <a:off x="132825" y="253453"/>
            <a:ext cx="4379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科学  教科版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二年级  下册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322567" y="1515143"/>
            <a:ext cx="7676190" cy="53428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3027" r="92377">
                        <a14:foregroundMark x1="18946" y1="55455" x2="18946" y2="55455"/>
                        <a14:foregroundMark x1="29821" y1="50455" x2="29821" y2="50455"/>
                        <a14:foregroundMark x1="32511" y1="50455" x2="32511" y2="50455"/>
                        <a14:foregroundMark x1="35314" y1="56364" x2="35314" y2="56364"/>
                        <a14:foregroundMark x1="34865" y1="66364" x2="34865" y2="66364"/>
                        <a14:foregroundMark x1="38229" y1="59545" x2="38229" y2="59545"/>
                        <a14:foregroundMark x1="40247" y1="60455" x2="40247" y2="60455"/>
                        <a14:foregroundMark x1="42601" y1="54091" x2="42601" y2="54091"/>
                        <a14:foregroundMark x1="50673" y1="61364" x2="50673" y2="61364"/>
                        <a14:foregroundMark x1="57287" y1="53182" x2="57287" y2="53182"/>
                        <a14:foregroundMark x1="62220" y1="65455" x2="62220" y2="65455"/>
                        <a14:foregroundMark x1="66928" y1="57727" x2="66928" y2="57727"/>
                        <a14:foregroundMark x1="71188" y1="57727" x2="71188" y2="57727"/>
                        <a14:foregroundMark x1="76345" y1="55909" x2="76345" y2="55909"/>
                        <a14:foregroundMark x1="79709" y1="50455" x2="79709" y2="50455"/>
                        <a14:foregroundMark x1="80381" y1="69091" x2="80381" y2="690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9324" y="1422652"/>
            <a:ext cx="7670800" cy="1891901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6284" y="311914"/>
            <a:ext cx="2456901" cy="713294"/>
          </a:xfrm>
          <a:prstGeom prst="rect">
            <a:avLst/>
          </a:prstGeom>
        </p:spPr>
      </p:pic>
      <p:sp>
        <p:nvSpPr>
          <p:cNvPr id="30" name="文本框 8"/>
          <p:cNvSpPr txBox="1"/>
          <p:nvPr>
            <p:custDataLst>
              <p:tags r:id="rId6"/>
            </p:custDataLst>
          </p:nvPr>
        </p:nvSpPr>
        <p:spPr>
          <a:xfrm>
            <a:off x="765810" y="1025208"/>
            <a:ext cx="106387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200" b="1" spc="180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200" b="1" spc="1800" smtClean="0">
                <a:latin typeface="宋体" panose="02010600030101010101" pitchFamily="2" charset="-122"/>
                <a:ea typeface="宋体" panose="02010600030101010101" pitchFamily="2" charset="-122"/>
              </a:rPr>
              <a:t>我们玩</a:t>
            </a:r>
            <a:r>
              <a:rPr lang="en-US" altLang="zh-CN" sz="3200" b="1" spc="180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200" b="1" spc="1800" smtClean="0">
                <a:latin typeface="宋体" panose="02010600030101010101" pitchFamily="2" charset="-122"/>
                <a:ea typeface="宋体" panose="02010600030101010101" pitchFamily="2" charset="-122"/>
              </a:rPr>
              <a:t>抓尺子</a:t>
            </a:r>
            <a:r>
              <a:rPr lang="en-US" altLang="zh-CN" sz="3200" b="1" spc="180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3200" b="1" spc="1800" smtClean="0">
                <a:latin typeface="宋体" panose="02010600030101010101" pitchFamily="2" charset="-122"/>
                <a:ea typeface="宋体" panose="02010600030101010101" pitchFamily="2" charset="-122"/>
              </a:rPr>
              <a:t>游戏时用到了哪些感觉器官？</a:t>
            </a:r>
            <a:endParaRPr lang="zh-CN" altLang="en-US" sz="3200" b="1" spc="180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圆角矩形 8"/>
          <p:cNvSpPr/>
          <p:nvPr>
            <p:custDataLst>
              <p:tags r:id="rId7"/>
            </p:custDataLst>
          </p:nvPr>
        </p:nvSpPr>
        <p:spPr>
          <a:xfrm>
            <a:off x="788840" y="3318946"/>
            <a:ext cx="10219055" cy="1823720"/>
          </a:xfrm>
          <a:prstGeom prst="roundRect">
            <a:avLst/>
          </a:prstGeom>
          <a:noFill/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lnSpc>
                <a:spcPct val="150000"/>
              </a:lnSpc>
            </a:pP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眼睛</a:t>
            </a:r>
            <a:r>
              <a:rPr lang="en-US" altLang="zh-CN" sz="32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看尺子下落</a:t>
            </a:r>
            <a:r>
              <a:rPr lang="en-US" altLang="zh-CN" sz="32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)</a:t>
            </a:r>
            <a:r>
              <a:rPr lang="en-US" altLang="zh-CN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脑</a:t>
            </a:r>
            <a:r>
              <a:rPr lang="en-US" altLang="zh-CN" sz="32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反应抓的动作</a:t>
            </a:r>
            <a:r>
              <a:rPr lang="en-US" altLang="zh-CN" sz="32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)</a:t>
            </a:r>
            <a:r>
              <a:rPr lang="en-US" altLang="zh-CN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手</a:t>
            </a:r>
            <a:r>
              <a:rPr lang="en-US" altLang="zh-CN" sz="32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抓尺子</a:t>
            </a:r>
            <a:r>
              <a:rPr lang="en-US" altLang="zh-CN" sz="32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)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8"/>
            </p:custDataLst>
          </p:nvPr>
        </p:nvSpPr>
        <p:spPr>
          <a:xfrm>
            <a:off x="1701800" y="1025208"/>
            <a:ext cx="955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wǒ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  men 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wán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     zhu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ā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 ch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ǐ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z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ǐ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       y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ó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u     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xì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sh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í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 y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òng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d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ào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le     nǎ</a:t>
            </a:r>
            <a:endParaRPr lang="zh-CN" altLang="en-US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>
            <p:custDataLst>
              <p:tags r:id="rId9"/>
            </p:custDataLst>
          </p:nvPr>
        </p:nvSpPr>
        <p:spPr>
          <a:xfrm>
            <a:off x="788840" y="1987411"/>
            <a:ext cx="34886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xi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ē 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    g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ǎ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n    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jià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o    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q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ì    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guān </a:t>
            </a:r>
            <a:endParaRPr lang="zh-CN" altLang="en-US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6284" y="311914"/>
            <a:ext cx="2456901" cy="713294"/>
          </a:xfrm>
          <a:prstGeom prst="rect">
            <a:avLst/>
          </a:prstGeom>
        </p:spPr>
      </p:pic>
      <p:sp>
        <p:nvSpPr>
          <p:cNvPr id="2" name="文本框 8"/>
          <p:cNvSpPr txBox="1"/>
          <p:nvPr>
            <p:custDataLst>
              <p:tags r:id="rId6"/>
            </p:custDataLst>
          </p:nvPr>
        </p:nvSpPr>
        <p:spPr>
          <a:xfrm>
            <a:off x="838517" y="1551836"/>
            <a:ext cx="99218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pc="180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200" b="1" spc="1800" smtClean="0">
                <a:latin typeface="宋体" panose="02010600030101010101" pitchFamily="2" charset="-122"/>
                <a:ea typeface="宋体" panose="02010600030101010101" pitchFamily="2" charset="-122"/>
              </a:rPr>
              <a:t>说说我们提高游戏得分的方法。</a:t>
            </a:r>
            <a:endParaRPr lang="zh-CN" altLang="en-US" sz="3200" b="1" spc="180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圆角矩形 10"/>
          <p:cNvSpPr/>
          <p:nvPr>
            <p:custDataLst>
              <p:tags r:id="rId7"/>
            </p:custDataLst>
          </p:nvPr>
        </p:nvSpPr>
        <p:spPr>
          <a:xfrm>
            <a:off x="838517" y="2662029"/>
            <a:ext cx="10219690" cy="2292985"/>
          </a:xfrm>
          <a:prstGeom prst="roundRect">
            <a:avLst/>
          </a:prstGeom>
          <a:noFill/>
          <a:ln w="285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A.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眼睛要盯住尺子，看到尺子要落下就捏住；</a:t>
            </a:r>
            <a:endParaRPr lang="en-US" altLang="zh-CN" sz="32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B.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要看好手和尺子下边缘的距离，并且手指间距尽量小；</a:t>
            </a:r>
            <a:endParaRPr lang="en-US" altLang="zh-CN" sz="32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C.</a:t>
            </a: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多玩几遍反应就快了，得分就高了，要多练习。</a:t>
            </a:r>
            <a:endParaRPr lang="zh-CN" altLang="en-US" sz="32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8"/>
            </p:custDataLst>
          </p:nvPr>
        </p:nvSpPr>
        <p:spPr>
          <a:xfrm>
            <a:off x="1679974" y="1229147"/>
            <a:ext cx="87975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shuō shuō </a:t>
            </a:r>
            <a:r>
              <a:rPr lang="zh-CN" altLang="en-US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wǒ   </a:t>
            </a:r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men </a:t>
            </a:r>
            <a:r>
              <a:rPr lang="zh-CN" altLang="en-US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t</a:t>
            </a:r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í </a:t>
            </a:r>
            <a:r>
              <a:rPr lang="zh-CN" altLang="en-US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g</a:t>
            </a:r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āo </a:t>
            </a:r>
            <a:r>
              <a:rPr lang="zh-CN" altLang="en-US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 y</a:t>
            </a:r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óu </a:t>
            </a:r>
            <a:r>
              <a:rPr lang="zh-CN" altLang="en-US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x</a:t>
            </a:r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ì </a:t>
            </a:r>
            <a:r>
              <a:rPr lang="zh-CN" altLang="en-US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d</a:t>
            </a:r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é </a:t>
            </a:r>
            <a:r>
              <a:rPr lang="zh-CN" altLang="en-US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f</a:t>
            </a:r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èn </a:t>
            </a:r>
            <a:r>
              <a:rPr lang="zh-CN" altLang="en-US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de   f</a:t>
            </a:r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āng </a:t>
            </a:r>
            <a:r>
              <a:rPr lang="zh-CN" altLang="en-US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f</a:t>
            </a:r>
            <a:r>
              <a:rPr lang="zh-CN" altLang="en-US" sz="2000">
                <a:latin typeface="汉语拼音" panose="020b0604020202020204" pitchFamily="34" charset="0"/>
                <a:cs typeface="汉语拼音" panose="020b0604020202020204" pitchFamily="34" charset="0"/>
              </a:rPr>
              <a:t>ǎ </a:t>
            </a:r>
            <a:endParaRPr lang="zh-CN" altLang="en-US" sz="20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819785" y="1329835"/>
            <a:ext cx="110820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1.在玩“抓尺子”游戏时，我们没有用到的是( </a:t>
            </a:r>
            <a:r>
              <a:rPr lang="en-US"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   </a:t>
            </a: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)。</a:t>
            </a:r>
            <a:endParaRPr sz="3200" b="1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A.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眼睛</a:t>
            </a:r>
            <a:r>
              <a:rPr 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       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B</a:t>
            </a: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.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鼻子</a:t>
            </a:r>
            <a:r>
              <a:rPr 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       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C</a:t>
            </a: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. 手</a:t>
            </a:r>
            <a:endParaRPr sz="3200" b="1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2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.(</a:t>
            </a:r>
            <a:r>
              <a:rPr 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   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</a:t>
            </a: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)对锻炼人的反应速度最有帮助</a:t>
            </a:r>
            <a:endParaRPr sz="3200" b="1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A.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跑步</a:t>
            </a:r>
            <a:r>
              <a:rPr 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       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B</a:t>
            </a: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.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打羽毛球</a:t>
            </a:r>
            <a:r>
              <a:rPr 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   </a:t>
            </a:r>
            <a:r>
              <a:rPr sz="3200" b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C</a:t>
            </a: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.看书</a:t>
            </a:r>
            <a:endParaRPr sz="3200" b="1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3.玩“抓尺子”游戏，总得分越高，说明反应越(</a:t>
            </a:r>
            <a:r>
              <a:rPr lang="en-US"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   </a:t>
            </a: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)。</a:t>
            </a:r>
            <a:endParaRPr sz="3200" b="1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A.快</a:t>
            </a:r>
            <a:r>
              <a:rPr lang="en-US"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    </a:t>
            </a: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B.慢</a:t>
            </a:r>
            <a:r>
              <a:rPr lang="en-US"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     </a:t>
            </a:r>
            <a:r>
              <a:rPr sz="32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C.不能确定</a:t>
            </a:r>
            <a:endParaRPr sz="3200" b="1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9534424" y="1484061"/>
            <a:ext cx="106914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5945" y="63102"/>
            <a:ext cx="2944623" cy="1103472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7"/>
            </p:custDataLst>
          </p:nvPr>
        </p:nvSpPr>
        <p:spPr>
          <a:xfrm>
            <a:off x="9896624" y="4379581"/>
            <a:ext cx="110006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>
            <a:off x="1825261" y="2902332"/>
            <a:ext cx="106914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9"/>
            </p:custDataLst>
          </p:nvPr>
        </p:nvSpPr>
        <p:spPr>
          <a:xfrm>
            <a:off x="5397954" y="272635"/>
            <a:ext cx="2009140" cy="84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4400" smtClean="0">
                <a:latin typeface="黑体" panose="02010609060101010101" pitchFamily="49" charset="-122"/>
                <a:ea typeface="黑体" panose="02010609060101010101" pitchFamily="49" charset="-122"/>
              </a:rPr>
              <a:t>选  择</a:t>
            </a:r>
            <a:endParaRPr lang="zh-CN" altLang="en-US" sz="4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11" name="椭圆 10"/>
          <p:cNvSpPr/>
          <p:nvPr>
            <p:custDataLst>
              <p:tags r:id="rId4"/>
            </p:custDataLst>
          </p:nvPr>
        </p:nvSpPr>
        <p:spPr>
          <a:xfrm>
            <a:off x="353176" y="2382707"/>
            <a:ext cx="2506510" cy="2131104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测试反映快慢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圆角矩形 16"/>
          <p:cNvSpPr/>
          <p:nvPr>
            <p:custDataLst>
              <p:tags r:id="rId5"/>
            </p:custDataLst>
          </p:nvPr>
        </p:nvSpPr>
        <p:spPr>
          <a:xfrm>
            <a:off x="3875405" y="901065"/>
            <a:ext cx="7372985" cy="130873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要想在游戏中获得成功，首先要集中注意力，其次就是手和眼睛要协调。</a:t>
            </a:r>
            <a:endParaRPr lang="zh-CN" altLang="en-US" sz="32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右中括号 28"/>
          <p:cNvSpPr/>
          <p:nvPr>
            <p:custDataLst>
              <p:tags r:id="rId6"/>
            </p:custDataLst>
          </p:nvPr>
        </p:nvSpPr>
        <p:spPr>
          <a:xfrm rot="10800000">
            <a:off x="3018790" y="1287780"/>
            <a:ext cx="448310" cy="4320540"/>
          </a:xfrm>
          <a:prstGeom prst="rightBracket">
            <a:avLst/>
          </a:prstGeom>
          <a:ln w="10795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>
            <p:custDataLst>
              <p:tags r:id="rId7"/>
            </p:custDataLst>
          </p:nvPr>
        </p:nvSpPr>
        <p:spPr>
          <a:xfrm>
            <a:off x="3875405" y="5042535"/>
            <a:ext cx="6797675" cy="9525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经常运动有利于反应能力的提升。</a:t>
            </a:r>
            <a:endParaRPr lang="zh-CN" altLang="en-US" sz="32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圆角矩形 9"/>
          <p:cNvSpPr/>
          <p:nvPr>
            <p:custDataLst>
              <p:tags r:id="rId8"/>
            </p:custDataLst>
          </p:nvPr>
        </p:nvSpPr>
        <p:spPr>
          <a:xfrm>
            <a:off x="3875405" y="2971800"/>
            <a:ext cx="7363460" cy="9525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平时加强反应的练习，就能提高反应速度。</a:t>
            </a:r>
            <a:endParaRPr lang="zh-CN" altLang="en-US" sz="32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1981" y="14591"/>
            <a:ext cx="2412619" cy="886474"/>
          </a:xfrm>
          <a:prstGeom prst="rect">
            <a:avLst/>
          </a:prstGeom>
        </p:spPr>
      </p:pic>
      <p:pic>
        <p:nvPicPr>
          <p:cNvPr id="30" name="New picture"/>
          <p:cNvPicPr/>
          <p:nvPr>
            <p:custDataLst>
              <p:tags r:id="rId1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2179300" y="11061700"/>
            <a:ext cx="342900" cy="254000"/>
          </a:xfrm>
          <a:prstGeom prst="cube">
            <a:avLst/>
          </a:prstGeom>
        </p:spPr>
      </p:pic>
    </p:spTree>
    <p:custDataLst>
      <p:tags r:id="rId13"/>
    </p:custDataLst>
  </p:cSld>
  <p:clrMapOvr>
    <a:masterClrMapping/>
  </p:clrMapOvr>
  <mc:AlternateContent>
    <mc:Choice xmlns:p14="http://schemas.microsoft.com/office/powerpoint/2010/main" Requires="p14">
      <p:transition advTm="5000" p14:dur="0"/>
    </mc:Choice>
    <mc:Fallback>
      <p:transition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3" name="燕尾形箭头 12"/>
          <p:cNvSpPr/>
          <p:nvPr>
            <p:custDataLst>
              <p:tags r:id="rId3"/>
            </p:custDataLst>
          </p:nvPr>
        </p:nvSpPr>
        <p:spPr>
          <a:xfrm flipV="1">
            <a:off x="4234503" y="442320"/>
            <a:ext cx="3879435" cy="1173058"/>
          </a:xfrm>
          <a:prstGeom prst="notchedRightArrow">
            <a:avLst>
              <a:gd name="adj1" fmla="val 50000"/>
              <a:gd name="adj2" fmla="val 43193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0" name="TextBox 19"/>
          <p:cNvSpPr txBox="1"/>
          <p:nvPr>
            <p:custDataLst>
              <p:tags r:id="rId4"/>
            </p:custDataLst>
          </p:nvPr>
        </p:nvSpPr>
        <p:spPr>
          <a:xfrm>
            <a:off x="2032274" y="1693179"/>
            <a:ext cx="6700338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感觉器官能帮助我们做出反应。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反复的训练能够提升反应的速度。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4712331" y="71404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科学概念目标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19"/>
          <p:cNvSpPr txBox="1"/>
          <p:nvPr>
            <p:custDataLst>
              <p:tags r:id="rId6"/>
            </p:custDataLst>
          </p:nvPr>
        </p:nvSpPr>
        <p:spPr>
          <a:xfrm>
            <a:off x="2090605" y="4409258"/>
            <a:ext cx="8780595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通过简单的数据比较，可以发现我们反应速度的变化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8" name="组合 7"/>
          <p:cNvGrpSpPr/>
          <p:nvPr>
            <p:custDataLst>
              <p:tags r:id="rId7"/>
            </p:custDataLst>
          </p:nvPr>
        </p:nvGrpSpPr>
        <p:grpSpPr>
          <a:xfrm>
            <a:off x="4156710" y="3319145"/>
            <a:ext cx="3878580" cy="1172210"/>
            <a:chOff x="6559" y="3644"/>
            <a:chExt cx="6108" cy="1846"/>
          </a:xfrm>
        </p:grpSpPr>
        <p:sp>
          <p:nvSpPr>
            <p:cNvPr id="5" name="燕尾形箭头 4"/>
            <p:cNvSpPr/>
            <p:nvPr>
              <p:custDataLst>
                <p:tags r:id="rId8"/>
              </p:custDataLst>
            </p:nvPr>
          </p:nvSpPr>
          <p:spPr>
            <a:xfrm flipV="1">
              <a:off x="6559" y="3644"/>
              <a:ext cx="6109" cy="1847"/>
            </a:xfrm>
            <a:prstGeom prst="notchedRightArrow">
              <a:avLst>
                <a:gd name="adj1" fmla="val 50000"/>
                <a:gd name="adj2" fmla="val 43193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9"/>
              </p:custDataLst>
            </p:nvPr>
          </p:nvSpPr>
          <p:spPr>
            <a:xfrm>
              <a:off x="7137" y="4019"/>
              <a:ext cx="4653" cy="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latin typeface="黑体" panose="02010609060101010101" pitchFamily="49" charset="-122"/>
                  <a:ea typeface="黑体" panose="02010609060101010101" pitchFamily="49" charset="-122"/>
                </a:rPr>
                <a:t>科学探究目标</a:t>
              </a:r>
              <a:endParaRPr lang="zh-CN" altLang="en-US" sz="36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圆角矩形 9"/>
          <p:cNvSpPr/>
          <p:nvPr>
            <p:custDataLst>
              <p:tags r:id="rId10"/>
            </p:custDataLst>
          </p:nvPr>
        </p:nvSpPr>
        <p:spPr bwMode="auto">
          <a:xfrm>
            <a:off x="1396181" y="1886398"/>
            <a:ext cx="360045" cy="37367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34925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 extrusionH="349250" prstMaterial="metal"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圆角矩形 8"/>
          <p:cNvSpPr/>
          <p:nvPr>
            <p:custDataLst>
              <p:tags r:id="rId11"/>
            </p:custDataLst>
          </p:nvPr>
        </p:nvSpPr>
        <p:spPr bwMode="auto">
          <a:xfrm>
            <a:off x="1396181" y="2517053"/>
            <a:ext cx="360045" cy="360045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3492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-167131"/>
            <a:ext cx="3077029" cy="1144941"/>
          </a:xfrm>
          <a:prstGeom prst="rect">
            <a:avLst/>
          </a:prstGeom>
        </p:spPr>
      </p:pic>
      <p:sp>
        <p:nvSpPr>
          <p:cNvPr id="26" name="圆角矩形 25"/>
          <p:cNvSpPr/>
          <p:nvPr>
            <p:custDataLst>
              <p:tags r:id="rId14"/>
            </p:custDataLst>
          </p:nvPr>
        </p:nvSpPr>
        <p:spPr bwMode="auto">
          <a:xfrm>
            <a:off x="1396181" y="4593541"/>
            <a:ext cx="360045" cy="37367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34925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 extrusionH="349250" prstMaterial="metal"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  <p:custDataLst>
      <p:tags r:id="rId15"/>
    </p:custDataLst>
  </p:cSld>
  <p:clrMapOvr>
    <a:masterClrMapping/>
  </p:clrMapOvr>
  <mc:AlternateContent>
    <mc:Choice xmlns:p14="http://schemas.microsoft.com/office/powerpoint/2010/main" Requires="p14">
      <p:transition advTm="5000" p14:dur="10"/>
    </mc:Choice>
    <mc:Fallback>
      <p:transition advTm="5000"/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8" name="TextBox 17"/>
          <p:cNvSpPr txBox="1"/>
          <p:nvPr>
            <p:custDataLst>
              <p:tags r:id="rId3"/>
            </p:custDataLst>
          </p:nvPr>
        </p:nvSpPr>
        <p:spPr>
          <a:xfrm>
            <a:off x="2002519" y="1956082"/>
            <a:ext cx="917497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能够积极投入到研究活动中，保持好奇心和兴趣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3" name="组合 2"/>
          <p:cNvGrpSpPr/>
          <p:nvPr>
            <p:custDataLst>
              <p:tags r:id="rId4"/>
            </p:custDataLst>
          </p:nvPr>
        </p:nvGrpSpPr>
        <p:grpSpPr>
          <a:xfrm>
            <a:off x="4156710" y="619125"/>
            <a:ext cx="3878580" cy="1172210"/>
            <a:chOff x="6695" y="5449"/>
            <a:chExt cx="6108" cy="1846"/>
          </a:xfrm>
        </p:grpSpPr>
        <p:sp>
          <p:nvSpPr>
            <p:cNvPr id="17" name="燕尾形箭头 16"/>
            <p:cNvSpPr/>
            <p:nvPr>
              <p:custDataLst>
                <p:tags r:id="rId5"/>
              </p:custDataLst>
            </p:nvPr>
          </p:nvSpPr>
          <p:spPr>
            <a:xfrm flipV="1">
              <a:off x="6695" y="5449"/>
              <a:ext cx="6109" cy="1847"/>
            </a:xfrm>
            <a:prstGeom prst="notchedRightArrow">
              <a:avLst>
                <a:gd name="adj1" fmla="val 50000"/>
                <a:gd name="adj2" fmla="val 43193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9" name="文本框 13"/>
            <p:cNvSpPr txBox="1"/>
            <p:nvPr>
              <p:custDataLst>
                <p:tags r:id="rId6"/>
              </p:custDataLst>
            </p:nvPr>
          </p:nvSpPr>
          <p:spPr>
            <a:xfrm>
              <a:off x="7273" y="5844"/>
              <a:ext cx="4653" cy="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latin typeface="黑体" panose="02010609060101010101" pitchFamily="49" charset="-122"/>
                  <a:ea typeface="黑体" panose="02010609060101010101" pitchFamily="49" charset="-122"/>
                </a:rPr>
                <a:t>科学态度目标</a:t>
              </a:r>
              <a:endParaRPr lang="zh-CN" altLang="en-US" sz="36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TextBox 19"/>
          <p:cNvSpPr txBox="1"/>
          <p:nvPr>
            <p:custDataLst>
              <p:tags r:id="rId7"/>
            </p:custDataLst>
          </p:nvPr>
        </p:nvSpPr>
        <p:spPr>
          <a:xfrm>
            <a:off x="2002519" y="4159885"/>
            <a:ext cx="9478282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体会数据处理作为一种技术手段，可以为研究问题提供方便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7" name="组合 6"/>
          <p:cNvGrpSpPr/>
          <p:nvPr>
            <p:custDataLst>
              <p:tags r:id="rId8"/>
            </p:custDataLst>
          </p:nvPr>
        </p:nvGrpSpPr>
        <p:grpSpPr>
          <a:xfrm>
            <a:off x="2456180" y="2987675"/>
            <a:ext cx="7089140" cy="1172210"/>
            <a:chOff x="4017" y="6227"/>
            <a:chExt cx="11164" cy="1846"/>
          </a:xfrm>
        </p:grpSpPr>
        <p:sp>
          <p:nvSpPr>
            <p:cNvPr id="4" name="燕尾形箭头 3"/>
            <p:cNvSpPr/>
            <p:nvPr>
              <p:custDataLst>
                <p:tags r:id="rId9"/>
              </p:custDataLst>
            </p:nvPr>
          </p:nvSpPr>
          <p:spPr>
            <a:xfrm flipV="1">
              <a:off x="4017" y="6227"/>
              <a:ext cx="11165" cy="1847"/>
            </a:xfrm>
            <a:prstGeom prst="notchedRightArrow">
              <a:avLst>
                <a:gd name="adj1" fmla="val 50000"/>
                <a:gd name="adj2" fmla="val 43193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6" name="文本框 5"/>
            <p:cNvSpPr txBox="1"/>
            <p:nvPr>
              <p:custDataLst>
                <p:tags r:id="rId10"/>
              </p:custDataLst>
            </p:nvPr>
          </p:nvSpPr>
          <p:spPr>
            <a:xfrm>
              <a:off x="4579" y="6641"/>
              <a:ext cx="9742" cy="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600">
                  <a:latin typeface="黑体" panose="02010609060101010101" pitchFamily="49" charset="-122"/>
                  <a:ea typeface="黑体" panose="02010609060101010101" pitchFamily="49" charset="-122"/>
                </a:rPr>
                <a:t>科学、技术、社会与环境目标</a:t>
              </a:r>
              <a:endParaRPr lang="zh-CN" altLang="en-US" sz="36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圆角矩形 9"/>
          <p:cNvSpPr/>
          <p:nvPr>
            <p:custDataLst>
              <p:tags r:id="rId11"/>
            </p:custDataLst>
          </p:nvPr>
        </p:nvSpPr>
        <p:spPr bwMode="auto">
          <a:xfrm>
            <a:off x="1396182" y="2112728"/>
            <a:ext cx="360045" cy="37367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34925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 extrusionH="349250" prstMaterial="metal"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圆角矩形 10"/>
          <p:cNvSpPr/>
          <p:nvPr>
            <p:custDataLst>
              <p:tags r:id="rId12"/>
            </p:custDataLst>
          </p:nvPr>
        </p:nvSpPr>
        <p:spPr bwMode="auto">
          <a:xfrm>
            <a:off x="1396181" y="4293907"/>
            <a:ext cx="360045" cy="37367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34925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 extrusionH="349250" prstMaterial="metal"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  <p:custDataLst>
      <p:tags r:id="rId13"/>
    </p:custDataLst>
  </p:cSld>
  <p:clrMapOvr>
    <a:masterClrMapping/>
  </p:clrMapOvr>
  <mc:AlternateContent>
    <mc:Choice xmlns:p14="http://schemas.microsoft.com/office/powerpoint/2010/main" Requires="p14">
      <p:transition advTm="5000" p14:dur="10"/>
    </mc:Choice>
    <mc:Fallback>
      <p:transition advTm="5000"/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6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932" y="362409"/>
            <a:ext cx="2365814" cy="87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>
            <p:custDataLst>
              <p:tags r:id="rId5"/>
            </p:custDataLst>
          </p:nvPr>
        </p:nvGrpSpPr>
        <p:grpSpPr>
          <a:xfrm>
            <a:off x="3067321" y="685468"/>
            <a:ext cx="7455535" cy="984885"/>
            <a:chOff x="3067321" y="685468"/>
            <a:chExt cx="7455535" cy="984885"/>
          </a:xfrm>
        </p:grpSpPr>
        <p:sp>
          <p:nvSpPr>
            <p:cNvPr id="9" name="文本框 8"/>
            <p:cNvSpPr txBox="1"/>
            <p:nvPr>
              <p:custDataLst>
                <p:tags r:id="rId6"/>
              </p:custDataLst>
            </p:nvPr>
          </p:nvSpPr>
          <p:spPr>
            <a:xfrm>
              <a:off x="3067321" y="1085578"/>
              <a:ext cx="74555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spc="180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你玩过翻拍手游戏吗？</a:t>
              </a:r>
              <a:endParaRPr lang="zh-CN" altLang="en-US" sz="3200" b="1" spc="18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" name="矩形 1"/>
            <p:cNvSpPr/>
            <p:nvPr>
              <p:custDataLst>
                <p:tags r:id="rId7"/>
              </p:custDataLst>
            </p:nvPr>
          </p:nvSpPr>
          <p:spPr>
            <a:xfrm>
              <a:off x="3182803" y="685468"/>
              <a:ext cx="56057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nǐ   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wán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guò   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fā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n    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pāi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sh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ǒu yóu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x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ì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ma</a:t>
              </a:r>
              <a:endParaRPr lang="zh-CN" altLang="en-US" sz="200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</p:grpSp>
      <p:sp>
        <p:nvSpPr>
          <p:cNvPr id="10" name="TextBox 24"/>
          <p:cNvSpPr txBox="1"/>
          <p:nvPr>
            <p:custDataLst>
              <p:tags r:id="rId8"/>
            </p:custDataLst>
          </p:nvPr>
        </p:nvSpPr>
        <p:spPr>
          <a:xfrm>
            <a:off x="2250782" y="2288177"/>
            <a:ext cx="79673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游 戏 说 明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底下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的人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进攻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，手在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上面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的人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防守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每人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连续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进攻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次。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进攻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方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拍到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对方，算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进攻方赢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  如果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没拍到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，算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防守方赢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10"/>
          <p:cNvGrpSpPr/>
          <p:nvPr>
            <p:custDataLst>
              <p:tags r:id="rId9"/>
            </p:custDataLst>
          </p:nvPr>
        </p:nvGrpSpPr>
        <p:grpSpPr>
          <a:xfrm>
            <a:off x="748054" y="2134572"/>
            <a:ext cx="10972800" cy="2330038"/>
            <a:chOff x="667657" y="1828801"/>
            <a:chExt cx="10972800" cy="2330038"/>
          </a:xfrm>
        </p:grpSpPr>
        <p:sp>
          <p:nvSpPr>
            <p:cNvPr id="12" name="矩形 11"/>
            <p:cNvSpPr/>
            <p:nvPr>
              <p:custDataLst>
                <p:tags r:id="rId10"/>
              </p:custDataLst>
            </p:nvPr>
          </p:nvSpPr>
          <p:spPr>
            <a:xfrm>
              <a:off x="667657" y="1828801"/>
              <a:ext cx="10755085" cy="219941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>
              <p:custDataLst>
                <p:tags r:id="rId11"/>
              </p:custDataLst>
            </p:nvPr>
          </p:nvGrpSpPr>
          <p:grpSpPr>
            <a:xfrm>
              <a:off x="986972" y="2096736"/>
              <a:ext cx="10653485" cy="2062103"/>
              <a:chOff x="1175658" y="1240393"/>
              <a:chExt cx="10653485" cy="2062103"/>
            </a:xfrm>
          </p:grpSpPr>
          <p:sp>
            <p:nvSpPr>
              <p:cNvPr id="14" name="TextBox 19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175658" y="1240393"/>
                <a:ext cx="10653485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3200" b="1" spc="1800">
                    <a:latin typeface="宋体" panose="02010600030101010101" pitchFamily="2" charset="-122"/>
                    <a:ea typeface="宋体" panose="02010600030101010101" pitchFamily="2" charset="-122"/>
                  </a:defRPr>
                </a:lvl1pPr>
              </a:lstStyle>
              <a:p>
                <a:pPr>
                  <a:lnSpc>
                    <a:spcPct val="200000"/>
                  </a:lnSpc>
                </a:pPr>
                <a:r>
                  <a:rPr lang="zh-CN" altLang="en-US"/>
                  <a:t>在这类游戏中，我们用到了哪些感觉器官？</a:t>
                </a:r>
                <a:endParaRPr lang="zh-CN" altLang="en-US"/>
              </a:p>
            </p:txBody>
          </p:sp>
          <p:sp>
            <p:nvSpPr>
              <p:cNvPr id="15" name="矩形 14"/>
              <p:cNvSpPr/>
              <p:nvPr>
                <p:custDataLst>
                  <p:tags r:id="rId13"/>
                </p:custDataLst>
              </p:nvPr>
            </p:nvSpPr>
            <p:spPr>
              <a:xfrm>
                <a:off x="1175658" y="1240393"/>
                <a:ext cx="1031965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zài 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zhè    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lè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i    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yó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u    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xì 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zh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ōng 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      w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ǒ 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men 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yòng dào 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le     nǎ     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xiē 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g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ǎn 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ji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à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o</a:t>
                </a:r>
                <a:endPara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  <p:sp>
            <p:nvSpPr>
              <p:cNvPr id="16" name="矩形 15"/>
              <p:cNvSpPr/>
              <p:nvPr>
                <p:custDataLst>
                  <p:tags r:id="rId14"/>
                </p:custDataLst>
              </p:nvPr>
            </p:nvSpPr>
            <p:spPr>
              <a:xfrm>
                <a:off x="1242175" y="2219975"/>
                <a:ext cx="137457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q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ì </a:t>
                </a:r>
                <a:r>
                  <a:rPr lang="zh-CN" altLang="en-US" sz="200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gu</a:t>
                </a:r>
                <a:r>
                  <a:rPr lang="zh-CN" altLang="en-US" sz="2000">
                    <a:latin typeface="汉语拼音" panose="020b0604020202020204" pitchFamily="34" charset="0"/>
                    <a:cs typeface="汉语拼音" panose="020b0604020202020204" pitchFamily="34" charset="0"/>
                  </a:rPr>
                  <a:t>ān </a:t>
                </a:r>
                <a:endPara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</p:spTree>
    <p:custDataLst>
      <p:tags r:id="rId1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66108" y="211902"/>
            <a:ext cx="2243522" cy="737680"/>
          </a:xfrm>
          <a:prstGeom prst="rect">
            <a:avLst/>
          </a:prstGeom>
        </p:spPr>
      </p:pic>
      <p:grpSp>
        <p:nvGrpSpPr>
          <p:cNvPr id="9" name="组合 8"/>
          <p:cNvGrpSpPr/>
          <p:nvPr>
            <p:custDataLst>
              <p:tags r:id="rId5"/>
            </p:custDataLst>
          </p:nvPr>
        </p:nvGrpSpPr>
        <p:grpSpPr>
          <a:xfrm>
            <a:off x="916368" y="1334671"/>
            <a:ext cx="10450131" cy="2168930"/>
            <a:chOff x="814768" y="1017171"/>
            <a:chExt cx="10450131" cy="2168930"/>
          </a:xfrm>
        </p:grpSpPr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814768" y="1123998"/>
              <a:ext cx="10450131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3200" b="1" spc="1800" smtClean="0">
                  <a:latin typeface="宋体" panose="02010600030101010101" pitchFamily="2" charset="-122"/>
                  <a:ea typeface="宋体" panose="02010600030101010101" pitchFamily="2" charset="-122"/>
                </a:rPr>
                <a:t>   做</a:t>
              </a:r>
              <a:r>
                <a:rPr lang="zh-CN" altLang="en-US" sz="3200" b="1" spc="1800">
                  <a:latin typeface="宋体" panose="02010600030101010101" pitchFamily="2" charset="-122"/>
                  <a:ea typeface="宋体" panose="02010600030101010101" pitchFamily="2" charset="-122"/>
                </a:rPr>
                <a:t>一个</a:t>
              </a:r>
              <a:r>
                <a:rPr lang="zh-CN" altLang="en-US" sz="3200" b="1" spc="1800" smtClean="0">
                  <a:latin typeface="宋体" panose="02010600030101010101" pitchFamily="2" charset="-122"/>
                  <a:ea typeface="宋体" panose="02010600030101010101" pitchFamily="2" charset="-122"/>
                </a:rPr>
                <a:t>“反应速度尺”，玩“抓尺子” 游戏</a:t>
              </a:r>
              <a:r>
                <a:rPr lang="zh-CN" altLang="en-US" sz="3200" b="1" spc="1800">
                  <a:latin typeface="宋体" panose="02010600030101010101" pitchFamily="2" charset="-122"/>
                  <a:ea typeface="宋体" panose="02010600030101010101" pitchFamily="2" charset="-122"/>
                </a:rPr>
                <a:t>。</a:t>
              </a:r>
              <a:endParaRPr lang="zh-CN" altLang="en-US" sz="3200" b="1" spc="18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>
              <p:custDataLst>
                <p:tags r:id="rId7"/>
              </p:custDataLst>
            </p:nvPr>
          </p:nvSpPr>
          <p:spPr>
            <a:xfrm>
              <a:off x="2021268" y="1017171"/>
              <a:ext cx="924363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zuò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y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ī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g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è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       f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ǎn yīng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s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ù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d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ù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ch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ǐ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               w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án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     zhuā</a:t>
              </a:r>
              <a:endParaRPr lang="zh-CN" altLang="en-US" sz="200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8" name="矩形 7"/>
            <p:cNvSpPr/>
            <p:nvPr>
              <p:custDataLst>
                <p:tags r:id="rId8"/>
              </p:custDataLst>
            </p:nvPr>
          </p:nvSpPr>
          <p:spPr>
            <a:xfrm>
              <a:off x="814768" y="2064435"/>
              <a:ext cx="41763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chǐ     z</a:t>
              </a:r>
              <a:r>
                <a:rPr lang="en-US" altLang="zh-CN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i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               yóu    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xì</a:t>
              </a:r>
              <a:endParaRPr lang="zh-CN" altLang="en-US" sz="200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06" b="97882" l="4112" r="97533">
                        <a14:backgroundMark x1="51645" y1="18588" x2="51645" y2="185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46801" y="3000828"/>
            <a:ext cx="5074874" cy="3547404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515574" y="1176220"/>
            <a:ext cx="7447326" cy="3785652"/>
          </a:xfrm>
          <a:prstGeom prst="rect">
            <a:avLst/>
          </a:prstGeom>
          <a:noFill/>
          <a:effectLst>
            <a:glow rad="127000">
              <a:schemeClr val="accent1">
                <a:lumMod val="40000"/>
                <a:lumOff val="60000"/>
              </a:schemeClr>
            </a:glow>
            <a:reflection blurRad="304800" stA="45000" endPos="0" dist="50800" dir="5400000" sy="-100000" algn="bl" rotWithShape="0"/>
            <a:softEdge rad="12700"/>
          </a:effectLst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sz="3200" b="1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宋体" panose="02010600030101010101" pitchFamily="2" charset="-122"/>
                <a:sym typeface="+mn-ea"/>
              </a:rPr>
              <a:t>制作方法</a:t>
            </a:r>
            <a:endParaRPr lang="zh-CN" sz="3200" b="1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a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)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用卡纸剪一个长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30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厘米，宽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厘米的纸条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;</a:t>
            </a:r>
            <a:endParaRPr lang="en-US" altLang="zh-CN" sz="32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)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在纸条上每隔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6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厘米画一条刻度线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;</a:t>
            </a:r>
            <a:endParaRPr lang="en-US" altLang="zh-CN" sz="32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)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在每两条线间涂色区分，并标记数字。</a:t>
            </a:r>
            <a:endParaRPr lang="zh-CN" altLang="en-US" sz="3200" b="1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06" b="97882" l="4112" r="97533">
                        <a14:backgroundMark x1="51645" y1="18588" x2="51645" y2="185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62900" y="1898212"/>
            <a:ext cx="4076700" cy="2849667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7"/>
            </p:custDataLst>
          </p:nvPr>
        </p:nvSpPr>
        <p:spPr>
          <a:xfrm>
            <a:off x="4564213" y="499574"/>
            <a:ext cx="33986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pc="1800">
                <a:latin typeface="宋体" panose="02010600030101010101" pitchFamily="2" charset="-122"/>
                <a:ea typeface="宋体" panose="02010600030101010101" pitchFamily="2" charset="-122"/>
              </a:rPr>
              <a:t>反应速度尺</a:t>
            </a:r>
            <a:endParaRPr lang="zh-CN" altLang="en-US" sz="3200"/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39108" y="183880"/>
            <a:ext cx="2243522" cy="737680"/>
          </a:xfrm>
          <a:prstGeom prst="rect">
            <a:avLst/>
          </a:prstGeom>
        </p:spPr>
      </p:pic>
      <p:grpSp>
        <p:nvGrpSpPr>
          <p:cNvPr id="12" name="组合 11"/>
          <p:cNvGrpSpPr/>
          <p:nvPr>
            <p:custDataLst>
              <p:tags r:id="rId5"/>
            </p:custDataLst>
          </p:nvPr>
        </p:nvGrpSpPr>
        <p:grpSpPr>
          <a:xfrm>
            <a:off x="1982211" y="1004920"/>
            <a:ext cx="8752620" cy="1341725"/>
            <a:chOff x="6378" y="2715"/>
            <a:chExt cx="17057" cy="1055"/>
          </a:xfrm>
        </p:grpSpPr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378" y="2718"/>
              <a:ext cx="17057" cy="864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92000" tIns="36000" rIns="36000" bIns="108000" anchor="ctr">
              <a:normAutofit/>
            </a:bodyPr>
            <a:lstStyle/>
            <a:p>
              <a:pPr>
                <a:defRPr/>
              </a:pPr>
              <a:endParaRPr lang="zh-CN" altLang="en-US" kern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矩形 3"/>
            <p:cNvSpPr/>
            <p:nvPr>
              <p:custDataLst>
                <p:tags r:id="rId7"/>
              </p:custDataLst>
            </p:nvPr>
          </p:nvSpPr>
          <p:spPr>
            <a:xfrm>
              <a:off x="6378" y="2715"/>
              <a:ext cx="370" cy="1055"/>
            </a:xfrm>
            <a:custGeom>
              <a:gdLst>
                <a:gd name="connsiteX0" fmla="*/ 0 w 235132"/>
                <a:gd name="connsiteY0" fmla="*/ 0 h 496389"/>
                <a:gd name="connsiteX1" fmla="*/ 235132 w 235132"/>
                <a:gd name="connsiteY1" fmla="*/ 0 h 496389"/>
                <a:gd name="connsiteX2" fmla="*/ 235132 w 235132"/>
                <a:gd name="connsiteY2" fmla="*/ 496389 h 496389"/>
                <a:gd name="connsiteX3" fmla="*/ 0 w 235132"/>
                <a:gd name="connsiteY3" fmla="*/ 496389 h 496389"/>
                <a:gd name="connsiteX4" fmla="*/ 0 w 235132"/>
                <a:gd name="connsiteY4" fmla="*/ 0 h 496389"/>
                <a:gd name="connsiteX0-1" fmla="*/ 0 w 243840"/>
                <a:gd name="connsiteY0-2" fmla="*/ 0 h 566058"/>
                <a:gd name="connsiteX1-3" fmla="*/ 235132 w 243840"/>
                <a:gd name="connsiteY1-4" fmla="*/ 0 h 566058"/>
                <a:gd name="connsiteX2-5" fmla="*/ 243840 w 243840"/>
                <a:gd name="connsiteY2-6" fmla="*/ 566058 h 566058"/>
                <a:gd name="connsiteX3-7" fmla="*/ 0 w 243840"/>
                <a:gd name="connsiteY3-8" fmla="*/ 496389 h 566058"/>
                <a:gd name="connsiteX4-9" fmla="*/ 0 w 243840"/>
                <a:gd name="connsiteY4-10" fmla="*/ 0 h 566058"/>
                <a:gd name="connsiteX0-11" fmla="*/ 0 w 235132"/>
                <a:gd name="connsiteY0-12" fmla="*/ 0 h 637965"/>
                <a:gd name="connsiteX1-13" fmla="*/ 235132 w 235132"/>
                <a:gd name="connsiteY1-14" fmla="*/ 0 h 637965"/>
                <a:gd name="connsiteX2-15" fmla="*/ 235131 w 235132"/>
                <a:gd name="connsiteY2-16" fmla="*/ 637965 h 637965"/>
                <a:gd name="connsiteX3-17" fmla="*/ 0 w 235132"/>
                <a:gd name="connsiteY3-18" fmla="*/ 496389 h 637965"/>
                <a:gd name="connsiteX4-19" fmla="*/ 0 w 235132"/>
                <a:gd name="connsiteY4-20" fmla="*/ 0 h 637965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5132" h="637965">
                  <a:moveTo>
                    <a:pt x="0" y="0"/>
                  </a:moveTo>
                  <a:lnTo>
                    <a:pt x="235132" y="0"/>
                  </a:lnTo>
                  <a:cubicBezTo>
                    <a:pt x="235132" y="212655"/>
                    <a:pt x="235131" y="425310"/>
                    <a:pt x="235131" y="637965"/>
                  </a:cubicBezTo>
                  <a:lnTo>
                    <a:pt x="0" y="4963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2400" kern="0">
                <a:solidFill>
                  <a:prstClr val="white"/>
                </a:solidFill>
                <a:latin typeface="Calibri" panose="020f0502020204030204"/>
                <a:ea typeface="幼圆" panose="02010509060101010101" charset="-122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2292723" y="1231345"/>
            <a:ext cx="869921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pc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比一比谁抓住的次数多。</a:t>
            </a:r>
            <a:endParaRPr lang="zh-CN" altLang="en-US" sz="3200" b="1" spc="18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: 圆角 17"/>
          <p:cNvSpPr/>
          <p:nvPr>
            <p:custDataLst>
              <p:tags r:id="rId9"/>
            </p:custDataLst>
          </p:nvPr>
        </p:nvSpPr>
        <p:spPr>
          <a:xfrm>
            <a:off x="1449769" y="1004922"/>
            <a:ext cx="532442" cy="1102630"/>
          </a:xfrm>
          <a:prstGeom prst="roundRect">
            <a:avLst>
              <a:gd name="adj" fmla="val 0"/>
            </a:avLst>
          </a:prstGeom>
          <a:solidFill>
            <a:srgbClr val="87C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smtClean="0">
                <a:ea typeface="黑体" panose="02010609060101010101" pitchFamily="49" charset="-122"/>
              </a:rPr>
              <a:t>1</a:t>
            </a:r>
            <a:endParaRPr lang="zh-CN" altLang="en-US" sz="3600" b="1"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>
            <p:custDataLst>
              <p:tags r:id="rId10"/>
            </p:custDataLst>
          </p:nvPr>
        </p:nvSpPr>
        <p:spPr>
          <a:xfrm>
            <a:off x="2413373" y="1060810"/>
            <a:ext cx="83214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汉语拼音" panose="020b0604020202020204" pitchFamily="34" charset="0"/>
                <a:cs typeface="汉语拼音" panose="020b0604020202020204" pitchFamily="34" charset="0"/>
              </a:rPr>
              <a:t>bǐ </a:t>
            </a:r>
            <a:r>
              <a:rPr lang="en-US" altLang="zh-CN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yī     bǐ    </a:t>
            </a:r>
            <a:r>
              <a:rPr lang="en-US" altLang="zh-CN" sz="2000">
                <a:latin typeface="汉语拼音" panose="020b0604020202020204" pitchFamily="34" charset="0"/>
                <a:cs typeface="汉语拼音" panose="020b0604020202020204" pitchFamily="34" charset="0"/>
              </a:rPr>
              <a:t>shuí </a:t>
            </a:r>
            <a:r>
              <a:rPr lang="en-US" altLang="zh-CN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zhuā zhù    de     </a:t>
            </a:r>
            <a:r>
              <a:rPr lang="en-US" altLang="zh-CN" sz="2000">
                <a:latin typeface="汉语拼音" panose="020b0604020202020204" pitchFamily="34" charset="0"/>
                <a:cs typeface="汉语拼音" panose="020b0604020202020204" pitchFamily="34" charset="0"/>
              </a:rPr>
              <a:t>cì </a:t>
            </a:r>
            <a:r>
              <a:rPr lang="en-US" altLang="zh-CN" sz="20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shù   duō</a:t>
            </a:r>
            <a:endParaRPr lang="zh-CN" altLang="en-US" sz="20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11"/>
            </p:custDataLst>
          </p:nvPr>
        </p:nvSpPr>
        <p:spPr>
          <a:xfrm>
            <a:off x="473238" y="2393341"/>
            <a:ext cx="5619115" cy="3933384"/>
          </a:xfrm>
          <a:prstGeom prst="rect">
            <a:avLst/>
          </a:prstGeom>
          <a:noFill/>
          <a:effectLst>
            <a:glow rad="127000">
              <a:schemeClr val="accent1">
                <a:lumMod val="40000"/>
                <a:lumOff val="60000"/>
              </a:schemeClr>
            </a:glow>
            <a:reflection blurRad="304800" stA="45000" endPos="0" dist="50800" dir="5400000" sy="-100000" algn="bl" rotWithShape="0"/>
            <a:softEdge rad="12700"/>
          </a:effectLst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宋体" panose="02010600030101010101" pitchFamily="2" charset="-122"/>
                <a:sym typeface="+mn-ea"/>
              </a:rPr>
              <a:t>活动说明</a:t>
            </a:r>
            <a:endParaRPr lang="en-US" altLang="zh-CN" sz="3200" b="1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a typeface="宋体" panose="02010600030101010101" pitchFamily="2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拿</a:t>
            </a:r>
            <a:r>
              <a:rPr lang="zh-CN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“尺子”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3200" b="1"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接</a:t>
            </a:r>
            <a:r>
              <a:rPr lang="zh-CN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“尺子”。</a:t>
            </a:r>
            <a:endParaRPr lang="en-US" altLang="zh-CN" sz="3200" b="1"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两人一组，每人抓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5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次，并将结果填写在</a:t>
            </a:r>
            <a:r>
              <a:rPr lang="zh-CN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记录单上</a:t>
            </a:r>
            <a:r>
              <a:rPr lang="zh-CN" altLang="zh-CN" sz="3200" b="1" smtClean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3200" b="1" smtClean="0"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接住</a:t>
            </a:r>
            <a:r>
              <a:rPr lang="zh-CN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画“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√</a:t>
            </a:r>
            <a:r>
              <a:rPr lang="zh-CN" alt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，接不住</a:t>
            </a:r>
            <a:r>
              <a:rPr lang="zh-CN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不画</a:t>
            </a:r>
            <a:r>
              <a:rPr lang="zh-CN" altLang="en-US" sz="3200" b="1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3200" b="1"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25" name="图片 24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2"/>
          <a:srcRect b="6484"/>
          <a:stretch>
            <a:fillRect/>
          </a:stretch>
        </p:blipFill>
        <p:spPr>
          <a:xfrm>
            <a:off x="6254839" y="3062405"/>
            <a:ext cx="4667250" cy="3159760"/>
          </a:xfrm>
          <a:prstGeom prst="rect">
            <a:avLst/>
          </a:prstGeom>
          <a:effectLst>
            <a:glow rad="88900">
              <a:schemeClr val="accent1">
                <a:satMod val="175000"/>
                <a:alpha val="38000"/>
              </a:schemeClr>
            </a:glow>
            <a:outerShdw blurRad="50800" dist="101600" dir="2400000" algn="ctr" rotWithShape="0">
              <a:srgbClr val="000000">
                <a:alpha val="43000"/>
              </a:srgbClr>
            </a:outerShdw>
            <a:reflection blurRad="76200" stA="45000" endPos="1000" dist="101600" dir="5400000" sy="-100000" algn="bl" rotWithShape="0"/>
          </a:effectLst>
          <a:scene3d>
            <a:camera prst="orthographicFront"/>
            <a:lightRig rig="threePt" dir="t"/>
          </a:scene3d>
          <a:sp3d extrusionH="6350"/>
        </p:spPr>
      </p:pic>
      <p:sp>
        <p:nvSpPr>
          <p:cNvPr id="26" name="椭圆形标注 25"/>
          <p:cNvSpPr/>
          <p:nvPr>
            <p:custDataLst>
              <p:tags r:id="rId14"/>
            </p:custDataLst>
          </p:nvPr>
        </p:nvSpPr>
        <p:spPr>
          <a:xfrm>
            <a:off x="5286771" y="1946926"/>
            <a:ext cx="4415790" cy="1379854"/>
          </a:xfrm>
          <a:prstGeom prst="wedgeEllipseCallout">
            <a:avLst>
              <a:gd name="adj1" fmla="val 19432"/>
              <a:gd name="adj2" fmla="val 569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15"/>
            </p:custDataLst>
          </p:nvPr>
        </p:nvSpPr>
        <p:spPr>
          <a:xfrm>
            <a:off x="5847951" y="2134146"/>
            <a:ext cx="34947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  </a:t>
            </a:r>
            <a:r>
              <a:rPr lang="en-US" altLang="zh-CN" sz="2800" b="1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US" altLang="zh-CN" sz="2800" b="1" smtClean="0">
                <a:solidFill>
                  <a:schemeClr val="tx1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800" b="1" smtClean="0">
                <a:solidFill>
                  <a:schemeClr val="tx1"/>
                </a:solidFill>
                <a:ea typeface="宋体" panose="02010600030101010101" pitchFamily="2" charset="-122"/>
              </a:rPr>
              <a:t>用</a:t>
            </a:r>
            <a:r>
              <a:rPr lang="zh-CN" altLang="en-US" sz="2800" b="1">
                <a:solidFill>
                  <a:schemeClr val="tx1"/>
                </a:solidFill>
                <a:ea typeface="宋体" panose="02010600030101010101" pitchFamily="2" charset="-122"/>
              </a:rPr>
              <a:t>拇指、食指抓住尺子的上端。</a:t>
            </a:r>
            <a:endParaRPr lang="zh-CN" altLang="en-US" sz="28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8" name="椭圆形标注 27"/>
          <p:cNvSpPr/>
          <p:nvPr>
            <p:custDataLst>
              <p:tags r:id="rId16"/>
            </p:custDataLst>
          </p:nvPr>
        </p:nvSpPr>
        <p:spPr>
          <a:xfrm flipV="1">
            <a:off x="8944381" y="4982642"/>
            <a:ext cx="3247619" cy="1637446"/>
          </a:xfrm>
          <a:prstGeom prst="wedgeEllipseCallout">
            <a:avLst>
              <a:gd name="adj1" fmla="val -55246"/>
              <a:gd name="adj2" fmla="val 15189"/>
            </a:avLst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17"/>
            </p:custDataLst>
          </p:nvPr>
        </p:nvSpPr>
        <p:spPr>
          <a:xfrm>
            <a:off x="9422854" y="5108867"/>
            <a:ext cx="25622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ea typeface="宋体" panose="02010600030101010101" pitchFamily="2" charset="-122"/>
              </a:rPr>
              <a:t>    </a:t>
            </a:r>
            <a:r>
              <a:rPr lang="en-US" altLang="zh-CN" sz="2800" b="1" smtClean="0">
                <a:ea typeface="宋体" panose="02010600030101010101" pitchFamily="2" charset="-122"/>
              </a:rPr>
              <a:t>  </a:t>
            </a:r>
            <a:r>
              <a:rPr lang="zh-CN" altLang="en-US" sz="2800" b="1" smtClean="0">
                <a:ea typeface="宋体" panose="02010600030101010101" pitchFamily="2" charset="-122"/>
              </a:rPr>
              <a:t>把手</a:t>
            </a:r>
            <a:r>
              <a:rPr lang="zh-CN" altLang="en-US" sz="2800" b="1">
                <a:ea typeface="宋体" panose="02010600030101010101" pitchFamily="2" charset="-122"/>
              </a:rPr>
              <a:t>放在尺子下端，张开虎口。</a:t>
            </a:r>
            <a:endParaRPr lang="zh-CN" altLang="en-US" sz="2800" b="1">
              <a:ea typeface="宋体" panose="02010600030101010101" pitchFamily="2" charset="-122"/>
            </a:endParaRPr>
          </a:p>
        </p:txBody>
      </p:sp>
    </p:spTree>
    <p:custDataLst>
      <p:tags r:id="rId1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aphicFrame>
        <p:nvGraphicFramePr>
          <p:cNvPr id="30" name="表格 29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444625" y="555625"/>
          <a:ext cx="8596630" cy="4498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385"/>
                <a:gridCol w="742315"/>
                <a:gridCol w="742315"/>
                <a:gridCol w="742315"/>
                <a:gridCol w="742315"/>
                <a:gridCol w="742315"/>
                <a:gridCol w="742315"/>
                <a:gridCol w="741680"/>
                <a:gridCol w="741045"/>
                <a:gridCol w="742315"/>
                <a:gridCol w="742315"/>
              </a:tblGrid>
              <a:tr h="899795">
                <a:tc gridSpan="11"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9795"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</a:tr>
              <a:tr h="899795"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9795"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9795"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1" name="文本框 30"/>
          <p:cNvSpPr txBox="1"/>
          <p:nvPr>
            <p:custDataLst>
              <p:tags r:id="rId4"/>
            </p:custDataLst>
          </p:nvPr>
        </p:nvSpPr>
        <p:spPr>
          <a:xfrm>
            <a:off x="2910622" y="791667"/>
            <a:ext cx="6211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谁抓的次数多</a:t>
            </a:r>
            <a:r>
              <a:rPr lang="en-US" altLang="zh-CN" sz="3200" smtClean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抓住尺子画“√”</a:t>
            </a:r>
            <a:r>
              <a:rPr lang="en-US" altLang="zh-CN" sz="180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文本框 31"/>
          <p:cNvSpPr txBox="1"/>
          <p:nvPr>
            <p:custDataLst>
              <p:tags r:id="rId5"/>
            </p:custDataLst>
          </p:nvPr>
        </p:nvSpPr>
        <p:spPr>
          <a:xfrm>
            <a:off x="2644775" y="1677670"/>
            <a:ext cx="73964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1  2  3  4  5  6  7  8  9 10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6"/>
            </p:custDataLst>
          </p:nvPr>
        </p:nvSpPr>
        <p:spPr>
          <a:xfrm>
            <a:off x="1536609" y="2508707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李明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7"/>
            </p:custDataLst>
          </p:nvPr>
        </p:nvSpPr>
        <p:spPr>
          <a:xfrm>
            <a:off x="1536609" y="3506165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赵明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>
            <p:custDataLst>
              <p:tags r:id="rId8"/>
            </p:custDataLst>
          </p:nvPr>
        </p:nvSpPr>
        <p:spPr>
          <a:xfrm>
            <a:off x="9262110" y="3383280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45" name="矩形 44"/>
          <p:cNvSpPr/>
          <p:nvPr>
            <p:custDataLst>
              <p:tags r:id="rId9"/>
            </p:custDataLst>
          </p:nvPr>
        </p:nvSpPr>
        <p:spPr>
          <a:xfrm>
            <a:off x="8552815" y="2438400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46" name="矩形 45"/>
          <p:cNvSpPr/>
          <p:nvPr>
            <p:custDataLst>
              <p:tags r:id="rId10"/>
            </p:custDataLst>
          </p:nvPr>
        </p:nvSpPr>
        <p:spPr>
          <a:xfrm>
            <a:off x="7773670" y="2428240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47" name="矩形 46"/>
          <p:cNvSpPr/>
          <p:nvPr>
            <p:custDataLst>
              <p:tags r:id="rId11"/>
            </p:custDataLst>
          </p:nvPr>
        </p:nvSpPr>
        <p:spPr>
          <a:xfrm>
            <a:off x="6994525" y="2393315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48" name="矩形 47"/>
          <p:cNvSpPr/>
          <p:nvPr>
            <p:custDataLst>
              <p:tags r:id="rId12"/>
            </p:custDataLst>
          </p:nvPr>
        </p:nvSpPr>
        <p:spPr>
          <a:xfrm>
            <a:off x="6307455" y="3357245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49" name="矩形 48"/>
          <p:cNvSpPr/>
          <p:nvPr>
            <p:custDataLst>
              <p:tags r:id="rId13"/>
            </p:custDataLst>
          </p:nvPr>
        </p:nvSpPr>
        <p:spPr>
          <a:xfrm>
            <a:off x="5563235" y="2425065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50" name="矩形 49"/>
          <p:cNvSpPr/>
          <p:nvPr>
            <p:custDataLst>
              <p:tags r:id="rId14"/>
            </p:custDataLst>
          </p:nvPr>
        </p:nvSpPr>
        <p:spPr>
          <a:xfrm>
            <a:off x="4131945" y="3320415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51" name="矩形 50"/>
          <p:cNvSpPr/>
          <p:nvPr>
            <p:custDataLst>
              <p:tags r:id="rId15"/>
            </p:custDataLst>
          </p:nvPr>
        </p:nvSpPr>
        <p:spPr>
          <a:xfrm>
            <a:off x="3352800" y="3383280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52" name="矩形 51"/>
          <p:cNvSpPr/>
          <p:nvPr>
            <p:custDataLst>
              <p:tags r:id="rId16"/>
            </p:custDataLst>
          </p:nvPr>
        </p:nvSpPr>
        <p:spPr>
          <a:xfrm>
            <a:off x="4131945" y="2435860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sp>
        <p:nvSpPr>
          <p:cNvPr id="53" name="矩形 52"/>
          <p:cNvSpPr/>
          <p:nvPr>
            <p:custDataLst>
              <p:tags r:id="rId17"/>
            </p:custDataLst>
          </p:nvPr>
        </p:nvSpPr>
        <p:spPr>
          <a:xfrm>
            <a:off x="8552815" y="3383915"/>
            <a:ext cx="779145" cy="7067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>
              <a:ea typeface="宋体" panose="02010600030101010101" pitchFamily="2" charset="-122"/>
            </a:endParaRPr>
          </a:p>
        </p:txBody>
      </p:sp>
      <p:pic>
        <p:nvPicPr>
          <p:cNvPr id="54" name="图片 53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18"/>
          <a:srcRect l="10469" t="15000" r="8281" b="14688"/>
          <a:stretch>
            <a:fillRect/>
          </a:stretch>
        </p:blipFill>
        <p:spPr>
          <a:xfrm>
            <a:off x="9170670" y="4025265"/>
            <a:ext cx="2686685" cy="2326005"/>
          </a:xfrm>
          <a:prstGeom prst="rect">
            <a:avLst/>
          </a:prstGeom>
        </p:spPr>
      </p:pic>
      <p:sp>
        <p:nvSpPr>
          <p:cNvPr id="55" name="思想气泡: 云 9"/>
          <p:cNvSpPr/>
          <p:nvPr>
            <p:custDataLst>
              <p:tags r:id="rId20"/>
            </p:custDataLst>
          </p:nvPr>
        </p:nvSpPr>
        <p:spPr>
          <a:xfrm>
            <a:off x="5200649" y="4545330"/>
            <a:ext cx="3352165" cy="1601470"/>
          </a:xfrm>
          <a:prstGeom prst="cloudCallout">
            <a:avLst>
              <a:gd name="adj1" fmla="val 81779"/>
              <a:gd name="adj2" fmla="val -339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>
            <p:custDataLst>
              <p:tags r:id="rId21"/>
            </p:custDataLst>
          </p:nvPr>
        </p:nvSpPr>
        <p:spPr>
          <a:xfrm>
            <a:off x="5380355" y="4842510"/>
            <a:ext cx="29400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抓住的次数多就是反应速度快吗？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7" name="文本框 56"/>
          <p:cNvSpPr txBox="1"/>
          <p:nvPr>
            <p:custDataLst>
              <p:tags r:id="rId22"/>
            </p:custDataLst>
          </p:nvPr>
        </p:nvSpPr>
        <p:spPr>
          <a:xfrm>
            <a:off x="396875" y="5326062"/>
            <a:ext cx="4571365" cy="5219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不一定</a:t>
            </a:r>
            <a:r>
              <a:rPr lang="en-US" altLang="zh-CN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还得看抓住的位置。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5" grpId="0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76191" y="0"/>
            <a:ext cx="2243522" cy="73768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5"/>
            </p:custDataLst>
          </p:nvPr>
        </p:nvGrpSpPr>
        <p:grpSpPr>
          <a:xfrm>
            <a:off x="1085597" y="737680"/>
            <a:ext cx="10611102" cy="1890489"/>
            <a:chOff x="1098297" y="1100616"/>
            <a:chExt cx="10611102" cy="1890489"/>
          </a:xfrm>
        </p:grpSpPr>
        <p:sp>
          <p:nvSpPr>
            <p:cNvPr id="10" name="Title 6"/>
            <p:cNvSpPr txBox="1"/>
            <p:nvPr>
              <p:custDataLst>
                <p:tags r:id="rId6"/>
              </p:custDataLst>
            </p:nvPr>
          </p:nvSpPr>
          <p:spPr>
            <a:xfrm>
              <a:off x="1397952" y="1100616"/>
              <a:ext cx="10201275" cy="1524635"/>
            </a:xfrm>
            <a:prstGeom prst="rect">
              <a:avLst/>
            </a:prstGeom>
            <a:noFill/>
            <a:ln w="3175">
              <a:noFill/>
              <a:prstDash val="dash"/>
            </a:ln>
          </p:spPr>
          <p:txBody>
            <a:bodyPr wrap="square" lIns="54000" tIns="27000" rIns="54000" bIns="27000" anchor="b" anchorCtr="0">
              <a:noAutofit/>
            </a:bodyPr>
            <a:lstStyle>
              <a:defPPr>
                <a:defRPr lang="zh-CN"/>
              </a:defPPr>
              <a:lvl1pPr defTabSz="685165" fontAlgn="auto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None/>
                <a:defRPr sz="2800" b="1" cap="none" spc="-49" baseline="0">
                  <a:ln w="3175">
                    <a:noFill/>
                  </a:ln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</a:lstStyle>
            <a:p>
              <a:pPr>
                <a:lnSpc>
                  <a:spcPct val="150000"/>
                </a:lnSpc>
              </a:pPr>
              <a:endParaRPr lang="zh-CN" altLang="en-US" sz="3200" spc="180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7" name="组合 6"/>
            <p:cNvGrpSpPr/>
            <p:nvPr>
              <p:custDataLst>
                <p:tags r:id="rId7"/>
              </p:custDataLst>
            </p:nvPr>
          </p:nvGrpSpPr>
          <p:grpSpPr>
            <a:xfrm>
              <a:off x="1630738" y="1310437"/>
              <a:ext cx="9727189" cy="1630419"/>
              <a:chOff x="6378" y="2715"/>
              <a:chExt cx="17057" cy="1282"/>
            </a:xfrm>
          </p:grpSpPr>
          <p:sp>
            <p:nvSpPr>
              <p:cNvPr id="8" name="矩形 7"/>
              <p:cNvSpPr/>
              <p:nvPr>
                <p:custDataLst>
                  <p:tags r:id="rId8"/>
                </p:custDataLst>
              </p:nvPr>
            </p:nvSpPr>
            <p:spPr>
              <a:xfrm>
                <a:off x="6378" y="2718"/>
                <a:ext cx="17057" cy="127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792000" tIns="36000" rIns="36000" bIns="108000" anchor="ctr">
                <a:normAutofit/>
              </a:bodyPr>
              <a:lstStyle/>
              <a:p>
                <a:pPr>
                  <a:defRPr/>
                </a:pPr>
                <a:endParaRPr lang="zh-CN" altLang="en-US" kern="0">
                  <a:solidFill>
                    <a:prstClr val="white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9" name="矩形 3"/>
              <p:cNvSpPr/>
              <p:nvPr>
                <p:custDataLst>
                  <p:tags r:id="rId9"/>
                </p:custDataLst>
              </p:nvPr>
            </p:nvSpPr>
            <p:spPr>
              <a:xfrm>
                <a:off x="6378" y="2715"/>
                <a:ext cx="370" cy="1055"/>
              </a:xfrm>
              <a:custGeom>
                <a:gdLst>
                  <a:gd name="connsiteX0" fmla="*/ 0 w 235132"/>
                  <a:gd name="connsiteY0" fmla="*/ 0 h 496389"/>
                  <a:gd name="connsiteX1" fmla="*/ 235132 w 235132"/>
                  <a:gd name="connsiteY1" fmla="*/ 0 h 496389"/>
                  <a:gd name="connsiteX2" fmla="*/ 235132 w 235132"/>
                  <a:gd name="connsiteY2" fmla="*/ 496389 h 496389"/>
                  <a:gd name="connsiteX3" fmla="*/ 0 w 235132"/>
                  <a:gd name="connsiteY3" fmla="*/ 496389 h 496389"/>
                  <a:gd name="connsiteX4" fmla="*/ 0 w 235132"/>
                  <a:gd name="connsiteY4" fmla="*/ 0 h 496389"/>
                  <a:gd name="connsiteX0-1" fmla="*/ 0 w 243840"/>
                  <a:gd name="connsiteY0-2" fmla="*/ 0 h 566058"/>
                  <a:gd name="connsiteX1-3" fmla="*/ 235132 w 243840"/>
                  <a:gd name="connsiteY1-4" fmla="*/ 0 h 566058"/>
                  <a:gd name="connsiteX2-5" fmla="*/ 243840 w 243840"/>
                  <a:gd name="connsiteY2-6" fmla="*/ 566058 h 566058"/>
                  <a:gd name="connsiteX3-7" fmla="*/ 0 w 243840"/>
                  <a:gd name="connsiteY3-8" fmla="*/ 496389 h 566058"/>
                  <a:gd name="connsiteX4-9" fmla="*/ 0 w 243840"/>
                  <a:gd name="connsiteY4-10" fmla="*/ 0 h 566058"/>
                  <a:gd name="connsiteX0-11" fmla="*/ 0 w 235132"/>
                  <a:gd name="connsiteY0-12" fmla="*/ 0 h 637965"/>
                  <a:gd name="connsiteX1-13" fmla="*/ 235132 w 235132"/>
                  <a:gd name="connsiteY1-14" fmla="*/ 0 h 637965"/>
                  <a:gd name="connsiteX2-15" fmla="*/ 235131 w 235132"/>
                  <a:gd name="connsiteY2-16" fmla="*/ 637965 h 637965"/>
                  <a:gd name="connsiteX3-17" fmla="*/ 0 w 235132"/>
                  <a:gd name="connsiteY3-18" fmla="*/ 496389 h 637965"/>
                  <a:gd name="connsiteX4-19" fmla="*/ 0 w 235132"/>
                  <a:gd name="connsiteY4-20" fmla="*/ 0 h 637965"/>
                </a:gdLst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35132" h="637965">
                    <a:moveTo>
                      <a:pt x="0" y="0"/>
                    </a:moveTo>
                    <a:lnTo>
                      <a:pt x="235132" y="0"/>
                    </a:lnTo>
                    <a:cubicBezTo>
                      <a:pt x="235132" y="212655"/>
                      <a:pt x="235131" y="425310"/>
                      <a:pt x="235131" y="637965"/>
                    </a:cubicBezTo>
                    <a:lnTo>
                      <a:pt x="0" y="4963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>
                  <a:solidFill>
                    <a:prstClr val="white"/>
                  </a:solidFill>
                  <a:latin typeface="Calibri" panose="020f0502020204030204"/>
                  <a:ea typeface="幼圆" panose="02010509060101010101" charset="-122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10"/>
              </p:custDataLst>
            </p:nvPr>
          </p:nvSpPr>
          <p:spPr>
            <a:xfrm>
              <a:off x="1630736" y="1536861"/>
              <a:ext cx="9968491" cy="1454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b="1" spc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把每次抓住部位的分数记录下来。比一比谁的得分多。</a:t>
              </a:r>
              <a:endParaRPr lang="zh-CN" altLang="en-US" sz="3200" b="1" spc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" name="矩形: 圆角 17"/>
            <p:cNvSpPr/>
            <p:nvPr>
              <p:custDataLst>
                <p:tags r:id="rId11"/>
              </p:custDataLst>
            </p:nvPr>
          </p:nvSpPr>
          <p:spPr>
            <a:xfrm>
              <a:off x="1098297" y="1310437"/>
              <a:ext cx="532442" cy="1630419"/>
            </a:xfrm>
            <a:prstGeom prst="roundRect">
              <a:avLst>
                <a:gd name="adj" fmla="val 0"/>
              </a:avLst>
            </a:prstGeom>
            <a:solidFill>
              <a:srgbClr val="87C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smtClean="0">
                  <a:ea typeface="黑体" panose="02010609060101010101" pitchFamily="49" charset="-122"/>
                </a:rPr>
                <a:t>2</a:t>
              </a:r>
              <a:endParaRPr lang="zh-CN" altLang="en-US" sz="3600" b="1">
                <a:ea typeface="黑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1630734" y="1336806"/>
              <a:ext cx="100786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bǎ </a:t>
              </a:r>
              <a:r>
                <a:rPr lang="en-US" altLang="zh-CN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měi    cì    zhuā zhù    </a:t>
              </a:r>
              <a:r>
                <a:rPr lang="en-US" altLang="zh-CN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bù </a:t>
              </a:r>
              <a:r>
                <a:rPr lang="en-US" altLang="zh-CN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wèi    de    fèn   shù      jì     </a:t>
              </a:r>
              <a:r>
                <a:rPr lang="en-US" altLang="zh-CN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lù </a:t>
              </a:r>
              <a:r>
                <a:rPr lang="en-US" altLang="zh-CN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xià     lái</a:t>
              </a:r>
              <a:endParaRPr lang="en-US" altLang="zh-CN" sz="200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13"/>
              </p:custDataLst>
            </p:nvPr>
          </p:nvSpPr>
          <p:spPr>
            <a:xfrm>
              <a:off x="1630734" y="2169433"/>
              <a:ext cx="930396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bǐ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  y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ī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bǐ     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shu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í   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de 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dé    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fè</a:t>
              </a:r>
              <a:r>
                <a:rPr lang="zh-CN" altLang="en-US" sz="200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n   </a:t>
              </a:r>
              <a:r>
                <a:rPr lang="zh-CN" altLang="en-US" sz="2000">
                  <a:latin typeface="汉语拼音" panose="020b0604020202020204" pitchFamily="34" charset="0"/>
                  <a:cs typeface="汉语拼音" panose="020b0604020202020204" pitchFamily="34" charset="0"/>
                </a:rPr>
                <a:t>duō</a:t>
              </a:r>
              <a:endParaRPr lang="zh-CN" altLang="en-US" sz="200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/>
          </p:cNvGraphicFramePr>
          <p:nvPr>
            <p:custDataLst>
              <p:tags r:id="rId14"/>
            </p:custDataLst>
          </p:nvPr>
        </p:nvGraphicFramePr>
        <p:xfrm>
          <a:off x="1829040" y="2777975"/>
          <a:ext cx="8538845" cy="3756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835"/>
                <a:gridCol w="1219835"/>
                <a:gridCol w="1219835"/>
                <a:gridCol w="1219835"/>
                <a:gridCol w="1219835"/>
                <a:gridCol w="1219835"/>
                <a:gridCol w="1219835"/>
              </a:tblGrid>
              <a:tr h="939165"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E5"/>
                    </a:solidFill>
                  </a:tcPr>
                </a:tc>
              </a:tr>
              <a:tr h="939165"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9165"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9165"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文本框 16"/>
          <p:cNvSpPr txBox="1"/>
          <p:nvPr>
            <p:custDataLst>
              <p:tags r:id="rId15"/>
            </p:custDataLst>
          </p:nvPr>
        </p:nvSpPr>
        <p:spPr>
          <a:xfrm>
            <a:off x="1900160" y="3817470"/>
            <a:ext cx="110426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李明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6"/>
            </p:custDataLst>
          </p:nvPr>
        </p:nvSpPr>
        <p:spPr>
          <a:xfrm>
            <a:off x="1900160" y="4747110"/>
            <a:ext cx="110426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赵明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7"/>
            </p:custDataLst>
          </p:nvPr>
        </p:nvSpPr>
        <p:spPr>
          <a:xfrm>
            <a:off x="1917973" y="5804703"/>
            <a:ext cx="110426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18"/>
            </p:custDataLst>
          </p:nvPr>
        </p:nvSpPr>
        <p:spPr>
          <a:xfrm>
            <a:off x="3305415" y="2812265"/>
            <a:ext cx="51498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9"/>
            </p:custDataLst>
          </p:nvPr>
        </p:nvSpPr>
        <p:spPr>
          <a:xfrm>
            <a:off x="4610340" y="2812265"/>
            <a:ext cx="51498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20"/>
            </p:custDataLst>
          </p:nvPr>
        </p:nvSpPr>
        <p:spPr>
          <a:xfrm>
            <a:off x="5801600" y="2737335"/>
            <a:ext cx="51498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21"/>
            </p:custDataLst>
          </p:nvPr>
        </p:nvSpPr>
        <p:spPr>
          <a:xfrm>
            <a:off x="7083665" y="2812265"/>
            <a:ext cx="51498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22"/>
            </p:custDataLst>
          </p:nvPr>
        </p:nvSpPr>
        <p:spPr>
          <a:xfrm>
            <a:off x="8297785" y="2812265"/>
            <a:ext cx="51498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23"/>
            </p:custDataLst>
          </p:nvPr>
        </p:nvSpPr>
        <p:spPr>
          <a:xfrm>
            <a:off x="9217265" y="2876400"/>
            <a:ext cx="110426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总分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24"/>
            </p:custDataLst>
          </p:nvPr>
        </p:nvSpPr>
        <p:spPr>
          <a:xfrm>
            <a:off x="3109200" y="3817470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25"/>
            </p:custDataLst>
          </p:nvPr>
        </p:nvSpPr>
        <p:spPr>
          <a:xfrm>
            <a:off x="3109200" y="4747110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26"/>
            </p:custDataLst>
          </p:nvPr>
        </p:nvSpPr>
        <p:spPr>
          <a:xfrm>
            <a:off x="4414125" y="3817470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27"/>
            </p:custDataLst>
          </p:nvPr>
        </p:nvSpPr>
        <p:spPr>
          <a:xfrm>
            <a:off x="4414125" y="4725520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>
            <p:custDataLst>
              <p:tags r:id="rId28"/>
            </p:custDataLst>
          </p:nvPr>
        </p:nvSpPr>
        <p:spPr>
          <a:xfrm>
            <a:off x="5732385" y="3817470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29"/>
            </p:custDataLst>
          </p:nvPr>
        </p:nvSpPr>
        <p:spPr>
          <a:xfrm>
            <a:off x="5605385" y="4715995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>
            <p:custDataLst>
              <p:tags r:id="rId30"/>
            </p:custDataLst>
          </p:nvPr>
        </p:nvSpPr>
        <p:spPr>
          <a:xfrm>
            <a:off x="6809345" y="3823820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31"/>
            </p:custDataLst>
          </p:nvPr>
        </p:nvSpPr>
        <p:spPr>
          <a:xfrm>
            <a:off x="6796645" y="4715995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32"/>
            </p:custDataLst>
          </p:nvPr>
        </p:nvSpPr>
        <p:spPr>
          <a:xfrm>
            <a:off x="8043785" y="3819375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>
            <p:custDataLst>
              <p:tags r:id="rId33"/>
            </p:custDataLst>
          </p:nvPr>
        </p:nvSpPr>
        <p:spPr>
          <a:xfrm>
            <a:off x="7987905" y="4715995"/>
            <a:ext cx="90741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/>
          <p:cNvSpPr txBox="1"/>
          <p:nvPr>
            <p:custDataLst>
              <p:tags r:id="rId34"/>
            </p:custDataLst>
          </p:nvPr>
        </p:nvSpPr>
        <p:spPr>
          <a:xfrm>
            <a:off x="9204565" y="3823820"/>
            <a:ext cx="110426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22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36"/>
          <p:cNvSpPr txBox="1"/>
          <p:nvPr>
            <p:custDataLst>
              <p:tags r:id="rId35"/>
            </p:custDataLst>
          </p:nvPr>
        </p:nvSpPr>
        <p:spPr>
          <a:xfrm>
            <a:off x="9179165" y="4715995"/>
            <a:ext cx="1104265" cy="7658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>
            <p:custDataLst>
              <p:tags r:id="rId36"/>
            </p:custDataLst>
          </p:nvPr>
        </p:nvSpPr>
        <p:spPr>
          <a:xfrm>
            <a:off x="1829040" y="5703638"/>
            <a:ext cx="8492490" cy="7155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得分多，说明抓住尺子用的时间</a:t>
            </a:r>
            <a:r>
              <a:rPr lang="zh-CN" altLang="en-US" sz="3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短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，反应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r>
              <a:rPr lang="zh-CN" altLang="en-US" sz="3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3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tags/tag1.xml><?xml version="1.0" encoding="utf-8"?>
<p:tagLst xmlns:p="http://schemas.openxmlformats.org/presentationml/2006/main">
  <p:tag name="AS_UNIQUEID" val="76"/>
</p:tagLst>
</file>

<file path=ppt/tags/tag10.xml><?xml version="1.0" encoding="utf-8"?>
<p:tagLst xmlns:p="http://schemas.openxmlformats.org/presentationml/2006/main">
  <p:tag name="AS_UNIQUEID" val="8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01.xml><?xml version="1.0" encoding="utf-8"?>
<p:tagLst xmlns:p="http://schemas.openxmlformats.org/presentationml/2006/main">
  <p:tag name="AS_UNIQUEID" val="174"/>
</p:tagLst>
</file>

<file path=ppt/tags/tag102.xml><?xml version="1.0" encoding="utf-8"?>
<p:tagLst xmlns:p="http://schemas.openxmlformats.org/presentationml/2006/main">
  <p:tag name="AS_UNIQUEID" val="175"/>
</p:tagLst>
</file>

<file path=ppt/tags/tag103.xml><?xml version="1.0" encoding="utf-8"?>
<p:tagLst xmlns:p="http://schemas.openxmlformats.org/presentationml/2006/main">
  <p:tag name="AS_UNIQUEID" val="176"/>
</p:tagLst>
</file>

<file path=ppt/tags/tag104.xml><?xml version="1.0" encoding="utf-8"?>
<p:tagLst xmlns:p="http://schemas.openxmlformats.org/presentationml/2006/main">
  <p:tag name="AS_UNIQUEID" val="177"/>
</p:tagLst>
</file>

<file path=ppt/tags/tag105.xml><?xml version="1.0" encoding="utf-8"?>
<p:tagLst xmlns:p="http://schemas.openxmlformats.org/presentationml/2006/main">
  <p:tag name="AS_UNIQUEID" val="178"/>
</p:tagLst>
</file>

<file path=ppt/tags/tag106.xml><?xml version="1.0" encoding="utf-8"?>
<p:tagLst xmlns:p="http://schemas.openxmlformats.org/presentationml/2006/main">
  <p:tag name="AS_UNIQUEID" val="179"/>
</p:tagLst>
</file>

<file path=ppt/tags/tag107.xml><?xml version="1.0" encoding="utf-8"?>
<p:tagLst xmlns:p="http://schemas.openxmlformats.org/presentationml/2006/main">
  <p:tag name="AS_UNIQUEID" val="180"/>
</p:tagLst>
</file>

<file path=ppt/tags/tag108.xml><?xml version="1.0" encoding="utf-8"?>
<p:tagLst xmlns:p="http://schemas.openxmlformats.org/presentationml/2006/main">
  <p:tag name="AS_UNIQUEID" val="181"/>
</p:tagLst>
</file>

<file path=ppt/tags/tag109.xml><?xml version="1.0" encoding="utf-8"?>
<p:tagLst xmlns:p="http://schemas.openxmlformats.org/presentationml/2006/main">
  <p:tag name="AS_UNIQUEID" val="182"/>
</p:tagLst>
</file>

<file path=ppt/tags/tag11.xml><?xml version="1.0" encoding="utf-8"?>
<p:tagLst xmlns:p="http://schemas.openxmlformats.org/presentationml/2006/main">
  <p:tag name="AS_UNIQUEID" val="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0.xml><?xml version="1.0" encoding="utf-8"?>
<p:tagLst xmlns:p="http://schemas.openxmlformats.org/presentationml/2006/main">
  <p:tag name="AS_UNIQUEID" val="183"/>
</p:tagLst>
</file>

<file path=ppt/tags/tag111.xml><?xml version="1.0" encoding="utf-8"?>
<p:tagLst xmlns:p="http://schemas.openxmlformats.org/presentationml/2006/main">
  <p:tag name="AS_UNIQUEID" val="184"/>
</p:tagLst>
</file>

<file path=ppt/tags/tag112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13.xml><?xml version="1.0" encoding="utf-8"?>
<p:tagLst xmlns:p="http://schemas.openxmlformats.org/presentationml/2006/main">
  <p:tag name="AS_UNIQUEID" val="185"/>
</p:tagLst>
</file>

<file path=ppt/tags/tag114.xml><?xml version="1.0" encoding="utf-8"?>
<p:tagLst xmlns:p="http://schemas.openxmlformats.org/presentationml/2006/main">
  <p:tag name="AS_UNIQUEID" val="186"/>
</p:tagLst>
</file>

<file path=ppt/tags/tag115.xml><?xml version="1.0" encoding="utf-8"?>
<p:tagLst xmlns:p="http://schemas.openxmlformats.org/presentationml/2006/main">
  <p:tag name="AS_UNIQUEID" val="187"/>
</p:tagLst>
</file>

<file path=ppt/tags/tag116.xml><?xml version="1.0" encoding="utf-8"?>
<p:tagLst xmlns:p="http://schemas.openxmlformats.org/presentationml/2006/main">
  <p:tag name="AS_UNIQUEID" val="188"/>
</p:tagLst>
</file>

<file path=ppt/tags/tag117.xml><?xml version="1.0" encoding="utf-8"?>
<p:tagLst xmlns:p="http://schemas.openxmlformats.org/presentationml/2006/main">
  <p:tag name="AS_UNIQUEID" val="189"/>
</p:tagLst>
</file>

<file path=ppt/tags/tag118.xml><?xml version="1.0" encoding="utf-8"?>
<p:tagLst xmlns:p="http://schemas.openxmlformats.org/presentationml/2006/main">
  <p:tag name="AS_UNIQUEID" val="190"/>
</p:tagLst>
</file>

<file path=ppt/tags/tag119.xml><?xml version="1.0" encoding="utf-8"?>
<p:tagLst xmlns:p="http://schemas.openxmlformats.org/presentationml/2006/main">
  <p:tag name="AS_UNIQUEID" val="191"/>
</p:tagLst>
</file>

<file path=ppt/tags/tag12.xml><?xml version="1.0" encoding="utf-8"?>
<p:tagLst xmlns:p="http://schemas.openxmlformats.org/presentationml/2006/main">
  <p:tag name="AS_UNIQUEID" val="8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20.xml><?xml version="1.0" encoding="utf-8"?>
<p:tagLst xmlns:p="http://schemas.openxmlformats.org/presentationml/2006/main">
  <p:tag name="AS_UNIQUEID" val="192"/>
</p:tagLst>
</file>

<file path=ppt/tags/tag121.xml><?xml version="1.0" encoding="utf-8"?>
<p:tagLst xmlns:p="http://schemas.openxmlformats.org/presentationml/2006/main">
  <p:tag name="AS_UNIQUEID" val="193"/>
</p:tagLst>
</file>

<file path=ppt/tags/tag122.xml><?xml version="1.0" encoding="utf-8"?>
<p:tagLst xmlns:p="http://schemas.openxmlformats.org/presentationml/2006/main">
  <p:tag name="AS_UNIQUEID" val="194"/>
</p:tagLst>
</file>

<file path=ppt/tags/tag123.xml><?xml version="1.0" encoding="utf-8"?>
<p:tagLst xmlns:p="http://schemas.openxmlformats.org/presentationml/2006/main">
  <p:tag name="AS_UNIQUEID" val="195"/>
</p:tagLst>
</file>

<file path=ppt/tags/tag124.xml><?xml version="1.0" encoding="utf-8"?>
<p:tagLst xmlns:p="http://schemas.openxmlformats.org/presentationml/2006/main">
  <p:tag name="AS_UNIQUEID" val="196"/>
</p:tagLst>
</file>

<file path=ppt/tags/tag12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6.xml><?xml version="1.0" encoding="utf-8"?>
<p:tagLst xmlns:p="http://schemas.openxmlformats.org/presentationml/2006/main">
  <p:tag name="AS_UNIQUEID" val="197"/>
</p:tagLst>
</file>

<file path=ppt/tags/tag127.xml><?xml version="1.0" encoding="utf-8"?>
<p:tagLst xmlns:p="http://schemas.openxmlformats.org/presentationml/2006/main">
  <p:tag name="AS_UNIQUEID" val="198"/>
</p:tagLst>
</file>

<file path=ppt/tags/tag128.xml><?xml version="1.0" encoding="utf-8"?>
<p:tagLst xmlns:p="http://schemas.openxmlformats.org/presentationml/2006/main">
  <p:tag name="AS_UNIQUEID" val="199"/>
</p:tagLst>
</file>

<file path=ppt/tags/tag129.xml><?xml version="1.0" encoding="utf-8"?>
<p:tagLst xmlns:p="http://schemas.openxmlformats.org/presentationml/2006/main">
  <p:tag name="AS_UNIQUEID" val="200"/>
</p:tagLst>
</file>

<file path=ppt/tags/tag13.xml><?xml version="1.0" encoding="utf-8"?>
<p:tagLst xmlns:p="http://schemas.openxmlformats.org/presentationml/2006/main">
  <p:tag name="AS_UNIQUEID" val="88"/>
</p:tagLst>
</file>

<file path=ppt/tags/tag130.xml><?xml version="1.0" encoding="utf-8"?>
<p:tagLst xmlns:p="http://schemas.openxmlformats.org/presentationml/2006/main">
  <p:tag name="AS_UNIQUEID" val="201"/>
</p:tagLst>
</file>

<file path=ppt/tags/tag131.xml><?xml version="1.0" encoding="utf-8"?>
<p:tagLst xmlns:p="http://schemas.openxmlformats.org/presentationml/2006/main">
  <p:tag name="AS_UNIQUEID" val="202"/>
</p:tagLst>
</file>

<file path=ppt/tags/tag132.xml><?xml version="1.0" encoding="utf-8"?>
<p:tagLst xmlns:p="http://schemas.openxmlformats.org/presentationml/2006/main">
  <p:tag name="AS_UNIQUEID" val="203"/>
</p:tagLst>
</file>

<file path=ppt/tags/tag133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34.xml><?xml version="1.0" encoding="utf-8"?>
<p:tagLst xmlns:p="http://schemas.openxmlformats.org/presentationml/2006/main">
  <p:tag name="AS_UNIQUEID" val="204"/>
</p:tagLst>
</file>

<file path=ppt/tags/tag135.xml><?xml version="1.0" encoding="utf-8"?>
<p:tagLst xmlns:p="http://schemas.openxmlformats.org/presentationml/2006/main">
  <p:tag name="AS_UNIQUEID" val="205"/>
</p:tagLst>
</file>

<file path=ppt/tags/tag136.xml><?xml version="1.0" encoding="utf-8"?>
<p:tagLst xmlns:p="http://schemas.openxmlformats.org/presentationml/2006/main">
  <p:tag name="AS_UNIQUEID" val="206"/>
</p:tagLst>
</file>

<file path=ppt/tags/tag137.xml><?xml version="1.0" encoding="utf-8"?>
<p:tagLst xmlns:p="http://schemas.openxmlformats.org/presentationml/2006/main">
  <p:tag name="AS_UNIQUEID" val="207"/>
</p:tagLst>
</file>

<file path=ppt/tags/tag138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39.xml><?xml version="1.0" encoding="utf-8"?>
<p:tagLst xmlns:p="http://schemas.openxmlformats.org/presentationml/2006/main">
  <p:tag name="AS_UNIQUEID" val="208"/>
</p:tagLst>
</file>

<file path=ppt/tags/tag14.xml><?xml version="1.0" encoding="utf-8"?>
<p:tagLst xmlns:p="http://schemas.openxmlformats.org/presentationml/2006/main">
  <p:tag name="AS_UNIQUEID" val="8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AS_UNIQUEID" val="209"/>
</p:tagLst>
</file>

<file path=ppt/tags/tag141.xml><?xml version="1.0" encoding="utf-8"?>
<p:tagLst xmlns:p="http://schemas.openxmlformats.org/presentationml/2006/main">
  <p:tag name="AS_UNIQUEID" val="210"/>
</p:tagLst>
</file>

<file path=ppt/tags/tag142.xml><?xml version="1.0" encoding="utf-8"?>
<p:tagLst xmlns:p="http://schemas.openxmlformats.org/presentationml/2006/main">
  <p:tag name="AS_UNIQUEID" val="211"/>
  <p:tag name="MH" val="20150826203849"/>
  <p:tag name="MH_LIBRARY" val="GRAPHIC"/>
  <p:tag name="MH_ORDER" val="Rectangle 17"/>
</p:tagLst>
</file>

<file path=ppt/tags/tag143.xml><?xml version="1.0" encoding="utf-8"?>
<p:tagLst xmlns:p="http://schemas.openxmlformats.org/presentationml/2006/main">
  <p:tag name="AS_UNIQUEID" val="212"/>
  <p:tag name="MH" val="20150826203849"/>
  <p:tag name="MH_LIBRARY" val="GRAPHIC"/>
  <p:tag name="MH_ORDER" val="矩形 3"/>
</p:tagLst>
</file>

<file path=ppt/tags/tag144.xml><?xml version="1.0" encoding="utf-8"?>
<p:tagLst xmlns:p="http://schemas.openxmlformats.org/presentationml/2006/main">
  <p:tag name="AS_UNIQUEID" val="213"/>
</p:tagLst>
</file>

<file path=ppt/tags/tag145.xml><?xml version="1.0" encoding="utf-8"?>
<p:tagLst xmlns:p="http://schemas.openxmlformats.org/presentationml/2006/main">
  <p:tag name="AS_UNIQUEID" val="214"/>
</p:tagLst>
</file>

<file path=ppt/tags/tag146.xml><?xml version="1.0" encoding="utf-8"?>
<p:tagLst xmlns:p="http://schemas.openxmlformats.org/presentationml/2006/main">
  <p:tag name="AS_UNIQUEID" val="215"/>
</p:tagLst>
</file>

<file path=ppt/tags/tag147.xml><?xml version="1.0" encoding="utf-8"?>
<p:tagLst xmlns:p="http://schemas.openxmlformats.org/presentationml/2006/main">
  <p:tag name="AS_UNIQUEID" val="216"/>
</p:tagLst>
</file>

<file path=ppt/tags/tag148.xml><?xml version="1.0" encoding="utf-8"?>
<p:tagLst xmlns:p="http://schemas.openxmlformats.org/presentationml/2006/main">
  <p:tag name="AS_UNIQUEID" val="217"/>
</p:tagLst>
</file>

<file path=ppt/tags/tag149.xml><?xml version="1.0" encoding="utf-8"?>
<p:tagLst xmlns:p="http://schemas.openxmlformats.org/presentationml/2006/main">
  <p:tag name="AS_UNIQUEID" val="218"/>
</p:tagLst>
</file>

<file path=ppt/tags/tag15.xml><?xml version="1.0" encoding="utf-8"?>
<p:tagLst xmlns:p="http://schemas.openxmlformats.org/presentationml/2006/main">
  <p:tag name="AS_UNIQUEID" val="9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AS_UNIQUEID" val="219"/>
</p:tagLst>
</file>

<file path=ppt/tags/tag151.xml><?xml version="1.0" encoding="utf-8"?>
<p:tagLst xmlns:p="http://schemas.openxmlformats.org/presentationml/2006/main">
  <p:tag name="AS_UNIQUEID" val="220"/>
</p:tagLst>
</file>

<file path=ppt/tags/tag152.xml><?xml version="1.0" encoding="utf-8"?>
<p:tagLst xmlns:p="http://schemas.openxmlformats.org/presentationml/2006/main">
  <p:tag name="AS_UNIQUEID" val="221"/>
</p:tagLst>
</file>

<file path=ppt/tags/tag153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54.xml><?xml version="1.0" encoding="utf-8"?>
<p:tagLst xmlns:p="http://schemas.openxmlformats.org/presentationml/2006/main">
  <p:tag name="AS_UNIQUEID" val="222"/>
</p:tagLst>
</file>

<file path=ppt/tags/tag155.xml><?xml version="1.0" encoding="utf-8"?>
<p:tagLst xmlns:p="http://schemas.openxmlformats.org/presentationml/2006/main">
  <p:tag name="AS_UNIQUEID" val="223"/>
  <p:tag name="KSO_WM_UNIT_TABLE_BEAUTIFY" val="smartTable{36c3f818-3073-4206-9cc5-9995c5d2509a}"/>
  <p:tag name="TABLE_ENDDRAG_ORIGIN_RECT" val="676*354"/>
  <p:tag name="TABLE_ENDDRAG_RECT" val="111*108*676*354"/>
</p:tagLst>
</file>

<file path=ppt/tags/tag156.xml><?xml version="1.0" encoding="utf-8"?>
<p:tagLst xmlns:p="http://schemas.openxmlformats.org/presentationml/2006/main">
  <p:tag name="AS_UNIQUEID" val="224"/>
</p:tagLst>
</file>

<file path=ppt/tags/tag157.xml><?xml version="1.0" encoding="utf-8"?>
<p:tagLst xmlns:p="http://schemas.openxmlformats.org/presentationml/2006/main">
  <p:tag name="AS_UNIQUEID" val="225"/>
</p:tagLst>
</file>

<file path=ppt/tags/tag158.xml><?xml version="1.0" encoding="utf-8"?>
<p:tagLst xmlns:p="http://schemas.openxmlformats.org/presentationml/2006/main">
  <p:tag name="AS_UNIQUEID" val="226"/>
</p:tagLst>
</file>

<file path=ppt/tags/tag159.xml><?xml version="1.0" encoding="utf-8"?>
<p:tagLst xmlns:p="http://schemas.openxmlformats.org/presentationml/2006/main">
  <p:tag name="AS_UNIQUEID" val="227"/>
</p:tagLst>
</file>

<file path=ppt/tags/tag16.xml><?xml version="1.0" encoding="utf-8"?>
<p:tagLst xmlns:p="http://schemas.openxmlformats.org/presentationml/2006/main">
  <p:tag name="AS_UNIQUEID" val="9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0.xml><?xml version="1.0" encoding="utf-8"?>
<p:tagLst xmlns:p="http://schemas.openxmlformats.org/presentationml/2006/main">
  <p:tag name="AS_UNIQUEID" val="228"/>
</p:tagLst>
</file>

<file path=ppt/tags/tag161.xml><?xml version="1.0" encoding="utf-8"?>
<p:tagLst xmlns:p="http://schemas.openxmlformats.org/presentationml/2006/main">
  <p:tag name="AS_UNIQUEID" val="229"/>
</p:tagLst>
</file>

<file path=ppt/tags/tag162.xml><?xml version="1.0" encoding="utf-8"?>
<p:tagLst xmlns:p="http://schemas.openxmlformats.org/presentationml/2006/main">
  <p:tag name="AS_UNIQUEID" val="230"/>
</p:tagLst>
</file>

<file path=ppt/tags/tag163.xml><?xml version="1.0" encoding="utf-8"?>
<p:tagLst xmlns:p="http://schemas.openxmlformats.org/presentationml/2006/main">
  <p:tag name="AS_UNIQUEID" val="231"/>
</p:tagLst>
</file>

<file path=ppt/tags/tag164.xml><?xml version="1.0" encoding="utf-8"?>
<p:tagLst xmlns:p="http://schemas.openxmlformats.org/presentationml/2006/main">
  <p:tag name="AS_UNIQUEID" val="232"/>
</p:tagLst>
</file>

<file path=ppt/tags/tag165.xml><?xml version="1.0" encoding="utf-8"?>
<p:tagLst xmlns:p="http://schemas.openxmlformats.org/presentationml/2006/main">
  <p:tag name="AS_UNIQUEID" val="233"/>
</p:tagLst>
</file>

<file path=ppt/tags/tag166.xml><?xml version="1.0" encoding="utf-8"?>
<p:tagLst xmlns:p="http://schemas.openxmlformats.org/presentationml/2006/main">
  <p:tag name="AS_UNIQUEID" val="234"/>
</p:tagLst>
</file>

<file path=ppt/tags/tag167.xml><?xml version="1.0" encoding="utf-8"?>
<p:tagLst xmlns:p="http://schemas.openxmlformats.org/presentationml/2006/main">
  <p:tag name="AS_UNIQUEID" val="235"/>
</p:tagLst>
</file>

<file path=ppt/tags/tag168.xml><?xml version="1.0" encoding="utf-8"?>
<p:tagLst xmlns:p="http://schemas.openxmlformats.org/presentationml/2006/main">
  <p:tag name="AS_UNIQUEID" val="236"/>
</p:tagLst>
</file>

<file path=ppt/tags/tag169.xml><?xml version="1.0" encoding="utf-8"?>
<p:tagLst xmlns:p="http://schemas.openxmlformats.org/presentationml/2006/main">
  <p:tag name="AS_UNIQUEID" val="237"/>
</p:tagLst>
</file>

<file path=ppt/tags/tag17.xml><?xml version="1.0" encoding="utf-8"?>
<p:tagLst xmlns:p="http://schemas.openxmlformats.org/presentationml/2006/main">
  <p:tag name="AS_UNIQUEID" val="9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0.xml><?xml version="1.0" encoding="utf-8"?>
<p:tagLst xmlns:p="http://schemas.openxmlformats.org/presentationml/2006/main">
  <p:tag name="AS_UNIQUEID" val="238"/>
</p:tagLst>
</file>

<file path=ppt/tags/tag171.xml><?xml version="1.0" encoding="utf-8"?>
<p:tagLst xmlns:p="http://schemas.openxmlformats.org/presentationml/2006/main">
  <p:tag name="AS_UNIQUEID" val="239"/>
</p:tagLst>
</file>

<file path=ppt/tags/tag172.xml><?xml version="1.0" encoding="utf-8"?>
<p:tagLst xmlns:p="http://schemas.openxmlformats.org/presentationml/2006/main">
  <p:tag name="AS_UNIQUEID" val="240"/>
</p:tagLst>
</file>

<file path=ppt/tags/tag173.xml><?xml version="1.0" encoding="utf-8"?>
<p:tagLst xmlns:p="http://schemas.openxmlformats.org/presentationml/2006/main">
  <p:tag name="AS_UNIQUEID" val="241"/>
</p:tagLst>
</file>

<file path=ppt/tags/tag174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75.xml><?xml version="1.0" encoding="utf-8"?>
<p:tagLst xmlns:p="http://schemas.openxmlformats.org/presentationml/2006/main">
  <p:tag name="AS_UNIQUEID" val="242"/>
</p:tagLst>
</file>

<file path=ppt/tags/tag176.xml><?xml version="1.0" encoding="utf-8"?>
<p:tagLst xmlns:p="http://schemas.openxmlformats.org/presentationml/2006/main">
  <p:tag name="AS_UNIQUEID" val="243"/>
</p:tagLst>
</file>

<file path=ppt/tags/tag177.xml><?xml version="1.0" encoding="utf-8"?>
<p:tagLst xmlns:p="http://schemas.openxmlformats.org/presentationml/2006/main">
  <p:tag name="AS_UNIQUEID" val="244"/>
</p:tagLst>
</file>

<file path=ppt/tags/tag178.xml><?xml version="1.0" encoding="utf-8"?>
<p:tagLst xmlns:p="http://schemas.openxmlformats.org/presentationml/2006/main">
  <p:tag name="AS_UNIQUEID" val="245"/>
  <p:tag name="KSO_WM_BEAUTIFY_FLAG" val="#wm#"/>
  <p:tag name="KSO_WM_TAG_VERSION" val="1.0"/>
  <p:tag name="KSO_WM_TEMPLATE_CATEGORY" val="diagram"/>
  <p:tag name="KSO_WM_TEMPLATE_INDEX" val="20203893"/>
  <p:tag name="KSO_WM_UNIT_BLOCK" val="0"/>
  <p:tag name="KSO_WM_UNIT_COMPATIBLE" val="0"/>
  <p:tag name="KSO_WM_UNIT_DEFAULT_FONT" val="28;32;4"/>
  <p:tag name="KSO_WM_UNIT_DIAGRAM_ISNUMVISUAL" val="0"/>
  <p:tag name="KSO_WM_UNIT_DIAGRAM_ISREFERUNIT" val="0"/>
  <p:tag name="KSO_WM_UNIT_HIGHLIGHT" val="0"/>
  <p:tag name="KSO_WM_UNIT_ID" val="diagram20203893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输入大标题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30"/>
</p:tagLst>
</file>

<file path=ppt/tags/tag179.xml><?xml version="1.0" encoding="utf-8"?>
<p:tagLst xmlns:p="http://schemas.openxmlformats.org/presentationml/2006/main">
  <p:tag name="AS_UNIQUEID" val="246"/>
</p:tagLst>
</file>

<file path=ppt/tags/tag18.xml><?xml version="1.0" encoding="utf-8"?>
<p:tagLst xmlns:p="http://schemas.openxmlformats.org/presentationml/2006/main">
  <p:tag name="AS_UNIQUEID" val="9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0.xml><?xml version="1.0" encoding="utf-8"?>
<p:tagLst xmlns:p="http://schemas.openxmlformats.org/presentationml/2006/main">
  <p:tag name="AS_UNIQUEID" val="247"/>
  <p:tag name="MH" val="20150826203849"/>
  <p:tag name="MH_LIBRARY" val="GRAPHIC"/>
  <p:tag name="MH_ORDER" val="Rectangle 17"/>
</p:tagLst>
</file>

<file path=ppt/tags/tag181.xml><?xml version="1.0" encoding="utf-8"?>
<p:tagLst xmlns:p="http://schemas.openxmlformats.org/presentationml/2006/main">
  <p:tag name="AS_UNIQUEID" val="248"/>
  <p:tag name="MH" val="20150826203849"/>
  <p:tag name="MH_LIBRARY" val="GRAPHIC"/>
  <p:tag name="MH_ORDER" val="矩形 3"/>
</p:tagLst>
</file>

<file path=ppt/tags/tag182.xml><?xml version="1.0" encoding="utf-8"?>
<p:tagLst xmlns:p="http://schemas.openxmlformats.org/presentationml/2006/main">
  <p:tag name="AS_UNIQUEID" val="249"/>
</p:tagLst>
</file>

<file path=ppt/tags/tag183.xml><?xml version="1.0" encoding="utf-8"?>
<p:tagLst xmlns:p="http://schemas.openxmlformats.org/presentationml/2006/main">
  <p:tag name="AS_UNIQUEID" val="250"/>
</p:tagLst>
</file>

<file path=ppt/tags/tag184.xml><?xml version="1.0" encoding="utf-8"?>
<p:tagLst xmlns:p="http://schemas.openxmlformats.org/presentationml/2006/main">
  <p:tag name="AS_UNIQUEID" val="251"/>
</p:tagLst>
</file>

<file path=ppt/tags/tag185.xml><?xml version="1.0" encoding="utf-8"?>
<p:tagLst xmlns:p="http://schemas.openxmlformats.org/presentationml/2006/main">
  <p:tag name="AS_UNIQUEID" val="252"/>
</p:tagLst>
</file>

<file path=ppt/tags/tag186.xml><?xml version="1.0" encoding="utf-8"?>
<p:tagLst xmlns:p="http://schemas.openxmlformats.org/presentationml/2006/main">
  <p:tag name="AS_UNIQUEID" val="253"/>
  <p:tag name="KSO_WM_UNIT_TABLE_BEAUTIFY" val="smartTable{3a9dc7bf-4c95-45a0-9438-14151e3da0a8}"/>
</p:tagLst>
</file>

<file path=ppt/tags/tag187.xml><?xml version="1.0" encoding="utf-8"?>
<p:tagLst xmlns:p="http://schemas.openxmlformats.org/presentationml/2006/main">
  <p:tag name="AS_UNIQUEID" val="254"/>
</p:tagLst>
</file>

<file path=ppt/tags/tag188.xml><?xml version="1.0" encoding="utf-8"?>
<p:tagLst xmlns:p="http://schemas.openxmlformats.org/presentationml/2006/main">
  <p:tag name="AS_UNIQUEID" val="255"/>
</p:tagLst>
</file>

<file path=ppt/tags/tag189.xml><?xml version="1.0" encoding="utf-8"?>
<p:tagLst xmlns:p="http://schemas.openxmlformats.org/presentationml/2006/main">
  <p:tag name="AS_UNIQUEID" val="256"/>
</p:tagLst>
</file>

<file path=ppt/tags/tag19.xml><?xml version="1.0" encoding="utf-8"?>
<p:tagLst xmlns:p="http://schemas.openxmlformats.org/presentationml/2006/main">
  <p:tag name="AS_UNIQUEID" val="94"/>
</p:tagLst>
</file>

<file path=ppt/tags/tag190.xml><?xml version="1.0" encoding="utf-8"?>
<p:tagLst xmlns:p="http://schemas.openxmlformats.org/presentationml/2006/main">
  <p:tag name="AS_UNIQUEID" val="257"/>
</p:tagLst>
</file>

<file path=ppt/tags/tag191.xml><?xml version="1.0" encoding="utf-8"?>
<p:tagLst xmlns:p="http://schemas.openxmlformats.org/presentationml/2006/main">
  <p:tag name="AS_UNIQUEID" val="258"/>
</p:tagLst>
</file>

<file path=ppt/tags/tag192.xml><?xml version="1.0" encoding="utf-8"?>
<p:tagLst xmlns:p="http://schemas.openxmlformats.org/presentationml/2006/main">
  <p:tag name="AS_UNIQUEID" val="259"/>
</p:tagLst>
</file>

<file path=ppt/tags/tag193.xml><?xml version="1.0" encoding="utf-8"?>
<p:tagLst xmlns:p="http://schemas.openxmlformats.org/presentationml/2006/main">
  <p:tag name="AS_UNIQUEID" val="260"/>
</p:tagLst>
</file>

<file path=ppt/tags/tag194.xml><?xml version="1.0" encoding="utf-8"?>
<p:tagLst xmlns:p="http://schemas.openxmlformats.org/presentationml/2006/main">
  <p:tag name="AS_UNIQUEID" val="261"/>
</p:tagLst>
</file>

<file path=ppt/tags/tag195.xml><?xml version="1.0" encoding="utf-8"?>
<p:tagLst xmlns:p="http://schemas.openxmlformats.org/presentationml/2006/main">
  <p:tag name="AS_UNIQUEID" val="262"/>
</p:tagLst>
</file>

<file path=ppt/tags/tag196.xml><?xml version="1.0" encoding="utf-8"?>
<p:tagLst xmlns:p="http://schemas.openxmlformats.org/presentationml/2006/main">
  <p:tag name="AS_UNIQUEID" val="263"/>
</p:tagLst>
</file>

<file path=ppt/tags/tag197.xml><?xml version="1.0" encoding="utf-8"?>
<p:tagLst xmlns:p="http://schemas.openxmlformats.org/presentationml/2006/main">
  <p:tag name="AS_UNIQUEID" val="264"/>
</p:tagLst>
</file>

<file path=ppt/tags/tag198.xml><?xml version="1.0" encoding="utf-8"?>
<p:tagLst xmlns:p="http://schemas.openxmlformats.org/presentationml/2006/main">
  <p:tag name="AS_UNIQUEID" val="265"/>
</p:tagLst>
</file>

<file path=ppt/tags/tag199.xml><?xml version="1.0" encoding="utf-8"?>
<p:tagLst xmlns:p="http://schemas.openxmlformats.org/presentationml/2006/main">
  <p:tag name="AS_UNIQUEID" val="266"/>
</p:tagLst>
</file>

<file path=ppt/tags/tag2.xml><?xml version="1.0" encoding="utf-8"?>
<p:tagLst xmlns:p="http://schemas.openxmlformats.org/presentationml/2006/main">
  <p:tag name="AS_UNIQUEID" val="7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AS_UNIQUEID" val="9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00.xml><?xml version="1.0" encoding="utf-8"?>
<p:tagLst xmlns:p="http://schemas.openxmlformats.org/presentationml/2006/main">
  <p:tag name="AS_UNIQUEID" val="267"/>
</p:tagLst>
</file>

<file path=ppt/tags/tag201.xml><?xml version="1.0" encoding="utf-8"?>
<p:tagLst xmlns:p="http://schemas.openxmlformats.org/presentationml/2006/main">
  <p:tag name="AS_UNIQUEID" val="268"/>
</p:tagLst>
</file>

<file path=ppt/tags/tag202.xml><?xml version="1.0" encoding="utf-8"?>
<p:tagLst xmlns:p="http://schemas.openxmlformats.org/presentationml/2006/main">
  <p:tag name="AS_UNIQUEID" val="269"/>
</p:tagLst>
</file>

<file path=ppt/tags/tag203.xml><?xml version="1.0" encoding="utf-8"?>
<p:tagLst xmlns:p="http://schemas.openxmlformats.org/presentationml/2006/main">
  <p:tag name="AS_UNIQUEID" val="270"/>
</p:tagLst>
</file>

<file path=ppt/tags/tag204.xml><?xml version="1.0" encoding="utf-8"?>
<p:tagLst xmlns:p="http://schemas.openxmlformats.org/presentationml/2006/main">
  <p:tag name="AS_UNIQUEID" val="271"/>
</p:tagLst>
</file>

<file path=ppt/tags/tag205.xml><?xml version="1.0" encoding="utf-8"?>
<p:tagLst xmlns:p="http://schemas.openxmlformats.org/presentationml/2006/main">
  <p:tag name="AS_UNIQUEID" val="272"/>
</p:tagLst>
</file>

<file path=ppt/tags/tag206.xml><?xml version="1.0" encoding="utf-8"?>
<p:tagLst xmlns:p="http://schemas.openxmlformats.org/presentationml/2006/main">
  <p:tag name="AS_UNIQUEID" val="273"/>
</p:tagLst>
</file>

<file path=ppt/tags/tag207.xml><?xml version="1.0" encoding="utf-8"?>
<p:tagLst xmlns:p="http://schemas.openxmlformats.org/presentationml/2006/main">
  <p:tag name="AS_UNIQUEID" val="274"/>
</p:tagLst>
</file>

<file path=ppt/tags/tag208.xml><?xml version="1.0" encoding="utf-8"?>
<p:tagLst xmlns:p="http://schemas.openxmlformats.org/presentationml/2006/main">
  <p:tag name="AS_UNIQUEID" val="275"/>
</p:tagLst>
</file>

<file path=ppt/tags/tag209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1.xml><?xml version="1.0" encoding="utf-8"?>
<p:tagLst xmlns:p="http://schemas.openxmlformats.org/presentationml/2006/main">
  <p:tag name="AS_UNIQUEID" val="9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0.xml><?xml version="1.0" encoding="utf-8"?>
<p:tagLst xmlns:p="http://schemas.openxmlformats.org/presentationml/2006/main">
  <p:tag name="AS_UNIQUEID" val="276"/>
</p:tagLst>
</file>

<file path=ppt/tags/tag211.xml><?xml version="1.0" encoding="utf-8"?>
<p:tagLst xmlns:p="http://schemas.openxmlformats.org/presentationml/2006/main">
  <p:tag name="AS_UNIQUEID" val="277"/>
</p:tagLst>
</file>

<file path=ppt/tags/tag212.xml><?xml version="1.0" encoding="utf-8"?>
<p:tagLst xmlns:p="http://schemas.openxmlformats.org/presentationml/2006/main">
  <p:tag name="AS_UNIQUEID" val="278"/>
</p:tagLst>
</file>

<file path=ppt/tags/tag213.xml><?xml version="1.0" encoding="utf-8"?>
<p:tagLst xmlns:p="http://schemas.openxmlformats.org/presentationml/2006/main">
  <p:tag name="AS_UNIQUEID" val="279"/>
</p:tagLst>
</file>

<file path=ppt/tags/tag214.xml><?xml version="1.0" encoding="utf-8"?>
<p:tagLst xmlns:p="http://schemas.openxmlformats.org/presentationml/2006/main">
  <p:tag name="AS_UNIQUEID" val="280"/>
</p:tagLst>
</file>

<file path=ppt/tags/tag215.xml><?xml version="1.0" encoding="utf-8"?>
<p:tagLst xmlns:p="http://schemas.openxmlformats.org/presentationml/2006/main">
  <p:tag name="AS_UNIQUEID" val="281"/>
</p:tagLst>
</file>

<file path=ppt/tags/tag216.xml><?xml version="1.0" encoding="utf-8"?>
<p:tagLst xmlns:p="http://schemas.openxmlformats.org/presentationml/2006/main">
  <p:tag name="AS_UNIQUEID" val="282"/>
</p:tagLst>
</file>

<file path=ppt/tags/tag217.xml><?xml version="1.0" encoding="utf-8"?>
<p:tagLst xmlns:p="http://schemas.openxmlformats.org/presentationml/2006/main">
  <p:tag name="AS_UNIQUEID" val="75"/>
</p:tagLst>
</file>

<file path=ppt/tags/tag218.xml><?xml version="1.0" encoding="utf-8"?>
<p:tagLst xmlns:p="http://schemas.openxmlformats.org/presentationml/2006/main">
  <p:tag name="AS_UNIQUEID" val="283"/>
</p:tagLst>
</file>

<file path=ppt/tags/tag219.xml><?xml version="1.0" encoding="utf-8"?>
<p:tagLst xmlns:p="http://schemas.openxmlformats.org/presentationml/2006/main">
  <p:tag name="AS_UNIQUEID" val="284"/>
</p:tagLst>
</file>

<file path=ppt/tags/tag22.xml><?xml version="1.0" encoding="utf-8"?>
<p:tagLst xmlns:p="http://schemas.openxmlformats.org/presentationml/2006/main">
  <p:tag name="AS_UNIQUEID" val="9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21.xml><?xml version="1.0" encoding="utf-8"?>
<p:tagLst xmlns:p="http://schemas.openxmlformats.org/presentationml/2006/main">
  <p:tag name="AS_UNIQUEID" val="285"/>
</p:tagLst>
</file>

<file path=ppt/tags/tag222.xml><?xml version="1.0" encoding="utf-8"?>
<p:tagLst xmlns:p="http://schemas.openxmlformats.org/presentationml/2006/main">
  <p:tag name="AS_UNIQUEID" val="286"/>
</p:tagLst>
</file>

<file path=ppt/tags/tag223.xml><?xml version="1.0" encoding="utf-8"?>
<p:tagLst xmlns:p="http://schemas.openxmlformats.org/presentationml/2006/main">
  <p:tag name="AS_UNIQUEID" val="287"/>
</p:tagLst>
</file>

<file path=ppt/tags/tag224.xml><?xml version="1.0" encoding="utf-8"?>
<p:tagLst xmlns:p="http://schemas.openxmlformats.org/presentationml/2006/main">
  <p:tag name="AS_UNIQUEID" val="288"/>
</p:tagLst>
</file>

<file path=ppt/tags/tag225.xml><?xml version="1.0" encoding="utf-8"?>
<p:tagLst xmlns:p="http://schemas.openxmlformats.org/presentationml/2006/main">
  <p:tag name="AS_UNIQUEID" val="289"/>
</p:tagLst>
</file>

<file path=ppt/tags/tag226.xml><?xml version="1.0" encoding="utf-8"?>
<p:tagLst xmlns:p="http://schemas.openxmlformats.org/presentationml/2006/main">
  <p:tag name="AS_UNIQUEID" val="290"/>
</p:tagLst>
</file>

<file path=ppt/tags/tag227.xml><?xml version="1.0" encoding="utf-8"?>
<p:tagLst xmlns:p="http://schemas.openxmlformats.org/presentationml/2006/main">
  <p:tag name="AS_UNIQUEID" val="291"/>
</p:tagLst>
</file>

<file path=ppt/tags/tag228.xml><?xml version="1.0" encoding="utf-8"?>
<p:tagLst xmlns:p="http://schemas.openxmlformats.org/presentationml/2006/main">
  <p:tag name="AS_UNIQUEID" val="75"/>
</p:tagLst>
</file>

<file path=ppt/tags/tag229.xml><?xml version="1.0" encoding="utf-8"?>
<p:tagLst xmlns:p="http://schemas.openxmlformats.org/presentationml/2006/main">
  <p:tag name="AS_UNIQUEID" val="292"/>
</p:tagLst>
</file>

<file path=ppt/tags/tag23.xml><?xml version="1.0" encoding="utf-8"?>
<p:tagLst xmlns:p="http://schemas.openxmlformats.org/presentationml/2006/main">
  <p:tag name="AS_UNIQUEID" val="9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30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31.xml><?xml version="1.0" encoding="utf-8"?>
<p:tagLst xmlns:p="http://schemas.openxmlformats.org/presentationml/2006/main">
  <p:tag name="AS_UNIQUEID" val="293"/>
</p:tagLst>
</file>

<file path=ppt/tags/tag232.xml><?xml version="1.0" encoding="utf-8"?>
<p:tagLst xmlns:p="http://schemas.openxmlformats.org/presentationml/2006/main">
  <p:tag name="AS_UNIQUEID" val="294"/>
</p:tagLst>
</file>

<file path=ppt/tags/tag233.xml><?xml version="1.0" encoding="utf-8"?>
<p:tagLst xmlns:p="http://schemas.openxmlformats.org/presentationml/2006/main">
  <p:tag name="AS_UNIQUEID" val="295"/>
</p:tagLst>
</file>

<file path=ppt/tags/tag234.xml><?xml version="1.0" encoding="utf-8"?>
<p:tagLst xmlns:p="http://schemas.openxmlformats.org/presentationml/2006/main">
  <p:tag name="AS_UNIQUEID" val="296"/>
</p:tagLst>
</file>

<file path=ppt/tags/tag235.xml><?xml version="1.0" encoding="utf-8"?>
<p:tagLst xmlns:p="http://schemas.openxmlformats.org/presentationml/2006/main">
  <p:tag name="AS_UNIQUEID" val="297"/>
</p:tagLst>
</file>

<file path=ppt/tags/tag236.xml><?xml version="1.0" encoding="utf-8"?>
<p:tagLst xmlns:p="http://schemas.openxmlformats.org/presentationml/2006/main">
  <p:tag name="AS_UNIQUEID" val="298"/>
</p:tagLst>
</file>

<file path=ppt/tags/tag237.xml><?xml version="1.0" encoding="utf-8"?>
<p:tagLst xmlns:p="http://schemas.openxmlformats.org/presentationml/2006/main">
  <p:tag name="AS_UNIQUEID" val="299"/>
</p:tagLst>
</file>

<file path=ppt/tags/tag238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39.xml><?xml version="1.0" encoding="utf-8"?>
<p:tagLst xmlns:p="http://schemas.openxmlformats.org/presentationml/2006/main">
  <p:tag name="AS_UNIQUEID" val="300"/>
</p:tagLst>
</file>

<file path=ppt/tags/tag24.xml><?xml version="1.0" encoding="utf-8"?>
<p:tagLst xmlns:p="http://schemas.openxmlformats.org/presentationml/2006/main">
  <p:tag name="AS_UNIQUEID" val="9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0.xml><?xml version="1.0" encoding="utf-8"?>
<p:tagLst xmlns:p="http://schemas.openxmlformats.org/presentationml/2006/main">
  <p:tag name="AS_UNIQUEID" val="301"/>
</p:tagLst>
</file>

<file path=ppt/tags/tag241.xml><?xml version="1.0" encoding="utf-8"?>
<p:tagLst xmlns:p="http://schemas.openxmlformats.org/presentationml/2006/main">
  <p:tag name="AS_UNIQUEID" val="302"/>
</p:tagLst>
</file>

<file path=ppt/tags/tag242.xml><?xml version="1.0" encoding="utf-8"?>
<p:tagLst xmlns:p="http://schemas.openxmlformats.org/presentationml/2006/main">
  <p:tag name="AS_UNIQUEID" val="303"/>
</p:tagLst>
</file>

<file path=ppt/tags/tag243.xml><?xml version="1.0" encoding="utf-8"?>
<p:tagLst xmlns:p="http://schemas.openxmlformats.org/presentationml/2006/main">
  <p:tag name="AS_UNIQUEID" val="304"/>
</p:tagLst>
</file>

<file path=ppt/tags/tag244.xml><?xml version="1.0" encoding="utf-8"?>
<p:tagLst xmlns:p="http://schemas.openxmlformats.org/presentationml/2006/main">
  <p:tag name="AS_UNIQUEID" val="305"/>
</p:tagLst>
</file>

<file path=ppt/tags/tag245.xml><?xml version="1.0" encoding="utf-8"?>
<p:tagLst xmlns:p="http://schemas.openxmlformats.org/presentationml/2006/main">
  <p:tag name="AS_UNIQUEID" val="306"/>
</p:tagLst>
</file>

<file path=ppt/tags/tag246.xml><?xml version="1.0" encoding="utf-8"?>
<p:tagLst xmlns:p="http://schemas.openxmlformats.org/presentationml/2006/main">
  <p:tag name="AS_UNIQUEID" val="307"/>
</p:tagLst>
</file>

<file path=ppt/tags/tag247.xml><?xml version="1.0" encoding="utf-8"?>
<p:tagLst xmlns:p="http://schemas.openxmlformats.org/presentationml/2006/main">
  <p:tag name="AS_UNIQUEID" val="308"/>
</p:tagLst>
</file>

<file path=ppt/tags/tag248.xml><?xml version="1.0" encoding="utf-8"?>
<p:tagLst xmlns:p="http://schemas.openxmlformats.org/presentationml/2006/main">
  <p:tag name="AS_UNIQUEID" val="309"/>
</p:tagLst>
</file>

<file path=ppt/tags/tag249.xml><?xml version="1.0" encoding="utf-8"?>
<p:tagLst xmlns:p="http://schemas.openxmlformats.org/presentationml/2006/main">
  <p:tag name="AS_UNIQUEID" val="310"/>
</p:tagLst>
</file>

<file path=ppt/tags/tag25.xml><?xml version="1.0" encoding="utf-8"?>
<p:tagLst xmlns:p="http://schemas.openxmlformats.org/presentationml/2006/main">
  <p:tag name="AS_UNIQUEID" val="10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0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5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k5N2NlY2M3YTYxOWZiOGYxNjRiYWQ5ODRlZGVhYmYifQ=="/>
  <p:tag name="KSO_WPP_MARK_KEY" val="0f5c7038-8a16-448d-a9ae-81f4542e6b6c"/>
</p:tagLst>
</file>

<file path=ppt/tags/tag26.xml><?xml version="1.0" encoding="utf-8"?>
<p:tagLst xmlns:p="http://schemas.openxmlformats.org/presentationml/2006/main">
  <p:tag name="AS_UNIQUEID" val="101"/>
</p:tagLst>
</file>

<file path=ppt/tags/tag27.xml><?xml version="1.0" encoding="utf-8"?>
<p:tagLst xmlns:p="http://schemas.openxmlformats.org/presentationml/2006/main">
  <p:tag name="AS_UNIQUEID" val="10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AS_UNIQUEID" val="10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AS_UNIQUEID" val="10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AS_UNIQUEID" val="7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AS_UNIQUEID" val="10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.xml><?xml version="1.0" encoding="utf-8"?>
<p:tagLst xmlns:p="http://schemas.openxmlformats.org/presentationml/2006/main">
  <p:tag name="AS_UNIQUEID" val="10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.xml><?xml version="1.0" encoding="utf-8"?>
<p:tagLst xmlns:p="http://schemas.openxmlformats.org/presentationml/2006/main">
  <p:tag name="AS_UNIQUEID" val="10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p="http://schemas.openxmlformats.org/presentationml/2006/main">
  <p:tag name="AS_UNIQUEID" val="10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.xml><?xml version="1.0" encoding="utf-8"?>
<p:tagLst xmlns:p="http://schemas.openxmlformats.org/presentationml/2006/main">
  <p:tag name="AS_UNIQUEID" val="10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.xml><?xml version="1.0" encoding="utf-8"?>
<p:tagLst xmlns:p="http://schemas.openxmlformats.org/presentationml/2006/main">
  <p:tag name="AS_UNIQUEID" val="110"/>
</p:tagLst>
</file>

<file path=ppt/tags/tag36.xml><?xml version="1.0" encoding="utf-8"?>
<p:tagLst xmlns:p="http://schemas.openxmlformats.org/presentationml/2006/main">
  <p:tag name="AS_UNIQUEID" val="11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7.xml><?xml version="1.0" encoding="utf-8"?>
<p:tagLst xmlns:p="http://schemas.openxmlformats.org/presentationml/2006/main">
  <p:tag name="AS_UNIQUEID" val="11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8.xml><?xml version="1.0" encoding="utf-8"?>
<p:tagLst xmlns:p="http://schemas.openxmlformats.org/presentationml/2006/main">
  <p:tag name="AS_UNIQUEID" val="11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.xml><?xml version="1.0" encoding="utf-8"?>
<p:tagLst xmlns:p="http://schemas.openxmlformats.org/presentationml/2006/main">
  <p:tag name="AS_UNIQUEID" val="11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.xml><?xml version="1.0" encoding="utf-8"?>
<p:tagLst xmlns:p="http://schemas.openxmlformats.org/presentationml/2006/main">
  <p:tag name="AS_UNIQUEID" val="7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AS_UNIQUEID" val="115"/>
</p:tagLst>
</file>

<file path=ppt/tags/tag41.xml><?xml version="1.0" encoding="utf-8"?>
<p:tagLst xmlns:p="http://schemas.openxmlformats.org/presentationml/2006/main">
  <p:tag name="AS_UNIQUEID" val="11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2.xml><?xml version="1.0" encoding="utf-8"?>
<p:tagLst xmlns:p="http://schemas.openxmlformats.org/presentationml/2006/main">
  <p:tag name="AS_UNIQUEID" val="11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3.xml><?xml version="1.0" encoding="utf-8"?>
<p:tagLst xmlns:p="http://schemas.openxmlformats.org/presentationml/2006/main">
  <p:tag name="AS_UNIQUEID" val="11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4.xml><?xml version="1.0" encoding="utf-8"?>
<p:tagLst xmlns:p="http://schemas.openxmlformats.org/presentationml/2006/main">
  <p:tag name="AS_UNIQUEID" val="119"/>
</p:tagLst>
</file>

<file path=ppt/tags/tag45.xml><?xml version="1.0" encoding="utf-8"?>
<p:tagLst xmlns:p="http://schemas.openxmlformats.org/presentationml/2006/main">
  <p:tag name="AS_UNIQUEID" val="12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.xml><?xml version="1.0" encoding="utf-8"?>
<p:tagLst xmlns:p="http://schemas.openxmlformats.org/presentationml/2006/main">
  <p:tag name="AS_UNIQUEID" val="12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7.xml><?xml version="1.0" encoding="utf-8"?>
<p:tagLst xmlns:p="http://schemas.openxmlformats.org/presentationml/2006/main">
  <p:tag name="AS_UNIQUEID" val="12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8.xml><?xml version="1.0" encoding="utf-8"?>
<p:tagLst xmlns:p="http://schemas.openxmlformats.org/presentationml/2006/main">
  <p:tag name="AS_UNIQUEID" val="12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p="http://schemas.openxmlformats.org/presentationml/2006/main">
  <p:tag name="AS_UNIQUEID" val="12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p="http://schemas.openxmlformats.org/presentationml/2006/main">
  <p:tag name="AS_UNIQUEID" val="8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AS_UNIQUEID" val="12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1.xml><?xml version="1.0" encoding="utf-8"?>
<p:tagLst xmlns:p="http://schemas.openxmlformats.org/presentationml/2006/main">
  <p:tag name="AS_UNIQUEID" val="126"/>
</p:tagLst>
</file>

<file path=ppt/tags/tag52.xml><?xml version="1.0" encoding="utf-8"?>
<p:tagLst xmlns:p="http://schemas.openxmlformats.org/presentationml/2006/main">
  <p:tag name="AS_UNIQUEID" val="12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3.xml><?xml version="1.0" encoding="utf-8"?>
<p:tagLst xmlns:p="http://schemas.openxmlformats.org/presentationml/2006/main">
  <p:tag name="AS_UNIQUEID" val="12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4.xml><?xml version="1.0" encoding="utf-8"?>
<p:tagLst xmlns:p="http://schemas.openxmlformats.org/presentationml/2006/main">
  <p:tag name="AS_UNIQUEID" val="12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5.xml><?xml version="1.0" encoding="utf-8"?>
<p:tagLst xmlns:p="http://schemas.openxmlformats.org/presentationml/2006/main">
  <p:tag name="AS_UNIQUEID" val="13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6.xml><?xml version="1.0" encoding="utf-8"?>
<p:tagLst xmlns:p="http://schemas.openxmlformats.org/presentationml/2006/main">
  <p:tag name="AS_UNIQUEID" val="13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7.xml><?xml version="1.0" encoding="utf-8"?>
<p:tagLst xmlns:p="http://schemas.openxmlformats.org/presentationml/2006/main">
  <p:tag name="AS_UNIQUEID" val="132"/>
</p:tagLst>
</file>

<file path=ppt/tags/tag58.xml><?xml version="1.0" encoding="utf-8"?>
<p:tagLst xmlns:p="http://schemas.openxmlformats.org/presentationml/2006/main">
  <p:tag name="AS_UNIQUEID" val="13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9.xml><?xml version="1.0" encoding="utf-8"?>
<p:tagLst xmlns:p="http://schemas.openxmlformats.org/presentationml/2006/main">
  <p:tag name="AS_UNIQUEID" val="13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.xml><?xml version="1.0" encoding="utf-8"?>
<p:tagLst xmlns:p="http://schemas.openxmlformats.org/presentationml/2006/main">
  <p:tag name="AS_UNIQUEID" val="8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AS_UNIQUEID" val="13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1.xml><?xml version="1.0" encoding="utf-8"?>
<p:tagLst xmlns:p="http://schemas.openxmlformats.org/presentationml/2006/main">
  <p:tag name="AS_UNIQUEID" val="13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2.xml><?xml version="1.0" encoding="utf-8"?>
<p:tagLst xmlns:p="http://schemas.openxmlformats.org/presentationml/2006/main">
  <p:tag name="AS_UNIQUEID" val="137"/>
</p:tagLst>
</file>

<file path=ppt/tags/tag63.xml><?xml version="1.0" encoding="utf-8"?>
<p:tagLst xmlns:p="http://schemas.openxmlformats.org/presentationml/2006/main">
  <p:tag name="AS_UNIQUEID" val="13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p="http://schemas.openxmlformats.org/presentationml/2006/main">
  <p:tag name="AS_UNIQUEID" val="13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5.xml><?xml version="1.0" encoding="utf-8"?>
<p:tagLst xmlns:p="http://schemas.openxmlformats.org/presentationml/2006/main">
  <p:tag name="AS_UNIQUEID" val="14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6.xml><?xml version="1.0" encoding="utf-8"?>
<p:tagLst xmlns:p="http://schemas.openxmlformats.org/presentationml/2006/main">
  <p:tag name="AS_UNIQUEID" val="14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7.xml><?xml version="1.0" encoding="utf-8"?>
<p:tagLst xmlns:p="http://schemas.openxmlformats.org/presentationml/2006/main">
  <p:tag name="AS_UNIQUEID" val="14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8.xml><?xml version="1.0" encoding="utf-8"?>
<p:tagLst xmlns:p="http://schemas.openxmlformats.org/presentationml/2006/main">
  <p:tag name="AS_UNIQUEID" val="143"/>
</p:tagLst>
</file>

<file path=ppt/tags/tag69.xml><?xml version="1.0" encoding="utf-8"?>
<p:tagLst xmlns:p="http://schemas.openxmlformats.org/presentationml/2006/main">
  <p:tag name="AS_UNIQUEID" val="144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AS_UNIQUEID" val="82"/>
</p:tagLst>
</file>

<file path=ppt/tags/tag70.xml><?xml version="1.0" encoding="utf-8"?>
<p:tagLst xmlns:p="http://schemas.openxmlformats.org/presentationml/2006/main">
  <p:tag name="AS_UNIQUEID" val="145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1.xml><?xml version="1.0" encoding="utf-8"?>
<p:tagLst xmlns:p="http://schemas.openxmlformats.org/presentationml/2006/main">
  <p:tag name="AS_UNIQUEID" val="14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2.xml><?xml version="1.0" encoding="utf-8"?>
<p:tagLst xmlns:p="http://schemas.openxmlformats.org/presentationml/2006/main">
  <p:tag name="AS_UNIQUEID" val="14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3.xml><?xml version="1.0" encoding="utf-8"?>
<p:tagLst xmlns:p="http://schemas.openxmlformats.org/presentationml/2006/main">
  <p:tag name="AS_UNIQUEID" val="14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4.xml><?xml version="1.0" encoding="utf-8"?>
<p:tagLst xmlns:p="http://schemas.openxmlformats.org/presentationml/2006/main">
  <p:tag name="AS_UNIQUEID" val="149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6.xml><?xml version="1.0" encoding="utf-8"?>
<p:tagLst xmlns:p="http://schemas.openxmlformats.org/presentationml/2006/main">
  <p:tag name="AS_UNIQUEID" val="150"/>
</p:tagLst>
</file>

<file path=ppt/tags/tag77.xml><?xml version="1.0" encoding="utf-8"?>
<p:tagLst xmlns:p="http://schemas.openxmlformats.org/presentationml/2006/main">
  <p:tag name="AS_UNIQUEID" val="151"/>
</p:tagLst>
</file>

<file path=ppt/tags/tag78.xml><?xml version="1.0" encoding="utf-8"?>
<p:tagLst xmlns:p="http://schemas.openxmlformats.org/presentationml/2006/main">
  <p:tag name="AS_UNIQUEID" val="152"/>
</p:tagLst>
</file>

<file path=ppt/tags/tag79.xml><?xml version="1.0" encoding="utf-8"?>
<p:tagLst xmlns:p="http://schemas.openxmlformats.org/presentationml/2006/main">
  <p:tag name="AS_UNIQUEID" val="153"/>
</p:tagLst>
</file>

<file path=ppt/tags/tag8.xml><?xml version="1.0" encoding="utf-8"?>
<p:tagLst xmlns:p="http://schemas.openxmlformats.org/presentationml/2006/main">
  <p:tag name="AS_UNIQUEID" val="8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AS_UNIQUEID" val="154"/>
</p:tagLst>
</file>

<file path=ppt/tags/tag81.xml><?xml version="1.0" encoding="utf-8"?>
<p:tagLst xmlns:p="http://schemas.openxmlformats.org/presentationml/2006/main">
  <p:tag name="AS_UNIQUEID" val="155"/>
</p:tagLst>
</file>

<file path=ppt/tags/tag82.xml><?xml version="1.0" encoding="utf-8"?>
<p:tagLst xmlns:p="http://schemas.openxmlformats.org/presentationml/2006/main">
  <p:tag name="AS_UNIQUEID" val="156"/>
</p:tagLst>
</file>

<file path=ppt/tags/tag83.xml><?xml version="1.0" encoding="utf-8"?>
<p:tagLst xmlns:p="http://schemas.openxmlformats.org/presentationml/2006/main">
  <p:tag name="AS_UNIQUEID" val="157"/>
</p:tagLst>
</file>

<file path=ppt/tags/tag84.xml><?xml version="1.0" encoding="utf-8"?>
<p:tagLst xmlns:p="http://schemas.openxmlformats.org/presentationml/2006/main">
  <p:tag name="AS_UNIQUEID" val="158"/>
</p:tagLst>
</file>

<file path=ppt/tags/tag85.xml><?xml version="1.0" encoding="utf-8"?>
<p:tagLst xmlns:p="http://schemas.openxmlformats.org/presentationml/2006/main">
  <p:tag name="AS_UNIQUEID" val="159"/>
</p:tagLst>
</file>

<file path=ppt/tags/tag86.xml><?xml version="1.0" encoding="utf-8"?>
<p:tagLst xmlns:p="http://schemas.openxmlformats.org/presentationml/2006/main">
  <p:tag name="AS_UNIQUEID" val="160"/>
</p:tagLst>
</file>

<file path=ppt/tags/tag87.xml><?xml version="1.0" encoding="utf-8"?>
<p:tagLst xmlns:p="http://schemas.openxmlformats.org/presentationml/2006/main">
  <p:tag name="AS_UNIQUEID" val="161"/>
</p:tagLst>
</file>

<file path=ppt/tags/tag88.xml><?xml version="1.0" encoding="utf-8"?>
<p:tagLst xmlns:p="http://schemas.openxmlformats.org/presentationml/2006/main">
  <p:tag name="AS_UNIQUEID" val="162"/>
</p:tagLst>
</file>

<file path=ppt/tags/tag89.xml><?xml version="1.0" encoding="utf-8"?>
<p:tagLst xmlns:p="http://schemas.openxmlformats.org/presentationml/2006/main">
  <p:tag name="AS_UNIQUEID" val="163"/>
</p:tagLst>
</file>

<file path=ppt/tags/tag9.xml><?xml version="1.0" encoding="utf-8"?>
<p:tagLst xmlns:p="http://schemas.openxmlformats.org/presentationml/2006/main">
  <p:tag name="AS_UNIQUEID" val="8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AS_UNIQUEID" val="164"/>
</p:tagLst>
</file>

<file path=ppt/tags/tag91.xml><?xml version="1.0" encoding="utf-8"?>
<p:tagLst xmlns:p="http://schemas.openxmlformats.org/presentationml/2006/main">
  <p:tag name="AS_UNIQUEID" val="165"/>
</p:tagLst>
</file>

<file path=ppt/tags/tag92.xml><?xml version="1.0" encoding="utf-8"?>
<p:tagLst xmlns:p="http://schemas.openxmlformats.org/presentationml/2006/main">
  <p:tag name="AS_UNIQUEID" val="166"/>
</p:tagLst>
</file>

<file path=ppt/tags/tag93.xml><?xml version="1.0" encoding="utf-8"?>
<p:tagLst xmlns:p="http://schemas.openxmlformats.org/presentationml/2006/main">
  <p:tag name="AS_UNIQUEID" val="167"/>
</p:tagLst>
</file>

<file path=ppt/tags/tag94.xml><?xml version="1.0" encoding="utf-8"?>
<p:tagLst xmlns:p="http://schemas.openxmlformats.org/presentationml/2006/main">
  <p:tag name="AS_UNIQUEID" val="168"/>
</p:tagLst>
</file>

<file path=ppt/tags/tag95.xml><?xml version="1.0" encoding="utf-8"?>
<p:tagLst xmlns:p="http://schemas.openxmlformats.org/presentationml/2006/main">
  <p:tag name="AS_UNIQUEID" val="169"/>
</p:tagLst>
</file>

<file path=ppt/tags/tag96.xml><?xml version="1.0" encoding="utf-8"?>
<p:tagLst xmlns:p="http://schemas.openxmlformats.org/presentationml/2006/main">
  <p:tag name="AS_UNIQUEID" val="170"/>
</p:tagLst>
</file>

<file path=ppt/tags/tag97.xml><?xml version="1.0" encoding="utf-8"?>
<p:tagLst xmlns:p="http://schemas.openxmlformats.org/presentationml/2006/main">
  <p:tag name="AS_UNIQUEID" val="171"/>
</p:tagLst>
</file>

<file path=ppt/tags/tag98.xml><?xml version="1.0" encoding="utf-8"?>
<p:tagLst xmlns:p="http://schemas.openxmlformats.org/presentationml/2006/main">
  <p:tag name="AS_UNIQUEID" val="172"/>
</p:tagLst>
</file>

<file path=ppt/tags/tag99.xml><?xml version="1.0" encoding="utf-8"?>
<p:tagLst xmlns:p="http://schemas.openxmlformats.org/presentationml/2006/main">
  <p:tag name="AS_UNIQUEID" val="173"/>
</p:tagLst>
</file>

<file path=ppt/theme/theme1.xml><?xml version="1.0" encoding="utf-8"?>
<a:theme xmlns:r="http://schemas.openxmlformats.org/officeDocument/2006/relationships" xmlns:a="http://schemas.openxmlformats.org/drawingml/2006/main" name="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108</Paragraphs>
  <Slides>13</Slides>
  <Notes>3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27">
      <vt:lpstr>Arial</vt:lpstr>
      <vt:lpstr>微软雅黑</vt:lpstr>
      <vt:lpstr>Wingdings</vt:lpstr>
      <vt:lpstr>等线 Light</vt:lpstr>
      <vt:lpstr>等线</vt:lpstr>
      <vt:lpstr>宋体</vt:lpstr>
      <vt:lpstr>黑体</vt:lpstr>
      <vt:lpstr>汉语拼音</vt:lpstr>
      <vt:lpstr>楷体</vt:lpstr>
      <vt:lpstr>华文细黑</vt:lpstr>
      <vt:lpstr>Calibri</vt:lpstr>
      <vt:lpstr>幼圆</vt:lpstr>
      <vt:lpstr>Times New Roman</vt:lpstr>
      <vt:lpstr>自定义设计方案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2023-03-03T12:07:48.946</cp:lastPrinted>
  <dcterms:created xsi:type="dcterms:W3CDTF">2023-03-03T12:07:48Z</dcterms:created>
  <dcterms:modified xsi:type="dcterms:W3CDTF">2023-03-03T04:07:49Z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