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2"/>
    <p:sldMasterId id="2147483660" r:id="rId3"/>
  </p:sldMasterIdLst>
  <p:notesMasterIdLst>
    <p:notesMasterId r:id="rId4"/>
  </p:notesMasterIdLst>
  <p:sldIdLst>
    <p:sldId id="275" r:id="rId5"/>
    <p:sldId id="274" r:id="rId6"/>
    <p:sldId id="269" r:id="rId7"/>
    <p:sldId id="270" r:id="rId8"/>
    <p:sldId id="285" r:id="rId9"/>
    <p:sldId id="286" r:id="rId10"/>
    <p:sldId id="287" r:id="rId11"/>
    <p:sldId id="301" r:id="rId12"/>
    <p:sldId id="315" r:id="rId13"/>
    <p:sldId id="288" r:id="rId14"/>
    <p:sldId id="271" r:id="rId15"/>
    <p:sldId id="272" r:id="rId16"/>
    <p:sldId id="282" r:id="rId17"/>
    <p:sldId id="290" r:id="rId18"/>
    <p:sldId id="284" r:id="rId19"/>
    <p:sldId id="283" r:id="rId20"/>
    <p:sldId id="316" r:id="rId21"/>
    <p:sldId id="317" r:id="rId22"/>
    <p:sldId id="291" r:id="rId23"/>
    <p:sldId id="318" r:id="rId24"/>
  </p:sldIdLst>
  <p:sldSz cx="12192000" cy="6858000"/>
  <p:notesSz cx="6858000" cy="9144000"/>
  <p:custDataLst>
    <p:tags r:id="rId2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54" userDrawn="1">
          <p15:clr>
            <a:srgbClr val="A4A3A4"/>
          </p15:clr>
        </p15:guide>
        <p15:guide id="2" pos="3709" userDrawn="1">
          <p15:clr>
            <a:srgbClr val="A4A3A4"/>
          </p15:clr>
        </p15:guide>
      </p15:sldGuideLst>
    </p:ext>
  </p:extLst>
</p:presentation>
</file>

<file path=ppt/commentAuthors.xml><?xml version="1.0" encoding="utf-8"?>
<p:cmAuthorLst xmlns:p="http://schemas.openxmlformats.org/presentationml/2006/main">
  <p:cmAuthor id="1" name="Kingsoft" initials="K" lastIdx="0" clrIdx="0"/>
</p:cmAuthorLst>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showGuides="1">
      <p:cViewPr varScale="1">
        <p:scale>
          <a:sx n="99" d="100"/>
          <a:sy n="99" d="100"/>
        </p:scale>
        <p:origin x="84" y="582"/>
      </p:cViewPr>
      <p:guideLst>
        <p:guide orient="horz" pos="2254"/>
        <p:guide pos="3709"/>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commentAuthors" Target="commentAuthors.xml" /><Relationship Id="rId10" Type="http://schemas.openxmlformats.org/officeDocument/2006/relationships/slide" Target="slides/slide6.xml" /><Relationship Id="rId11" Type="http://schemas.openxmlformats.org/officeDocument/2006/relationships/slide" Target="slides/slide7.xml" /><Relationship Id="rId12" Type="http://schemas.openxmlformats.org/officeDocument/2006/relationships/slide" Target="slides/slide8.xml" /><Relationship Id="rId13" Type="http://schemas.openxmlformats.org/officeDocument/2006/relationships/slide" Target="slides/slide9.xml" /><Relationship Id="rId14" Type="http://schemas.openxmlformats.org/officeDocument/2006/relationships/slide" Target="slides/slide10.xml" /><Relationship Id="rId15" Type="http://schemas.openxmlformats.org/officeDocument/2006/relationships/slide" Target="slides/slide11.xml" /><Relationship Id="rId16" Type="http://schemas.openxmlformats.org/officeDocument/2006/relationships/slide" Target="slides/slide12.xml" /><Relationship Id="rId17" Type="http://schemas.openxmlformats.org/officeDocument/2006/relationships/slide" Target="slides/slide13.xml" /><Relationship Id="rId18" Type="http://schemas.openxmlformats.org/officeDocument/2006/relationships/slide" Target="slides/slide14.xml" /><Relationship Id="rId19" Type="http://schemas.openxmlformats.org/officeDocument/2006/relationships/slide" Target="slides/slide15.xml" /><Relationship Id="rId2" Type="http://schemas.openxmlformats.org/officeDocument/2006/relationships/slideMaster" Target="slideMasters/slideMaster1.xml" /><Relationship Id="rId20" Type="http://schemas.openxmlformats.org/officeDocument/2006/relationships/slide" Target="slides/slide16.xml" /><Relationship Id="rId21" Type="http://schemas.openxmlformats.org/officeDocument/2006/relationships/slide" Target="slides/slide17.xml" /><Relationship Id="rId22" Type="http://schemas.openxmlformats.org/officeDocument/2006/relationships/slide" Target="slides/slide18.xml" /><Relationship Id="rId23" Type="http://schemas.openxmlformats.org/officeDocument/2006/relationships/slide" Target="slides/slide19.xml" /><Relationship Id="rId24" Type="http://schemas.openxmlformats.org/officeDocument/2006/relationships/slide" Target="slides/slide20.xml" /><Relationship Id="rId25" Type="http://schemas.openxmlformats.org/officeDocument/2006/relationships/tags" Target="tags/tag385.xml" /><Relationship Id="rId26" Type="http://schemas.openxmlformats.org/officeDocument/2006/relationships/presProps" Target="presProps.xml" /><Relationship Id="rId27" Type="http://schemas.openxmlformats.org/officeDocument/2006/relationships/viewProps" Target="viewProps.xml" /><Relationship Id="rId28" Type="http://schemas.openxmlformats.org/officeDocument/2006/relationships/theme" Target="theme/theme1.xml" /><Relationship Id="rId29" Type="http://schemas.openxmlformats.org/officeDocument/2006/relationships/tableStyles" Target="tableStyles.xml" /><Relationship Id="rId3" Type="http://schemas.openxmlformats.org/officeDocument/2006/relationships/slideMaster" Target="slideMasters/slideMaster2.xml" /><Relationship Id="rId4" Type="http://schemas.openxmlformats.org/officeDocument/2006/relationships/notesMaster" Target="notesMasters/notesMaster1.xml" /><Relationship Id="rId5" Type="http://schemas.openxmlformats.org/officeDocument/2006/relationships/slide" Target="slides/slide1.xml" /><Relationship Id="rId6" Type="http://schemas.openxmlformats.org/officeDocument/2006/relationships/slide" Target="slides/slide2.xml" /><Relationship Id="rId7" Type="http://schemas.openxmlformats.org/officeDocument/2006/relationships/slide" Target="slides/slide3.xml" /><Relationship Id="rId8" Type="http://schemas.openxmlformats.org/officeDocument/2006/relationships/slide" Target="slides/slide4.xml" /><Relationship Id="rId9" Type="http://schemas.openxmlformats.org/officeDocument/2006/relationships/slide" Target="slides/slide5.xml" /></Relationships>
</file>

<file path=ppt/notesMasters/_rels/notesMaster1.xml.rels>&#65279;<?xml version="1.0" encoding="utf-8" standalone="yes"?><Relationships xmlns="http://schemas.openxmlformats.org/package/2006/relationships"><Relationship Id="rId1" Type="http://schemas.openxmlformats.org/officeDocument/2006/relationships/tags" Target="../tags/tag222.xml" /><Relationship Id="rId2" Type="http://schemas.openxmlformats.org/officeDocument/2006/relationships/tags" Target="../tags/tag223.xml" /><Relationship Id="rId3" Type="http://schemas.openxmlformats.org/officeDocument/2006/relationships/tags" Target="../tags/tag224.xml" /><Relationship Id="rId4" Type="http://schemas.openxmlformats.org/officeDocument/2006/relationships/tags" Target="../tags/tag225.xml" /><Relationship Id="rId5" Type="http://schemas.openxmlformats.org/officeDocument/2006/relationships/tags" Target="../tags/tag226.xml" /><Relationship Id="rId6" Type="http://schemas.openxmlformats.org/officeDocument/2006/relationships/tags" Target="../tags/tag227.xml" /><Relationship Id="rId7" Type="http://schemas.openxmlformats.org/officeDocument/2006/relationships/tags" Target="../tags/tag228.xml" /><Relationship Id="rId8" Type="http://schemas.openxmlformats.org/officeDocument/2006/relationships/theme" Target="../theme/theme3.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custDataLst>
            <p:tags r:id="rId1"/>
          </p:custDataLst>
        </p:nvPr>
      </p:nvGrpSpPr>
      <p:grpSpPr>
        <a:xfrm>
          <a:off x="0" y="0"/>
          <a:ext cx="0" cy="0"/>
        </a:xfrm>
      </p:grpSpPr>
      <p:sp>
        <p:nvSpPr>
          <p:cNvPr id="2" name="页眉占位符 1"/>
          <p:cNvSpPr>
            <a:spLocks noGrp="1"/>
          </p:cNvSpPr>
          <p:nvPr>
            <p:ph type="hdr" sz="quarter"/>
            <p:custDataLst>
              <p:tags r:id="rId2"/>
            </p:custDataLst>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custDataLst>
              <p:tags r:id="rId3"/>
            </p:custDataLst>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
            </a:fld>
            <a:endParaRPr lang="zh-CN" altLang="en-US"/>
          </a:p>
        </p:txBody>
      </p:sp>
      <p:sp>
        <p:nvSpPr>
          <p:cNvPr id="4" name="幻灯片图像占位符 3"/>
          <p:cNvSpPr>
            <a:spLocks noGrp="1" noRot="1" noChangeAspect="1"/>
          </p:cNvSpPr>
          <p:nvPr>
            <p:ph type="sldImg" idx="2"/>
            <p:custDataLst>
              <p:tags r:id="rId4"/>
            </p:custDataLst>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custDataLst>
              <p:tags r:id="rId5"/>
            </p:custDataLst>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custDataLst>
              <p:tags r:id="rId6"/>
            </p:custDataLst>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custDataLst>
              <p:tags r:id="rId7"/>
            </p:custDataLst>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5.xml" /><Relationship Id="rId2" Type="http://schemas.openxmlformats.org/officeDocument/2006/relationships/notesMaster" Target="../notesMasters/notesMaster1.xml" /><Relationship Id="rId3" Type="http://schemas.openxmlformats.org/officeDocument/2006/relationships/tags" Target="../tags/tag266.xml" /><Relationship Id="rId4" Type="http://schemas.openxmlformats.org/officeDocument/2006/relationships/tags" Target="../tags/tag267.xml" /><Relationship Id="rId5" Type="http://schemas.openxmlformats.org/officeDocument/2006/relationships/tags" Target="../tags/tag268.xml" /><Relationship Id="rId6" Type="http://schemas.openxmlformats.org/officeDocument/2006/relationships/tags" Target="../tags/tag269.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6.xml" /><Relationship Id="rId2" Type="http://schemas.openxmlformats.org/officeDocument/2006/relationships/notesMaster" Target="../notesMasters/notesMaster1.xml" /><Relationship Id="rId3" Type="http://schemas.openxmlformats.org/officeDocument/2006/relationships/tags" Target="../tags/tag277.xml" /><Relationship Id="rId4" Type="http://schemas.openxmlformats.org/officeDocument/2006/relationships/tags" Target="../tags/tag278.xml" /><Relationship Id="rId5" Type="http://schemas.openxmlformats.org/officeDocument/2006/relationships/tags" Target="../tags/tag279.xml" /><Relationship Id="rId6" Type="http://schemas.openxmlformats.org/officeDocument/2006/relationships/tags" Target="../tags/tag280.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7.xml" /><Relationship Id="rId2" Type="http://schemas.openxmlformats.org/officeDocument/2006/relationships/notesMaster" Target="../notesMasters/notesMaster1.xml" /><Relationship Id="rId3" Type="http://schemas.openxmlformats.org/officeDocument/2006/relationships/tags" Target="../tags/tag284.xml" /><Relationship Id="rId4" Type="http://schemas.openxmlformats.org/officeDocument/2006/relationships/tags" Target="../tags/tag285.xml" /><Relationship Id="rId5" Type="http://schemas.openxmlformats.org/officeDocument/2006/relationships/tags" Target="../tags/tag286.xml" /><Relationship Id="rId6" Type="http://schemas.openxmlformats.org/officeDocument/2006/relationships/tags" Target="../tags/tag287.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10.xml" /><Relationship Id="rId2" Type="http://schemas.openxmlformats.org/officeDocument/2006/relationships/notesMaster" Target="../notesMasters/notesMaster1.xml" /><Relationship Id="rId3" Type="http://schemas.openxmlformats.org/officeDocument/2006/relationships/tags" Target="../tags/tag303.xml" /><Relationship Id="rId4" Type="http://schemas.openxmlformats.org/officeDocument/2006/relationships/tags" Target="../tags/tag304.xml" /><Relationship Id="rId5" Type="http://schemas.openxmlformats.org/officeDocument/2006/relationships/tags" Target="../tags/tag305.xml" /><Relationship Id="rId6" Type="http://schemas.openxmlformats.org/officeDocument/2006/relationships/tags" Target="../tags/tag306.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a:xfrm>
            <a:off x="381000" y="685800"/>
            <a:ext cx="6096000" cy="3429000"/>
          </a:xfrm>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5"/>
            <p:custDataLst>
              <p:tags r:id="rId6"/>
            </p:custDataLst>
          </p:nvPr>
        </p:nvSpPr>
        <p:spPr/>
        <p:txBody>
          <a:bodyPr/>
          <a:lstStyle/>
          <a:p>
            <a:fld id="{8235D4FB-E543-44E9-9240-BF368CDFB26F}" type="slidenum">
              <a:rPr lang="zh-CN" altLang="en-US" smtClean="0"/>
              <a:t>5</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a:xfrm>
            <a:off x="381000" y="685800"/>
            <a:ext cx="6096000" cy="3429000"/>
          </a:xfrm>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5"/>
            <p:custDataLst>
              <p:tags r:id="rId6"/>
            </p:custDataLst>
          </p:nvPr>
        </p:nvSpPr>
        <p:spPr/>
        <p:txBody>
          <a:bodyPr/>
          <a:lstStyle/>
          <a:p>
            <a:fld id="{8235D4FB-E543-44E9-9240-BF368CDFB26F}" type="slidenum">
              <a:rPr lang="zh-CN" altLang="en-US" smtClean="0"/>
              <a:t>6</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a:xfrm>
            <a:off x="381000" y="685800"/>
            <a:ext cx="6096000" cy="3429000"/>
          </a:xfrm>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5"/>
            <p:custDataLst>
              <p:tags r:id="rId6"/>
            </p:custDataLst>
          </p:nvPr>
        </p:nvSpPr>
        <p:spPr/>
        <p:txBody>
          <a:bodyPr/>
          <a:lstStyle/>
          <a:p>
            <a:fld id="{8235D4FB-E543-44E9-9240-BF368CDFB26F}" type="slidenum">
              <a:rPr lang="zh-CN" altLang="en-US" smtClean="0"/>
              <a:t>7</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a:xfrm>
            <a:off x="381000" y="685800"/>
            <a:ext cx="6096000" cy="3429000"/>
          </a:xfrm>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5"/>
            <p:custDataLst>
              <p:tags r:id="rId6"/>
            </p:custDataLst>
          </p:nvPr>
        </p:nvSpPr>
        <p:spPr/>
        <p:txBody>
          <a:bodyPr/>
          <a:lstStyle/>
          <a:p>
            <a:fld id="{8235D4FB-E543-44E9-9240-BF368CDFB26F}" type="slidenum">
              <a:rPr lang="zh-CN" altLang="en-US" smtClean="0"/>
              <a:t>10</a:t>
            </a:fld>
            <a:endParaRPr lang="zh-CN" altLang="en-US"/>
          </a:p>
        </p:txBody>
      </p:sp>
    </p:spTree>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tags" Target="../tags/tag1.xml" /><Relationship Id="rId2" Type="http://schemas.openxmlformats.org/officeDocument/2006/relationships/tags" Target="../tags/tag2.xml" /><Relationship Id="rId3" Type="http://schemas.openxmlformats.org/officeDocument/2006/relationships/tags" Target="../tags/tag3.xml" /><Relationship Id="rId4" Type="http://schemas.openxmlformats.org/officeDocument/2006/relationships/tags" Target="../tags/tag4.xml" /><Relationship Id="rId5" Type="http://schemas.openxmlformats.org/officeDocument/2006/relationships/tags" Target="../tags/tag5.xml" /><Relationship Id="rId6" Type="http://schemas.openxmlformats.org/officeDocument/2006/relationships/tags" Target="../tags/tag6.xml" /><Relationship Id="rId7"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tags" Target="../tags/tag57.xml" /><Relationship Id="rId2" Type="http://schemas.openxmlformats.org/officeDocument/2006/relationships/tags" Target="../tags/tag58.xml" /><Relationship Id="rId3" Type="http://schemas.openxmlformats.org/officeDocument/2006/relationships/tags" Target="../tags/tag59.xml" /><Relationship Id="rId4" Type="http://schemas.openxmlformats.org/officeDocument/2006/relationships/tags" Target="../tags/tag60.xml" /><Relationship Id="rId5" Type="http://schemas.openxmlformats.org/officeDocument/2006/relationships/tags" Target="../tags/tag61.xml" /><Relationship Id="rId6"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tags" Target="../tags/tag62.xml" /><Relationship Id="rId2" Type="http://schemas.openxmlformats.org/officeDocument/2006/relationships/tags" Target="../tags/tag63.xml" /><Relationship Id="rId3" Type="http://schemas.openxmlformats.org/officeDocument/2006/relationships/tags" Target="../tags/tag64.xml" /><Relationship Id="rId4" Type="http://schemas.openxmlformats.org/officeDocument/2006/relationships/tags" Target="../tags/tag65.xml" /><Relationship Id="rId5" Type="http://schemas.openxmlformats.org/officeDocument/2006/relationships/tags" Target="../tags/tag66.xml" /><Relationship Id="rId6" Type="http://schemas.openxmlformats.org/officeDocument/2006/relationships/tags" Target="../tags/tag67.xml" /><Relationship Id="rId7"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tags" Target="../tags/tag76.xml" /><Relationship Id="rId10" Type="http://schemas.openxmlformats.org/officeDocument/2006/relationships/image" Target="../media/image5.png" /><Relationship Id="rId11" Type="http://schemas.openxmlformats.org/officeDocument/2006/relationships/tags" Target="../tags/tag82.xml" /><Relationship Id="rId12" Type="http://schemas.openxmlformats.org/officeDocument/2006/relationships/tags" Target="../tags/tag83.xml" /><Relationship Id="rId13" Type="http://schemas.openxmlformats.org/officeDocument/2006/relationships/tags" Target="../tags/tag84.xml" /><Relationship Id="rId14" Type="http://schemas.openxmlformats.org/officeDocument/2006/relationships/tags" Target="../tags/tag85.xml" /><Relationship Id="rId15" Type="http://schemas.openxmlformats.org/officeDocument/2006/relationships/tags" Target="../tags/tag86.xml" /><Relationship Id="rId16" Type="http://schemas.openxmlformats.org/officeDocument/2006/relationships/tags" Target="../tags/tag87.xml" /><Relationship Id="rId17" Type="http://schemas.openxmlformats.org/officeDocument/2006/relationships/tags" Target="../tags/tag88.xml" /><Relationship Id="rId18" Type="http://schemas.openxmlformats.org/officeDocument/2006/relationships/tags" Target="../tags/tag89.xml" /><Relationship Id="rId19" Type="http://schemas.openxmlformats.org/officeDocument/2006/relationships/tags" Target="../tags/tag90.xml" /><Relationship Id="rId2" Type="http://schemas.openxmlformats.org/officeDocument/2006/relationships/tags" Target="../tags/tag77.xml" /><Relationship Id="rId20" Type="http://schemas.openxmlformats.org/officeDocument/2006/relationships/slideMaster" Target="../slideMasters/slideMaster2.xml" /><Relationship Id="rId3" Type="http://schemas.openxmlformats.org/officeDocument/2006/relationships/tags" Target="../tags/tag78.xml" /><Relationship Id="rId4" Type="http://schemas.openxmlformats.org/officeDocument/2006/relationships/image" Target="../media/image2.png" /><Relationship Id="rId5" Type="http://schemas.openxmlformats.org/officeDocument/2006/relationships/tags" Target="../tags/tag79.xml" /><Relationship Id="rId6" Type="http://schemas.openxmlformats.org/officeDocument/2006/relationships/image" Target="../media/image3.png" /><Relationship Id="rId7" Type="http://schemas.openxmlformats.org/officeDocument/2006/relationships/tags" Target="../tags/tag80.xml" /><Relationship Id="rId8" Type="http://schemas.openxmlformats.org/officeDocument/2006/relationships/image" Target="../media/image4.png" /><Relationship Id="rId9" Type="http://schemas.openxmlformats.org/officeDocument/2006/relationships/tags" Target="../tags/tag81.xml" /></Relationships>
</file>

<file path=ppt/slideLayouts/_rels/slideLayout13.xml.rels>&#65279;<?xml version="1.0" encoding="utf-8" standalone="yes"?><Relationships xmlns="http://schemas.openxmlformats.org/package/2006/relationships"><Relationship Id="rId1" Type="http://schemas.openxmlformats.org/officeDocument/2006/relationships/tags" Target="../tags/tag91.xml" /><Relationship Id="rId2" Type="http://schemas.openxmlformats.org/officeDocument/2006/relationships/tags" Target="../tags/tag92.xml" /><Relationship Id="rId3" Type="http://schemas.openxmlformats.org/officeDocument/2006/relationships/tags" Target="../tags/tag93.xml" /><Relationship Id="rId4" Type="http://schemas.openxmlformats.org/officeDocument/2006/relationships/tags" Target="../tags/tag94.xml" /><Relationship Id="rId5" Type="http://schemas.openxmlformats.org/officeDocument/2006/relationships/tags" Target="../tags/tag95.xml" /><Relationship Id="rId6" Type="http://schemas.openxmlformats.org/officeDocument/2006/relationships/tags" Target="../tags/tag96.xml" /><Relationship Id="rId7" Type="http://schemas.openxmlformats.org/officeDocument/2006/relationships/slideMaster" Target="../slideMasters/slideMaster2.xml" /></Relationships>
</file>

<file path=ppt/slideLayouts/_rels/slideLayout14.xml.rels>&#65279;<?xml version="1.0" encoding="utf-8" standalone="yes"?><Relationships xmlns="http://schemas.openxmlformats.org/package/2006/relationships"><Relationship Id="rId1" Type="http://schemas.openxmlformats.org/officeDocument/2006/relationships/tags" Target="../tags/tag97.xml" /><Relationship Id="rId2" Type="http://schemas.openxmlformats.org/officeDocument/2006/relationships/tags" Target="../tags/tag98.xml" /><Relationship Id="rId3" Type="http://schemas.openxmlformats.org/officeDocument/2006/relationships/tags" Target="../tags/tag99.xml" /><Relationship Id="rId4" Type="http://schemas.openxmlformats.org/officeDocument/2006/relationships/tags" Target="../tags/tag100.xml" /><Relationship Id="rId5" Type="http://schemas.openxmlformats.org/officeDocument/2006/relationships/tags" Target="../tags/tag101.xml" /><Relationship Id="rId6" Type="http://schemas.openxmlformats.org/officeDocument/2006/relationships/image" Target="../media/image6.png" /><Relationship Id="rId7" Type="http://schemas.openxmlformats.org/officeDocument/2006/relationships/tags" Target="../tags/tag102.xml" /><Relationship Id="rId8" Type="http://schemas.openxmlformats.org/officeDocument/2006/relationships/slideMaster" Target="../slideMasters/slideMaster2.xml" /></Relationships>
</file>

<file path=ppt/slideLayouts/_rels/slideLayout15.xml.rels>&#65279;<?xml version="1.0" encoding="utf-8" standalone="yes"?><Relationships xmlns="http://schemas.openxmlformats.org/package/2006/relationships"><Relationship Id="rId1" Type="http://schemas.openxmlformats.org/officeDocument/2006/relationships/tags" Target="../tags/tag103.xml" /><Relationship Id="rId2" Type="http://schemas.openxmlformats.org/officeDocument/2006/relationships/tags" Target="../tags/tag104.xml" /><Relationship Id="rId3" Type="http://schemas.openxmlformats.org/officeDocument/2006/relationships/tags" Target="../tags/tag105.xml" /><Relationship Id="rId4" Type="http://schemas.openxmlformats.org/officeDocument/2006/relationships/tags" Target="../tags/tag106.xml" /><Relationship Id="rId5" Type="http://schemas.openxmlformats.org/officeDocument/2006/relationships/tags" Target="../tags/tag107.xml" /><Relationship Id="rId6" Type="http://schemas.openxmlformats.org/officeDocument/2006/relationships/tags" Target="../tags/tag108.xml" /><Relationship Id="rId7" Type="http://schemas.openxmlformats.org/officeDocument/2006/relationships/tags" Target="../tags/tag109.xml" /><Relationship Id="rId8" Type="http://schemas.openxmlformats.org/officeDocument/2006/relationships/slideMaster" Target="../slideMasters/slideMaster2.xml" /></Relationships>
</file>

<file path=ppt/slideLayouts/_rels/slideLayout16.xml.rels>&#65279;<?xml version="1.0" encoding="utf-8" standalone="yes"?><Relationships xmlns="http://schemas.openxmlformats.org/package/2006/relationships"><Relationship Id="rId1" Type="http://schemas.openxmlformats.org/officeDocument/2006/relationships/tags" Target="../tags/tag110.xml" /><Relationship Id="rId10" Type="http://schemas.openxmlformats.org/officeDocument/2006/relationships/slideMaster" Target="../slideMasters/slideMaster2.xml" /><Relationship Id="rId2" Type="http://schemas.openxmlformats.org/officeDocument/2006/relationships/tags" Target="../tags/tag111.xml" /><Relationship Id="rId3" Type="http://schemas.openxmlformats.org/officeDocument/2006/relationships/tags" Target="../tags/tag112.xml" /><Relationship Id="rId4" Type="http://schemas.openxmlformats.org/officeDocument/2006/relationships/tags" Target="../tags/tag113.xml" /><Relationship Id="rId5" Type="http://schemas.openxmlformats.org/officeDocument/2006/relationships/tags" Target="../tags/tag114.xml" /><Relationship Id="rId6" Type="http://schemas.openxmlformats.org/officeDocument/2006/relationships/tags" Target="../tags/tag115.xml" /><Relationship Id="rId7" Type="http://schemas.openxmlformats.org/officeDocument/2006/relationships/tags" Target="../tags/tag116.xml" /><Relationship Id="rId8" Type="http://schemas.openxmlformats.org/officeDocument/2006/relationships/tags" Target="../tags/tag117.xml" /><Relationship Id="rId9" Type="http://schemas.openxmlformats.org/officeDocument/2006/relationships/tags" Target="../tags/tag118.xml" /></Relationships>
</file>

<file path=ppt/slideLayouts/_rels/slideLayout17.xml.rels>&#65279;<?xml version="1.0" encoding="utf-8" standalone="yes"?><Relationships xmlns="http://schemas.openxmlformats.org/package/2006/relationships"><Relationship Id="rId1" Type="http://schemas.openxmlformats.org/officeDocument/2006/relationships/tags" Target="../tags/tag119.xml" /><Relationship Id="rId2" Type="http://schemas.openxmlformats.org/officeDocument/2006/relationships/tags" Target="../tags/tag120.xml" /><Relationship Id="rId3" Type="http://schemas.openxmlformats.org/officeDocument/2006/relationships/tags" Target="../tags/tag121.xml" /><Relationship Id="rId4" Type="http://schemas.openxmlformats.org/officeDocument/2006/relationships/tags" Target="../tags/tag122.xml" /><Relationship Id="rId5" Type="http://schemas.openxmlformats.org/officeDocument/2006/relationships/tags" Target="../tags/tag123.xml" /><Relationship Id="rId6" Type="http://schemas.openxmlformats.org/officeDocument/2006/relationships/slideMaster" Target="../slideMasters/slideMaster2.xml" /></Relationships>
</file>

<file path=ppt/slideLayouts/_rels/slideLayout18.xml.rels>&#65279;<?xml version="1.0" encoding="utf-8" standalone="yes"?><Relationships xmlns="http://schemas.openxmlformats.org/package/2006/relationships"><Relationship Id="rId1" Type="http://schemas.openxmlformats.org/officeDocument/2006/relationships/tags" Target="../tags/tag124.xml" /><Relationship Id="rId2" Type="http://schemas.openxmlformats.org/officeDocument/2006/relationships/tags" Target="../tags/tag125.xml" /><Relationship Id="rId3" Type="http://schemas.openxmlformats.org/officeDocument/2006/relationships/tags" Target="../tags/tag126.xml" /><Relationship Id="rId4" Type="http://schemas.openxmlformats.org/officeDocument/2006/relationships/tags" Target="../tags/tag127.xml" /><Relationship Id="rId5" Type="http://schemas.openxmlformats.org/officeDocument/2006/relationships/slideMaster" Target="../slideMasters/slideMaster2.xml" /></Relationships>
</file>

<file path=ppt/slideLayouts/_rels/slideLayout19.xml.rels>&#65279;<?xml version="1.0" encoding="utf-8" standalone="yes"?><Relationships xmlns="http://schemas.openxmlformats.org/package/2006/relationships"><Relationship Id="rId1" Type="http://schemas.openxmlformats.org/officeDocument/2006/relationships/tags" Target="../tags/tag128.xml" /><Relationship Id="rId2" Type="http://schemas.openxmlformats.org/officeDocument/2006/relationships/tags" Target="../tags/tag129.xml" /><Relationship Id="rId3" Type="http://schemas.openxmlformats.org/officeDocument/2006/relationships/tags" Target="../tags/tag130.xml" /><Relationship Id="rId4" Type="http://schemas.openxmlformats.org/officeDocument/2006/relationships/tags" Target="../tags/tag131.xml" /><Relationship Id="rId5" Type="http://schemas.openxmlformats.org/officeDocument/2006/relationships/tags" Target="../tags/tag132.xml" /><Relationship Id="rId6" Type="http://schemas.openxmlformats.org/officeDocument/2006/relationships/tags" Target="../tags/tag133.xml" /><Relationship Id="rId7" Type="http://schemas.openxmlformats.org/officeDocument/2006/relationships/tags" Target="../tags/tag134.xml" /><Relationship Id="rId8" Type="http://schemas.openxmlformats.org/officeDocument/2006/relationships/slideMaster" Target="../slideMasters/slideMaster2.xml" /></Relationships>
</file>

<file path=ppt/slideLayouts/_rels/slideLayout2.xml.rels>&#65279;<?xml version="1.0" encoding="utf-8" standalone="yes"?><Relationships xmlns="http://schemas.openxmlformats.org/package/2006/relationships"><Relationship Id="rId1" Type="http://schemas.openxmlformats.org/officeDocument/2006/relationships/tags" Target="../tags/tag7.xml" /><Relationship Id="rId2" Type="http://schemas.openxmlformats.org/officeDocument/2006/relationships/tags" Target="../tags/tag8.xml" /><Relationship Id="rId3" Type="http://schemas.openxmlformats.org/officeDocument/2006/relationships/tags" Target="../tags/tag9.xml" /><Relationship Id="rId4" Type="http://schemas.openxmlformats.org/officeDocument/2006/relationships/tags" Target="../tags/tag10.xml" /><Relationship Id="rId5" Type="http://schemas.openxmlformats.org/officeDocument/2006/relationships/tags" Target="../tags/tag11.xml" /><Relationship Id="rId6" Type="http://schemas.openxmlformats.org/officeDocument/2006/relationships/tags" Target="../tags/tag12.xml" /><Relationship Id="rId7" Type="http://schemas.openxmlformats.org/officeDocument/2006/relationships/slideMaster" Target="../slideMasters/slideMaster1.xml" /></Relationships>
</file>

<file path=ppt/slideLayouts/_rels/slideLayout20.xml.rels>&#65279;<?xml version="1.0" encoding="utf-8" standalone="yes"?><Relationships xmlns="http://schemas.openxmlformats.org/package/2006/relationships"><Relationship Id="rId1" Type="http://schemas.openxmlformats.org/officeDocument/2006/relationships/tags" Target="../tags/tag135.xml" /><Relationship Id="rId2" Type="http://schemas.openxmlformats.org/officeDocument/2006/relationships/tags" Target="../tags/tag136.xml" /><Relationship Id="rId3" Type="http://schemas.openxmlformats.org/officeDocument/2006/relationships/tags" Target="../tags/tag137.xml" /><Relationship Id="rId4" Type="http://schemas.openxmlformats.org/officeDocument/2006/relationships/tags" Target="../tags/tag138.xml" /><Relationship Id="rId5" Type="http://schemas.openxmlformats.org/officeDocument/2006/relationships/tags" Target="../tags/tag139.xml" /><Relationship Id="rId6" Type="http://schemas.openxmlformats.org/officeDocument/2006/relationships/tags" Target="../tags/tag140.xml" /><Relationship Id="rId7" Type="http://schemas.openxmlformats.org/officeDocument/2006/relationships/slideMaster" Target="../slideMasters/slideMaster2.xml" /></Relationships>
</file>

<file path=ppt/slideLayouts/_rels/slideLayout21.xml.rels>&#65279;<?xml version="1.0" encoding="utf-8" standalone="yes"?><Relationships xmlns="http://schemas.openxmlformats.org/package/2006/relationships"><Relationship Id="rId1" Type="http://schemas.openxmlformats.org/officeDocument/2006/relationships/tags" Target="../tags/tag141.xml" /><Relationship Id="rId2" Type="http://schemas.openxmlformats.org/officeDocument/2006/relationships/tags" Target="../tags/tag142.xml" /><Relationship Id="rId3" Type="http://schemas.openxmlformats.org/officeDocument/2006/relationships/tags" Target="../tags/tag143.xml" /><Relationship Id="rId4" Type="http://schemas.openxmlformats.org/officeDocument/2006/relationships/tags" Target="../tags/tag144.xml" /><Relationship Id="rId5" Type="http://schemas.openxmlformats.org/officeDocument/2006/relationships/tags" Target="../tags/tag145.xml" /><Relationship Id="rId6" Type="http://schemas.openxmlformats.org/officeDocument/2006/relationships/slideMaster" Target="../slideMasters/slideMaster2.xml" /></Relationships>
</file>

<file path=ppt/slideLayouts/_rels/slideLayout22.xml.rels>&#65279;<?xml version="1.0" encoding="utf-8" standalone="yes"?><Relationships xmlns="http://schemas.openxmlformats.org/package/2006/relationships"><Relationship Id="rId1" Type="http://schemas.openxmlformats.org/officeDocument/2006/relationships/tags" Target="../tags/tag146.xml" /><Relationship Id="rId10" Type="http://schemas.openxmlformats.org/officeDocument/2006/relationships/tags" Target="../tags/tag154.xml" /><Relationship Id="rId11" Type="http://schemas.openxmlformats.org/officeDocument/2006/relationships/image" Target="../media/image4.png" /><Relationship Id="rId12" Type="http://schemas.openxmlformats.org/officeDocument/2006/relationships/tags" Target="../tags/tag155.xml" /><Relationship Id="rId13" Type="http://schemas.openxmlformats.org/officeDocument/2006/relationships/image" Target="../media/image8.png" /><Relationship Id="rId14" Type="http://schemas.openxmlformats.org/officeDocument/2006/relationships/tags" Target="../tags/tag156.xml" /><Relationship Id="rId15" Type="http://schemas.openxmlformats.org/officeDocument/2006/relationships/tags" Target="../tags/tag157.xml" /><Relationship Id="rId16" Type="http://schemas.openxmlformats.org/officeDocument/2006/relationships/image" Target="../media/image9.png" /><Relationship Id="rId17" Type="http://schemas.openxmlformats.org/officeDocument/2006/relationships/tags" Target="../tags/tag158.xml" /><Relationship Id="rId18" Type="http://schemas.openxmlformats.org/officeDocument/2006/relationships/tags" Target="../tags/tag159.xml" /><Relationship Id="rId19" Type="http://schemas.openxmlformats.org/officeDocument/2006/relationships/tags" Target="../tags/tag160.xml" /><Relationship Id="rId2" Type="http://schemas.openxmlformats.org/officeDocument/2006/relationships/tags" Target="../tags/tag147.xml" /><Relationship Id="rId20" Type="http://schemas.openxmlformats.org/officeDocument/2006/relationships/slideMaster" Target="../slideMasters/slideMaster2.xml" /><Relationship Id="rId3" Type="http://schemas.openxmlformats.org/officeDocument/2006/relationships/tags" Target="../tags/tag148.xml" /><Relationship Id="rId4" Type="http://schemas.openxmlformats.org/officeDocument/2006/relationships/tags" Target="../tags/tag149.xml" /><Relationship Id="rId5" Type="http://schemas.openxmlformats.org/officeDocument/2006/relationships/tags" Target="../tags/tag150.xml" /><Relationship Id="rId6" Type="http://schemas.openxmlformats.org/officeDocument/2006/relationships/tags" Target="../tags/tag151.xml" /><Relationship Id="rId7" Type="http://schemas.openxmlformats.org/officeDocument/2006/relationships/image" Target="../media/image7.png" /><Relationship Id="rId8" Type="http://schemas.openxmlformats.org/officeDocument/2006/relationships/tags" Target="../tags/tag152.xml" /><Relationship Id="rId9" Type="http://schemas.openxmlformats.org/officeDocument/2006/relationships/tags" Target="../tags/tag153.xml" /></Relationships>
</file>

<file path=ppt/slideLayouts/_rels/slideLayout23.xml.rels>&#65279;<?xml version="1.0" encoding="utf-8" standalone="yes"?><Relationships xmlns="http://schemas.openxmlformats.org/package/2006/relationships"><Relationship Id="rId1" Type="http://schemas.openxmlformats.org/officeDocument/2006/relationships/tags" Target="../tags/tag161.xml" /><Relationship Id="rId2" Type="http://schemas.openxmlformats.org/officeDocument/2006/relationships/tags" Target="../tags/tag162.xml" /><Relationship Id="rId3" Type="http://schemas.openxmlformats.org/officeDocument/2006/relationships/tags" Target="../tags/tag163.xml" /><Relationship Id="rId4" Type="http://schemas.openxmlformats.org/officeDocument/2006/relationships/tags" Target="../tags/tag164.xml" /><Relationship Id="rId5" Type="http://schemas.openxmlformats.org/officeDocument/2006/relationships/tags" Target="../tags/tag165.xml" /><Relationship Id="rId6" Type="http://schemas.openxmlformats.org/officeDocument/2006/relationships/image" Target="../media/image10.jpeg" /><Relationship Id="rId7" Type="http://schemas.openxmlformats.org/officeDocument/2006/relationships/slideMaster" Target="../slideMasters/slideMaster2.xml" /></Relationships>
</file>

<file path=ppt/slideLayouts/_rels/slideLayout24.xml.rels>&#65279;<?xml version="1.0" encoding="utf-8" standalone="yes"?><Relationships xmlns="http://schemas.openxmlformats.org/package/2006/relationships"><Relationship Id="rId1" Type="http://schemas.openxmlformats.org/officeDocument/2006/relationships/tags" Target="../tags/tag166.xml" /><Relationship Id="rId2" Type="http://schemas.openxmlformats.org/officeDocument/2006/relationships/tags" Target="../tags/tag167.xml" /><Relationship Id="rId3" Type="http://schemas.openxmlformats.org/officeDocument/2006/relationships/tags" Target="../tags/tag168.xml" /><Relationship Id="rId4" Type="http://schemas.openxmlformats.org/officeDocument/2006/relationships/tags" Target="../tags/tag169.xml" /><Relationship Id="rId5" Type="http://schemas.openxmlformats.org/officeDocument/2006/relationships/tags" Target="../tags/tag170.xml" /><Relationship Id="rId6" Type="http://schemas.openxmlformats.org/officeDocument/2006/relationships/tags" Target="../tags/tag171.xml" /><Relationship Id="rId7" Type="http://schemas.openxmlformats.org/officeDocument/2006/relationships/tags" Target="../tags/tag172.xml" /><Relationship Id="rId8" Type="http://schemas.openxmlformats.org/officeDocument/2006/relationships/image" Target="../media/image10.jpeg" /><Relationship Id="rId9" Type="http://schemas.openxmlformats.org/officeDocument/2006/relationships/slideMaster" Target="../slideMasters/slideMaster2.xml" /></Relationships>
</file>

<file path=ppt/slideLayouts/_rels/slideLayout25.xml.rels>&#65279;<?xml version="1.0" encoding="utf-8" standalone="yes"?><Relationships xmlns="http://schemas.openxmlformats.org/package/2006/relationships"><Relationship Id="rId1" Type="http://schemas.openxmlformats.org/officeDocument/2006/relationships/tags" Target="../tags/tag173.xml" /><Relationship Id="rId10" Type="http://schemas.openxmlformats.org/officeDocument/2006/relationships/slideMaster" Target="../slideMasters/slideMaster2.xml" /><Relationship Id="rId2" Type="http://schemas.openxmlformats.org/officeDocument/2006/relationships/tags" Target="../tags/tag174.xml" /><Relationship Id="rId3" Type="http://schemas.openxmlformats.org/officeDocument/2006/relationships/tags" Target="../tags/tag175.xml" /><Relationship Id="rId4" Type="http://schemas.openxmlformats.org/officeDocument/2006/relationships/tags" Target="../tags/tag176.xml" /><Relationship Id="rId5" Type="http://schemas.openxmlformats.org/officeDocument/2006/relationships/tags" Target="../tags/tag177.xml" /><Relationship Id="rId6" Type="http://schemas.openxmlformats.org/officeDocument/2006/relationships/tags" Target="../tags/tag178.xml" /><Relationship Id="rId7" Type="http://schemas.openxmlformats.org/officeDocument/2006/relationships/tags" Target="../tags/tag179.xml" /><Relationship Id="rId8" Type="http://schemas.openxmlformats.org/officeDocument/2006/relationships/tags" Target="../tags/tag180.xml" /><Relationship Id="rId9" Type="http://schemas.openxmlformats.org/officeDocument/2006/relationships/image" Target="../media/image10.jpeg" /></Relationships>
</file>

<file path=ppt/slideLayouts/_rels/slideLayout26.xml.rels>&#65279;<?xml version="1.0" encoding="utf-8" standalone="yes"?><Relationships xmlns="http://schemas.openxmlformats.org/package/2006/relationships"><Relationship Id="rId1" Type="http://schemas.openxmlformats.org/officeDocument/2006/relationships/tags" Target="../tags/tag181.xml" /><Relationship Id="rId10" Type="http://schemas.openxmlformats.org/officeDocument/2006/relationships/slideMaster" Target="../slideMasters/slideMaster2.xml" /><Relationship Id="rId2" Type="http://schemas.openxmlformats.org/officeDocument/2006/relationships/tags" Target="../tags/tag182.xml" /><Relationship Id="rId3" Type="http://schemas.openxmlformats.org/officeDocument/2006/relationships/tags" Target="../tags/tag183.xml" /><Relationship Id="rId4" Type="http://schemas.openxmlformats.org/officeDocument/2006/relationships/tags" Target="../tags/tag184.xml" /><Relationship Id="rId5" Type="http://schemas.openxmlformats.org/officeDocument/2006/relationships/tags" Target="../tags/tag185.xml" /><Relationship Id="rId6" Type="http://schemas.openxmlformats.org/officeDocument/2006/relationships/tags" Target="../tags/tag186.xml" /><Relationship Id="rId7" Type="http://schemas.openxmlformats.org/officeDocument/2006/relationships/tags" Target="../tags/tag187.xml" /><Relationship Id="rId8" Type="http://schemas.openxmlformats.org/officeDocument/2006/relationships/tags" Target="../tags/tag188.xml" /><Relationship Id="rId9" Type="http://schemas.openxmlformats.org/officeDocument/2006/relationships/image" Target="../media/image10.jpeg" /></Relationships>
</file>

<file path=ppt/slideLayouts/_rels/slideLayout27.xml.rels>&#65279;<?xml version="1.0" encoding="utf-8" standalone="yes"?><Relationships xmlns="http://schemas.openxmlformats.org/package/2006/relationships"><Relationship Id="rId1" Type="http://schemas.openxmlformats.org/officeDocument/2006/relationships/tags" Target="../tags/tag189.xml" /><Relationship Id="rId10" Type="http://schemas.openxmlformats.org/officeDocument/2006/relationships/slideMaster" Target="../slideMasters/slideMaster2.xml" /><Relationship Id="rId2" Type="http://schemas.openxmlformats.org/officeDocument/2006/relationships/tags" Target="../tags/tag190.xml" /><Relationship Id="rId3" Type="http://schemas.openxmlformats.org/officeDocument/2006/relationships/tags" Target="../tags/tag191.xml" /><Relationship Id="rId4" Type="http://schemas.openxmlformats.org/officeDocument/2006/relationships/tags" Target="../tags/tag192.xml" /><Relationship Id="rId5" Type="http://schemas.openxmlformats.org/officeDocument/2006/relationships/tags" Target="../tags/tag193.xml" /><Relationship Id="rId6" Type="http://schemas.openxmlformats.org/officeDocument/2006/relationships/tags" Target="../tags/tag194.xml" /><Relationship Id="rId7" Type="http://schemas.openxmlformats.org/officeDocument/2006/relationships/tags" Target="../tags/tag195.xml" /><Relationship Id="rId8" Type="http://schemas.openxmlformats.org/officeDocument/2006/relationships/tags" Target="../tags/tag196.xml" /><Relationship Id="rId9" Type="http://schemas.openxmlformats.org/officeDocument/2006/relationships/image" Target="../media/image10.jpeg" /></Relationships>
</file>

<file path=ppt/slideLayouts/_rels/slideLayout28.xml.rels>&#65279;<?xml version="1.0" encoding="utf-8" standalone="yes"?><Relationships xmlns="http://schemas.openxmlformats.org/package/2006/relationships"><Relationship Id="rId1" Type="http://schemas.openxmlformats.org/officeDocument/2006/relationships/tags" Target="../tags/tag197.xml" /><Relationship Id="rId10" Type="http://schemas.openxmlformats.org/officeDocument/2006/relationships/tags" Target="../tags/tag206.xml" /><Relationship Id="rId11" Type="http://schemas.openxmlformats.org/officeDocument/2006/relationships/image" Target="../media/image10.jpeg" /><Relationship Id="rId12" Type="http://schemas.openxmlformats.org/officeDocument/2006/relationships/slideMaster" Target="../slideMasters/slideMaster2.xml" /><Relationship Id="rId2" Type="http://schemas.openxmlformats.org/officeDocument/2006/relationships/tags" Target="../tags/tag198.xml" /><Relationship Id="rId3" Type="http://schemas.openxmlformats.org/officeDocument/2006/relationships/tags" Target="../tags/tag199.xml" /><Relationship Id="rId4" Type="http://schemas.openxmlformats.org/officeDocument/2006/relationships/tags" Target="../tags/tag200.xml" /><Relationship Id="rId5" Type="http://schemas.openxmlformats.org/officeDocument/2006/relationships/tags" Target="../tags/tag201.xml" /><Relationship Id="rId6" Type="http://schemas.openxmlformats.org/officeDocument/2006/relationships/tags" Target="../tags/tag202.xml" /><Relationship Id="rId7" Type="http://schemas.openxmlformats.org/officeDocument/2006/relationships/tags" Target="../tags/tag203.xml" /><Relationship Id="rId8" Type="http://schemas.openxmlformats.org/officeDocument/2006/relationships/tags" Target="../tags/tag204.xml" /><Relationship Id="rId9" Type="http://schemas.openxmlformats.org/officeDocument/2006/relationships/tags" Target="../tags/tag205.xml" /></Relationships>
</file>

<file path=ppt/slideLayouts/_rels/slideLayout29.xml.rels>&#65279;<?xml version="1.0" encoding="utf-8" standalone="yes"?><Relationships xmlns="http://schemas.openxmlformats.org/package/2006/relationships"><Relationship Id="rId1" Type="http://schemas.openxmlformats.org/officeDocument/2006/relationships/tags" Target="../tags/tag207.xml" /><Relationship Id="rId2" Type="http://schemas.openxmlformats.org/officeDocument/2006/relationships/tags" Target="../tags/tag208.xml" /><Relationship Id="rId3" Type="http://schemas.openxmlformats.org/officeDocument/2006/relationships/tags" Target="../tags/tag209.xml" /><Relationship Id="rId4" Type="http://schemas.openxmlformats.org/officeDocument/2006/relationships/tags" Target="../tags/tag210.xml" /><Relationship Id="rId5" Type="http://schemas.openxmlformats.org/officeDocument/2006/relationships/tags" Target="../tags/tag211.xml" /><Relationship Id="rId6" Type="http://schemas.openxmlformats.org/officeDocument/2006/relationships/tags" Target="../tags/tag212.xml" /><Relationship Id="rId7" Type="http://schemas.openxmlformats.org/officeDocument/2006/relationships/tags" Target="../tags/tag213.xml" /><Relationship Id="rId8" Type="http://schemas.openxmlformats.org/officeDocument/2006/relationships/image" Target="../media/image10.jpeg" /><Relationship Id="rId9" Type="http://schemas.openxmlformats.org/officeDocument/2006/relationships/slideMaster" Target="../slideMasters/slideMaster2.xml" /></Relationships>
</file>

<file path=ppt/slideLayouts/_rels/slideLayout3.xml.rels>&#65279;<?xml version="1.0" encoding="utf-8" standalone="yes"?><Relationships xmlns="http://schemas.openxmlformats.org/package/2006/relationships"><Relationship Id="rId1" Type="http://schemas.openxmlformats.org/officeDocument/2006/relationships/tags" Target="../tags/tag13.xml" /><Relationship Id="rId2" Type="http://schemas.openxmlformats.org/officeDocument/2006/relationships/tags" Target="../tags/tag14.xml" /><Relationship Id="rId3" Type="http://schemas.openxmlformats.org/officeDocument/2006/relationships/tags" Target="../tags/tag15.xml" /><Relationship Id="rId4" Type="http://schemas.openxmlformats.org/officeDocument/2006/relationships/tags" Target="../tags/tag16.xml" /><Relationship Id="rId5" Type="http://schemas.openxmlformats.org/officeDocument/2006/relationships/tags" Target="../tags/tag17.xml" /><Relationship Id="rId6" Type="http://schemas.openxmlformats.org/officeDocument/2006/relationships/tags" Target="../tags/tag18.xml" /><Relationship Id="rId7"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tags" Target="../tags/tag19.xml" /><Relationship Id="rId2" Type="http://schemas.openxmlformats.org/officeDocument/2006/relationships/tags" Target="../tags/tag20.xml" /><Relationship Id="rId3" Type="http://schemas.openxmlformats.org/officeDocument/2006/relationships/tags" Target="../tags/tag21.xml" /><Relationship Id="rId4" Type="http://schemas.openxmlformats.org/officeDocument/2006/relationships/tags" Target="../tags/tag22.xml" /><Relationship Id="rId5" Type="http://schemas.openxmlformats.org/officeDocument/2006/relationships/tags" Target="../tags/tag23.xml" /><Relationship Id="rId6" Type="http://schemas.openxmlformats.org/officeDocument/2006/relationships/tags" Target="../tags/tag24.xml" /><Relationship Id="rId7" Type="http://schemas.openxmlformats.org/officeDocument/2006/relationships/tags" Target="../tags/tag25.xml" /><Relationship Id="rId8"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tags" Target="../tags/tag26.xml" /><Relationship Id="rId10" Type="http://schemas.openxmlformats.org/officeDocument/2006/relationships/slideMaster" Target="../slideMasters/slideMaster1.xml" /><Relationship Id="rId2" Type="http://schemas.openxmlformats.org/officeDocument/2006/relationships/tags" Target="../tags/tag27.xml" /><Relationship Id="rId3" Type="http://schemas.openxmlformats.org/officeDocument/2006/relationships/tags" Target="../tags/tag28.xml" /><Relationship Id="rId4" Type="http://schemas.openxmlformats.org/officeDocument/2006/relationships/tags" Target="../tags/tag29.xml" /><Relationship Id="rId5" Type="http://schemas.openxmlformats.org/officeDocument/2006/relationships/tags" Target="../tags/tag30.xml" /><Relationship Id="rId6" Type="http://schemas.openxmlformats.org/officeDocument/2006/relationships/tags" Target="../tags/tag31.xml" /><Relationship Id="rId7" Type="http://schemas.openxmlformats.org/officeDocument/2006/relationships/tags" Target="../tags/tag32.xml" /><Relationship Id="rId8" Type="http://schemas.openxmlformats.org/officeDocument/2006/relationships/tags" Target="../tags/tag33.xml" /><Relationship Id="rId9" Type="http://schemas.openxmlformats.org/officeDocument/2006/relationships/tags" Target="../tags/tag34.xml" /></Relationships>
</file>

<file path=ppt/slideLayouts/_rels/slideLayout6.xml.rels>&#65279;<?xml version="1.0" encoding="utf-8" standalone="yes"?><Relationships xmlns="http://schemas.openxmlformats.org/package/2006/relationships"><Relationship Id="rId1" Type="http://schemas.openxmlformats.org/officeDocument/2006/relationships/tags" Target="../tags/tag35.xml" /><Relationship Id="rId2" Type="http://schemas.openxmlformats.org/officeDocument/2006/relationships/tags" Target="../tags/tag36.xml" /><Relationship Id="rId3" Type="http://schemas.openxmlformats.org/officeDocument/2006/relationships/tags" Target="../tags/tag37.xml" /><Relationship Id="rId4" Type="http://schemas.openxmlformats.org/officeDocument/2006/relationships/tags" Target="../tags/tag38.xml" /><Relationship Id="rId5" Type="http://schemas.openxmlformats.org/officeDocument/2006/relationships/tags" Target="../tags/tag39.xml" /><Relationship Id="rId6"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tags" Target="../tags/tag40.xml" /><Relationship Id="rId2" Type="http://schemas.openxmlformats.org/officeDocument/2006/relationships/tags" Target="../tags/tag41.xml" /><Relationship Id="rId3" Type="http://schemas.openxmlformats.org/officeDocument/2006/relationships/tags" Target="../tags/tag42.xml" /><Relationship Id="rId4" Type="http://schemas.openxmlformats.org/officeDocument/2006/relationships/tags" Target="../tags/tag43.xml" /><Relationship Id="rId5"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tags" Target="../tags/tag44.xml" /><Relationship Id="rId2" Type="http://schemas.openxmlformats.org/officeDocument/2006/relationships/tags" Target="../tags/tag45.xml" /><Relationship Id="rId3" Type="http://schemas.openxmlformats.org/officeDocument/2006/relationships/tags" Target="../tags/tag46.xml" /><Relationship Id="rId4" Type="http://schemas.openxmlformats.org/officeDocument/2006/relationships/tags" Target="../tags/tag47.xml" /><Relationship Id="rId5" Type="http://schemas.openxmlformats.org/officeDocument/2006/relationships/tags" Target="../tags/tag48.xml" /><Relationship Id="rId6" Type="http://schemas.openxmlformats.org/officeDocument/2006/relationships/tags" Target="../tags/tag49.xml" /><Relationship Id="rId7" Type="http://schemas.openxmlformats.org/officeDocument/2006/relationships/tags" Target="../tags/tag50.xml" /><Relationship Id="rId8"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tags" Target="../tags/tag51.xml" /><Relationship Id="rId2" Type="http://schemas.openxmlformats.org/officeDocument/2006/relationships/tags" Target="../tags/tag52.xml" /><Relationship Id="rId3" Type="http://schemas.openxmlformats.org/officeDocument/2006/relationships/tags" Target="../tags/tag53.xml" /><Relationship Id="rId4" Type="http://schemas.openxmlformats.org/officeDocument/2006/relationships/tags" Target="../tags/tag54.xml" /><Relationship Id="rId5" Type="http://schemas.openxmlformats.org/officeDocument/2006/relationships/tags" Target="../tags/tag55.xml" /><Relationship Id="rId6" Type="http://schemas.openxmlformats.org/officeDocument/2006/relationships/tags" Target="../tags/tag56.xml" /><Relationship Id="rId7"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custDataLst>
            <p:tags r:id="rId1"/>
          </p:custDataLst>
        </p:nvPr>
      </p:nvGrpSpPr>
      <p:grpSpPr>
        <a:xfrm>
          <a:off x="0" y="0"/>
          <a:ext cx="0" cy="0"/>
        </a:xfrm>
      </p:grpSpPr>
      <p:sp>
        <p:nvSpPr>
          <p:cNvPr id="2" name="标题 1"/>
          <p:cNvSpPr>
            <a:spLocks noGrp="1"/>
          </p:cNvSpPr>
          <p:nvPr>
            <p:ph type="ctrTitle"/>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t/>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spTree>
      <p:nvGrpSpPr>
        <p:cNvPr id="1" name=""/>
        <p:cNvGrpSpPr/>
        <p:nvPr>
          <p:custDataLst>
            <p:tags r:id="rId1"/>
          </p:custDataLst>
        </p:nvPr>
      </p:nvGrpSpPr>
      <p:grpSpPr>
        <a:xfrm>
          <a:off x="0" y="0"/>
          <a: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spTree>
      <p:nvGrpSpPr>
        <p:cNvPr id="1" name=""/>
        <p:cNvGrpSpPr/>
        <p:nvPr>
          <p:custDataLst>
            <p:tags r:id="rId1"/>
          </p:custDataLst>
        </p:nvPr>
      </p:nvGrpSpPr>
      <p:grpSpPr>
        <a:xfrm>
          <a:off x="0" y="0"/>
          <a: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smtClean="0"/>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a:t>单击此处编辑母版文本样式</a:t>
            </a:r>
            <a:endParaRPr lang="zh-CN" altLang="en-US"/>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custDataLst>
            <p:tags r:id="rId1"/>
          </p:custDataLst>
        </p:nvPr>
      </p:nvGrpSpPr>
      <p:grpSpPr>
        <a:xfrm>
          <a:off x="0" y="0"/>
          <a:ext cx="0" cy="0"/>
        </a:xfrm>
      </p:grpSpPr>
      <p:sp>
        <p:nvSpPr>
          <p:cNvPr id="8" name="Oval 5"/>
          <p:cNvSpPr>
            <a:spLocks noChangeArrowheads="1"/>
          </p:cNvSpPr>
          <p:nvPr>
            <p:custDataLst>
              <p:tags r:id="rId2"/>
            </p:custDataLst>
          </p:nvPr>
        </p:nvSpPr>
        <p:spPr bwMode="auto">
          <a:xfrm>
            <a:off x="5858515" y="1567132"/>
            <a:ext cx="544648" cy="532533"/>
          </a:xfrm>
          <a:prstGeom prst="ellipse">
            <a:avLst/>
          </a:prstGeom>
          <a:noFill/>
          <a:ln w="60325" cap="rnd">
            <a:solidFill>
              <a:schemeClr val="bg1"/>
            </a:solidFill>
            <a:miter lim="800000"/>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charset="0"/>
              <a:sym typeface="宋体" panose="02010600030101010101" pitchFamily="2" charset="-122"/>
            </a:endParaRPr>
          </a:p>
        </p:txBody>
      </p:sp>
      <p:sp>
        <p:nvSpPr>
          <p:cNvPr id="10" name="Oval 12"/>
          <p:cNvSpPr>
            <a:spLocks noChangeArrowheads="1"/>
          </p:cNvSpPr>
          <p:nvPr>
            <p:custDataLst>
              <p:tags r:id="rId3"/>
            </p:custDataLst>
          </p:nvPr>
        </p:nvSpPr>
        <p:spPr bwMode="auto">
          <a:xfrm>
            <a:off x="1524000" y="735877"/>
            <a:ext cx="728663" cy="728662"/>
          </a:xfrm>
          <a:prstGeom prst="ellipse">
            <a:avLst/>
          </a:prstGeom>
          <a:noFill/>
          <a:ln w="60325" cap="rnd">
            <a:solidFill>
              <a:schemeClr val="bg1"/>
            </a:solidFill>
            <a:miter lim="800000"/>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charset="0"/>
              <a:sym typeface="宋体" panose="02010600030101010101" pitchFamily="2" charset="-122"/>
            </a:endParaRPr>
          </a:p>
        </p:txBody>
      </p:sp>
      <p:pic>
        <p:nvPicPr>
          <p:cNvPr id="12" name="图片 11"/>
          <p:cNvPicPr>
            <a:picLocks noChangeAspect="1"/>
          </p:cNvPicPr>
          <p:nvPr>
            <p:custDataLst>
              <p:tags r:id="rId5"/>
            </p:custDataLst>
          </p:nvPr>
        </p:nvPicPr>
        <p:blipFill>
          <a:blip r:embed="rId4"/>
          <a:stretch>
            <a:fillRect/>
          </a:stretch>
        </p:blipFill>
        <p:spPr>
          <a:xfrm>
            <a:off x="7800178" y="1224721"/>
            <a:ext cx="1357984" cy="1357984"/>
          </a:xfrm>
          <a:prstGeom prst="rect">
            <a:avLst/>
          </a:prstGeom>
        </p:spPr>
      </p:pic>
      <p:pic>
        <p:nvPicPr>
          <p:cNvPr id="13" name="图片 12"/>
          <p:cNvPicPr>
            <a:picLocks noChangeAspect="1"/>
          </p:cNvPicPr>
          <p:nvPr>
            <p:custDataLst>
              <p:tags r:id="rId7"/>
            </p:custDataLst>
          </p:nvPr>
        </p:nvPicPr>
        <p:blipFill>
          <a:blip r:embed="rId6"/>
          <a:stretch>
            <a:fillRect/>
          </a:stretch>
        </p:blipFill>
        <p:spPr>
          <a:xfrm>
            <a:off x="7800178" y="677414"/>
            <a:ext cx="381368" cy="381368"/>
          </a:xfrm>
          <a:prstGeom prst="rect">
            <a:avLst/>
          </a:prstGeom>
        </p:spPr>
      </p:pic>
      <p:pic>
        <p:nvPicPr>
          <p:cNvPr id="14" name="图片 13"/>
          <p:cNvPicPr>
            <a:picLocks noChangeAspect="1"/>
          </p:cNvPicPr>
          <p:nvPr>
            <p:custDataLst>
              <p:tags r:id="rId9"/>
            </p:custDataLst>
          </p:nvPr>
        </p:nvPicPr>
        <p:blipFill>
          <a:blip r:embed="rId8"/>
          <a:stretch>
            <a:fillRect/>
          </a:stretch>
        </p:blipFill>
        <p:spPr>
          <a:xfrm>
            <a:off x="3729445" y="1997556"/>
            <a:ext cx="464095" cy="464095"/>
          </a:xfrm>
          <a:prstGeom prst="rect">
            <a:avLst/>
          </a:prstGeom>
        </p:spPr>
      </p:pic>
      <p:pic>
        <p:nvPicPr>
          <p:cNvPr id="16" name="图片 15"/>
          <p:cNvPicPr>
            <a:picLocks noChangeAspect="1"/>
          </p:cNvPicPr>
          <p:nvPr>
            <p:custDataLst>
              <p:tags r:id="rId11"/>
            </p:custDataLst>
          </p:nvPr>
        </p:nvPicPr>
        <p:blipFill>
          <a:blip r:embed="rId10"/>
          <a:stretch>
            <a:fillRect/>
          </a:stretch>
        </p:blipFill>
        <p:spPr>
          <a:xfrm>
            <a:off x="4286992" y="301695"/>
            <a:ext cx="868363" cy="868363"/>
          </a:xfrm>
          <a:prstGeom prst="rect">
            <a:avLst/>
          </a:prstGeom>
        </p:spPr>
      </p:pic>
      <p:pic>
        <p:nvPicPr>
          <p:cNvPr id="17" name="图片 16"/>
          <p:cNvPicPr>
            <a:picLocks noChangeAspect="1"/>
          </p:cNvPicPr>
          <p:nvPr>
            <p:custDataLst>
              <p:tags r:id="rId12"/>
            </p:custDataLst>
          </p:nvPr>
        </p:nvPicPr>
        <p:blipFill>
          <a:blip r:embed="rId6"/>
          <a:stretch>
            <a:fillRect/>
          </a:stretch>
        </p:blipFill>
        <p:spPr>
          <a:xfrm>
            <a:off x="9849978" y="1785187"/>
            <a:ext cx="381368" cy="381368"/>
          </a:xfrm>
          <a:prstGeom prst="rect">
            <a:avLst/>
          </a:prstGeom>
        </p:spPr>
      </p:pic>
      <p:sp>
        <p:nvSpPr>
          <p:cNvPr id="2" name="标题 1"/>
          <p:cNvSpPr>
            <a:spLocks noGrp="1"/>
          </p:cNvSpPr>
          <p:nvPr>
            <p:ph type="ctrTitle" hasCustomPrompt="1"/>
            <p:custDataLst>
              <p:tags r:id="rId13"/>
            </p:custDataLst>
          </p:nvPr>
        </p:nvSpPr>
        <p:spPr>
          <a:xfrm>
            <a:off x="1524000" y="3765008"/>
            <a:ext cx="9144000" cy="1506573"/>
          </a:xfrm>
        </p:spPr>
        <p:txBody>
          <a:bodyPr anchor="t">
            <a:normAutofit/>
          </a:bodyPr>
          <a:lstStyle>
            <a:lvl1pPr algn="ctr">
              <a:defRPr sz="6600" b="1"/>
            </a:lvl1pPr>
          </a:lstStyle>
          <a:p>
            <a:r>
              <a:rPr lang="zh-CN" altLang="en-US"/>
              <a:t>编辑标题</a:t>
            </a:r>
            <a:endParaRPr lang="zh-CN" altLang="en-US"/>
          </a:p>
        </p:txBody>
      </p:sp>
      <p:sp>
        <p:nvSpPr>
          <p:cNvPr id="3" name="副标题 2"/>
          <p:cNvSpPr>
            <a:spLocks noGrp="1"/>
          </p:cNvSpPr>
          <p:nvPr>
            <p:ph type="subTitle" idx="1" hasCustomPrompt="1"/>
            <p:custDataLst>
              <p:tags r:id="rId14"/>
            </p:custDataLst>
          </p:nvPr>
        </p:nvSpPr>
        <p:spPr>
          <a:xfrm>
            <a:off x="1524000" y="2340639"/>
            <a:ext cx="9144000" cy="1298594"/>
          </a:xfrm>
        </p:spPr>
        <p:txBody>
          <a:bodyPr anchor="b">
            <a:normAutofit/>
          </a:bodyPr>
          <a:lstStyle>
            <a:lvl1pPr marL="0" indent="0" algn="ctr">
              <a:buNone/>
              <a:defRPr sz="60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endParaRPr lang="zh-CN" altLang="en-US"/>
          </a:p>
        </p:txBody>
      </p:sp>
      <p:sp>
        <p:nvSpPr>
          <p:cNvPr id="4" name="日期占位符 3"/>
          <p:cNvSpPr>
            <a:spLocks noGrp="1"/>
          </p:cNvSpPr>
          <p:nvPr>
            <p:ph type="dt" sz="half" idx="10"/>
            <p:custDataLst>
              <p:tags r:id="rId15"/>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16"/>
            </p:custDataLst>
          </p:nvPr>
        </p:nvSpPr>
        <p:spPr/>
        <p:txBody>
          <a:bodyPr/>
          <a:lstStyle/>
          <a:p>
            <a:endParaRPr lang="zh-CN" altLang="en-US"/>
          </a:p>
        </p:txBody>
      </p:sp>
      <p:sp>
        <p:nvSpPr>
          <p:cNvPr id="6" name="灯片编号占位符 5"/>
          <p:cNvSpPr>
            <a:spLocks noGrp="1"/>
          </p:cNvSpPr>
          <p:nvPr>
            <p:ph type="sldNum" sz="quarter" idx="12"/>
            <p:custDataLst>
              <p:tags r:id="rId17"/>
            </p:custDataLst>
          </p:nvPr>
        </p:nvSpPr>
        <p:spPr/>
        <p:txBody>
          <a:bodyPr/>
          <a:lstStyle/>
          <a:p>
            <a:fld id="{49AE70B2-8BF9-45C0-BB95-33D1B9D3A854}" type="slidenum">
              <a:rPr lang="zh-CN" altLang="en-US" smtClean="0"/>
              <a:t/>
            </a:fld>
            <a:endParaRPr lang="zh-CN" altLang="en-US"/>
          </a:p>
        </p:txBody>
      </p:sp>
      <p:sp>
        <p:nvSpPr>
          <p:cNvPr id="7" name="直接连接符 27"/>
          <p:cNvSpPr>
            <a:spLocks noChangeShapeType="1"/>
          </p:cNvSpPr>
          <p:nvPr>
            <p:custDataLst>
              <p:tags r:id="rId18"/>
            </p:custDataLst>
          </p:nvPr>
        </p:nvSpPr>
        <p:spPr bwMode="auto">
          <a:xfrm>
            <a:off x="1960654" y="5271581"/>
            <a:ext cx="8270692" cy="6461"/>
          </a:xfrm>
          <a:prstGeom prst="line">
            <a:avLst/>
          </a:prstGeom>
          <a:noFill/>
          <a:ln w="6350">
            <a:solidFill>
              <a:schemeClr val="bg1"/>
            </a:solidFill>
            <a:miter lim="800000"/>
          </a:ln>
          <a:extLst>
            <a:ext uri="{909E8E84-426E-40DD-AFC4-6F175D3DCCD1}">
              <a14:hiddenFill xmlns:a14="http://schemas.microsoft.com/office/drawing/2010/main">
                <a:noFill/>
              </a14:hiddenFill>
            </a:ext>
          </a:extLst>
        </p:spPr>
        <p:txBody>
          <a:bodyPr/>
          <a:lstStyle/>
          <a:p>
            <a:endParaRPr lang="zh-CN" altLang="en-US">
              <a:solidFill>
                <a:schemeClr val="tx1"/>
              </a:solidFill>
            </a:endParaRPr>
          </a:p>
        </p:txBody>
      </p:sp>
      <p:sp>
        <p:nvSpPr>
          <p:cNvPr id="24" name="Oval 5"/>
          <p:cNvSpPr>
            <a:spLocks noChangeArrowheads="1"/>
          </p:cNvSpPr>
          <p:nvPr>
            <p:custDataLst>
              <p:tags r:id="rId19"/>
            </p:custDataLst>
          </p:nvPr>
        </p:nvSpPr>
        <p:spPr bwMode="auto">
          <a:xfrm>
            <a:off x="10156866" y="527720"/>
            <a:ext cx="392248" cy="381368"/>
          </a:xfrm>
          <a:prstGeom prst="ellipse">
            <a:avLst/>
          </a:prstGeom>
          <a:noFill/>
          <a:ln w="60325" cap="rnd">
            <a:solidFill>
              <a:schemeClr val="bg1"/>
            </a:solidFill>
            <a:miter lim="800000"/>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charset="0"/>
              <a:sym typeface="宋体" panose="02010600030101010101" pitchFamily="2" charset="-122"/>
            </a:endParaRPr>
          </a:p>
        </p:txBody>
      </p:sp>
    </p:spTree>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endParaRPr lang="zh-CN" altLang="en-US"/>
          </a:p>
        </p:txBody>
      </p:sp>
      <p:sp>
        <p:nvSpPr>
          <p:cNvPr id="3" name="内容占位符 2"/>
          <p:cNvSpPr>
            <a:spLocks noGrp="1"/>
          </p:cNvSpPr>
          <p:nvPr>
            <p:ph idx="1"/>
            <p:custDataLst>
              <p:tags r:id="rId3"/>
            </p:custDataLst>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节标题">
    <p:spTree>
      <p:nvGrpSpPr>
        <p:cNvPr id="1" name=""/>
        <p:cNvGrpSpPr/>
        <p:nvPr>
          <p:custDataLst>
            <p:tags r:id="rId1"/>
          </p:custDataLst>
        </p:nvPr>
      </p:nvGrpSpPr>
      <p:grpSpPr>
        <a:xfrm>
          <a:off x="0" y="0"/>
          <a:ext cx="0" cy="0"/>
        </a:xfrm>
      </p:grpSpPr>
      <p:sp>
        <p:nvSpPr>
          <p:cNvPr id="2" name="标题 1"/>
          <p:cNvSpPr>
            <a:spLocks noGrp="1"/>
          </p:cNvSpPr>
          <p:nvPr>
            <p:ph type="title" hasCustomPrompt="1"/>
            <p:custDataLst>
              <p:tags r:id="rId2"/>
            </p:custDataLst>
          </p:nvPr>
        </p:nvSpPr>
        <p:spPr>
          <a:xfrm>
            <a:off x="838200" y="3877771"/>
            <a:ext cx="10515600" cy="1334486"/>
          </a:xfrm>
        </p:spPr>
        <p:txBody>
          <a:bodyPr anchor="ctr">
            <a:normAutofit/>
          </a:bodyPr>
          <a:lstStyle>
            <a:lvl1pPr algn="ctr">
              <a:defRPr sz="6600"/>
            </a:lvl1pPr>
          </a:lstStyle>
          <a:p>
            <a:r>
              <a:rPr lang="zh-CN" altLang="en-US"/>
              <a:t>单击此处编辑标题</a:t>
            </a:r>
            <a:endParaRPr lang="zh-CN" altLang="en-US"/>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pic>
        <p:nvPicPr>
          <p:cNvPr id="7" name="图片 6"/>
          <p:cNvPicPr>
            <a:picLocks noChangeAspect="1"/>
          </p:cNvPicPr>
          <p:nvPr>
            <p:custDataLst>
              <p:tags r:id="rId7"/>
            </p:custDataLst>
          </p:nvPr>
        </p:nvPicPr>
        <p:blipFill>
          <a:blip r:embed="rId6">
            <a:extLst>
              <a:ext uri="{28A0092B-C50C-407E-A947-70E740481C1C}">
                <a14:useLocalDpi xmlns:a14="http://schemas.microsoft.com/office/drawing/2010/main" val="0"/>
              </a:ext>
            </a:extLst>
          </a:blip>
          <a:stretch>
            <a:fillRect/>
          </a:stretch>
        </p:blipFill>
        <p:spPr>
          <a:xfrm rot="19259784">
            <a:off x="3711374" y="825374"/>
            <a:ext cx="1461459" cy="1461459"/>
          </a:xfrm>
          <a:prstGeom prst="rect">
            <a:avLst/>
          </a:prstGeom>
        </p:spPr>
      </p:pic>
    </p:spTree>
  </p:cSld>
  <p:clrMapOvr>
    <a:masterClrMapping/>
  </p:clrMapOvr>
  <p:transition/>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endParaRPr lang="zh-CN" altLang="en-US"/>
          </a:p>
        </p:txBody>
      </p:sp>
      <p:sp>
        <p:nvSpPr>
          <p:cNvPr id="3" name="内容占位符 2"/>
          <p:cNvSpPr>
            <a:spLocks noGrp="1"/>
          </p:cNvSpPr>
          <p:nvPr>
            <p:ph sz="half" idx="1"/>
            <p:custDataLst>
              <p:tags r:id="rId3"/>
            </p:custDataLst>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custDataLst>
              <p:tags r:id="rId4"/>
            </p:custDataLst>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t/>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custDataLst>
              <p:tags r:id="rId3"/>
            </p:custDataLst>
          </p:nvPr>
        </p:nvSpPr>
        <p:spPr>
          <a:xfrm>
            <a:off x="839788" y="1744961"/>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custDataLst>
              <p:tags r:id="rId4"/>
            </p:custDataLst>
          </p:nvPr>
        </p:nvSpPr>
        <p:spPr>
          <a:xfrm>
            <a:off x="839788" y="2615609"/>
            <a:ext cx="5157787" cy="357405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custDataLst>
              <p:tags r:id="rId5"/>
            </p:custDataLst>
          </p:nvPr>
        </p:nvSpPr>
        <p:spPr>
          <a:xfrm>
            <a:off x="6172200" y="1744961"/>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custDataLst>
              <p:tags r:id="rId6"/>
            </p:custDataLst>
          </p:nvPr>
        </p:nvSpPr>
        <p:spPr>
          <a:xfrm>
            <a:off x="6172200" y="2615609"/>
            <a:ext cx="5183188" cy="357405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t/>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vert="horz" lIns="101600" tIns="38100" rIns="76200" bIns="3810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bg1"/>
                </a:solidFill>
                <a:uFillTx/>
                <a:latin typeface="Arial" panose="020b0604020202020204" pitchFamily="34" charset="0"/>
                <a:ea typeface="微软雅黑"/>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p:txBody>
          <a:bodyPr>
            <a:normAutofit/>
          </a:bodyPr>
          <a:lstStyle>
            <a:lvl1pPr>
              <a:defRPr baseline="0">
                <a:solidFill>
                  <a:schemeClr val="bg1"/>
                </a:solidFill>
                <a:latin typeface="Arial" panose="020b0604020202020204" pitchFamily="34" charset="0"/>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4"/>
            </p:custDataLst>
          </p:nvPr>
        </p:nvSpPr>
        <p:spPr/>
        <p:txBody>
          <a:bodyPr>
            <a:normAutofit/>
          </a:bodyPr>
          <a:lstStyle>
            <a:lvl1pPr>
              <a:defRPr baseline="0">
                <a:solidFill>
                  <a:schemeClr val="bg1"/>
                </a:solidFill>
                <a:latin typeface="Arial" panose="020b0604020202020204" pitchFamily="34" charset="0"/>
              </a:defRPr>
            </a:lvl1pPr>
          </a:lstStyle>
          <a:p>
            <a:endParaRPr lang="zh-CN" altLang="en-US"/>
          </a:p>
        </p:txBody>
      </p:sp>
      <p:sp>
        <p:nvSpPr>
          <p:cNvPr id="5" name="灯片编号占位符 4"/>
          <p:cNvSpPr>
            <a:spLocks noGrp="1"/>
          </p:cNvSpPr>
          <p:nvPr>
            <p:ph type="sldNum" sz="quarter" idx="12"/>
            <p:custDataLst>
              <p:tags r:id="rId5"/>
            </p:custDataLst>
          </p:nvPr>
        </p:nvSpPr>
        <p:spPr/>
        <p:txBody>
          <a:bodyPr>
            <a:normAutofit/>
          </a:bodyPr>
          <a:lstStyle>
            <a:lvl1pPr>
              <a:defRPr baseline="0">
                <a:solidFill>
                  <a:schemeClr val="bg1"/>
                </a:solidFill>
                <a:latin typeface="Arial" panose="020b0604020202020204" pitchFamily="34" charset="0"/>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custDataLst>
            <p:tags r:id="rId1"/>
          </p:custDataLst>
        </p:nvPr>
      </p:nvGrpSpPr>
      <p:grpSpPr>
        <a:xfrm>
          <a:off x="0" y="0"/>
          <a: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t/>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9787" y="457200"/>
            <a:ext cx="4165200" cy="1600200"/>
          </a:xfrm>
        </p:spPr>
        <p:txBody>
          <a:bodyPr anchor="t" anchorCtr="0">
            <a:normAutofit/>
          </a:bodyPr>
          <a:lstStyle>
            <a:lvl1pPr>
              <a:defRPr sz="3600"/>
            </a:lvl1pPr>
          </a:lstStyle>
          <a:p>
            <a:r>
              <a:rPr lang="zh-CN" altLang="en-US"/>
              <a:t>单击此处编辑母版标题样式</a:t>
            </a:r>
            <a:endParaRPr lang="zh-CN" altLang="en-US"/>
          </a:p>
        </p:txBody>
      </p:sp>
      <p:sp>
        <p:nvSpPr>
          <p:cNvPr id="3" name="图片占位符 2"/>
          <p:cNvSpPr>
            <a:spLocks noGrp="1" noChangeAspect="1"/>
          </p:cNvSpPr>
          <p:nvPr>
            <p:ph type="pic" idx="1"/>
            <p:custDataLst>
              <p:tags r:id="rId3"/>
            </p:custDataLst>
          </p:nvPr>
        </p:nvSpPr>
        <p:spPr>
          <a:xfrm>
            <a:off x="5184000" y="457200"/>
            <a:ext cx="6170400" cy="54036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custDataLst>
              <p:tags r:id="rId4"/>
            </p:custDataLst>
          </p:nvPr>
        </p:nvSpPr>
        <p:spPr>
          <a:xfrm>
            <a:off x="839787" y="2057400"/>
            <a:ext cx="4165200" cy="3811588"/>
          </a:xfrm>
        </p:spPr>
        <p:txBody>
          <a:bodyPr>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custDataLst>
              <p:tags r:id="rId5"/>
            </p:custDataLst>
          </p:nvPr>
        </p:nvSpPr>
        <p:spPr/>
        <p:txBody>
          <a:bodyPr/>
          <a:lstStyle/>
          <a:p>
            <a:fld id="{9EFD9D74-47D9-4702-A33C-335B63B48DBF}" type="datetimeFigureOut">
              <a:rPr lang="zh-CN" altLang="en-US" smtClean="0"/>
              <a:t/>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FABC47A4-756D-490B-A52F-7D9E2C9FC05F}" type="slidenum">
              <a:rPr lang="zh-CN" altLang="en-US" smtClean="0"/>
              <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custDataLst>
            <p:tags r:id="rId1"/>
          </p:custDataLst>
        </p:nvPr>
      </p:nvGrpSpPr>
      <p:grpSpPr>
        <a:xfrm>
          <a:off x="0" y="0"/>
          <a:ext cx="0" cy="0"/>
        </a:xfrm>
      </p:grpSpPr>
      <p:sp>
        <p:nvSpPr>
          <p:cNvPr id="2" name="竖排标题 1"/>
          <p:cNvSpPr>
            <a:spLocks noGrp="1"/>
          </p:cNvSpPr>
          <p:nvPr>
            <p:ph type="title" orient="vert"/>
            <p:custDataLst>
              <p:tags r:id="rId2"/>
            </p:custDataLst>
          </p:nvPr>
        </p:nvSpPr>
        <p:spPr>
          <a:xfrm>
            <a:off x="9824484" y="365125"/>
            <a:ext cx="1529316" cy="5811838"/>
          </a:xfrm>
        </p:spPr>
        <p:txBody>
          <a:bodyPr vert="eaVert">
            <a:normAutofit/>
          </a:bodyPr>
          <a:lstStyle>
            <a:lvl1pPr>
              <a:defRPr sz="3600"/>
            </a:lvl1pPr>
          </a:lstStyle>
          <a:p>
            <a:r>
              <a:rPr lang="zh-CN" altLang="en-US"/>
              <a:t>单击此处编辑母版标题样式</a:t>
            </a:r>
            <a:endParaRPr lang="zh-CN" altLang="en-US"/>
          </a:p>
        </p:txBody>
      </p:sp>
      <p:sp>
        <p:nvSpPr>
          <p:cNvPr id="3" name="竖排文字占位符 2"/>
          <p:cNvSpPr>
            <a:spLocks noGrp="1"/>
          </p:cNvSpPr>
          <p:nvPr>
            <p:ph type="body" orient="vert" idx="1"/>
            <p:custDataLst>
              <p:tags r:id="rId3"/>
            </p:custDataLst>
          </p:nvPr>
        </p:nvSpPr>
        <p:spPr>
          <a:xfrm>
            <a:off x="838200" y="365125"/>
            <a:ext cx="8879958"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spTree>
      <p:nvGrpSpPr>
        <p:cNvPr id="1" name=""/>
        <p:cNvGrpSpPr/>
        <p:nvPr>
          <p:custDataLst>
            <p:tags r:id="rId1"/>
          </p:custDataLst>
        </p:nvPr>
      </p:nvGrpSpPr>
      <p:grpSpPr>
        <a:xfrm>
          <a:off x="0" y="0"/>
          <a: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5"/>
            </p:custDataLst>
          </p:nvPr>
        </p:nvSpPr>
        <p:spPr>
          <a:xfrm>
            <a:off x="838200" y="551543"/>
            <a:ext cx="10515600" cy="5558971"/>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2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末尾幻灯片">
    <p:spTree>
      <p:nvGrpSpPr>
        <p:cNvPr id="1" name=""/>
        <p:cNvGrpSpPr/>
        <p:nvPr>
          <p:custDataLst>
            <p:tags r:id="rId1"/>
          </p:custDataLst>
        </p:nvPr>
      </p:nvGrpSpPr>
      <p:grpSpPr>
        <a:xfrm>
          <a:off x="0" y="0"/>
          <a:ext cx="0" cy="0"/>
        </a:xfrm>
      </p:grpSpPr>
      <p:sp>
        <p:nvSpPr>
          <p:cNvPr id="2" name="标题 1"/>
          <p:cNvSpPr>
            <a:spLocks noGrp="1"/>
          </p:cNvSpPr>
          <p:nvPr>
            <p:ph type="title" hasCustomPrompt="1"/>
            <p:custDataLst>
              <p:tags r:id="rId2"/>
            </p:custDataLst>
          </p:nvPr>
        </p:nvSpPr>
        <p:spPr>
          <a:xfrm>
            <a:off x="4038600" y="2450529"/>
            <a:ext cx="4114799" cy="1692165"/>
          </a:xfrm>
        </p:spPr>
        <p:txBody>
          <a:bodyPr>
            <a:normAutofit/>
          </a:bodyPr>
          <a:lstStyle>
            <a:lvl1pPr algn="ctr">
              <a:defRPr sz="5400" b="1">
                <a:effectLst>
                  <a:outerShdw blurRad="38100" dist="38100" dir="2700000" algn="tl">
                    <a:srgbClr val="000000">
                      <a:alpha val="43137"/>
                    </a:srgbClr>
                  </a:outerShdw>
                </a:effectLst>
              </a:defRPr>
            </a:lvl1pPr>
          </a:lstStyle>
          <a:p>
            <a:r>
              <a:rPr lang="zh-CN" altLang="en-US"/>
              <a:t>编辑标题</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
        <p:nvSpPr>
          <p:cNvPr id="10" name="矩形: 圆角 9"/>
          <p:cNvSpPr/>
          <p:nvPr>
            <p:custDataLst>
              <p:tags r:id="rId6"/>
            </p:custDataLst>
          </p:nvPr>
        </p:nvSpPr>
        <p:spPr>
          <a:xfrm>
            <a:off x="4038600" y="2450529"/>
            <a:ext cx="4114801" cy="1692166"/>
          </a:xfrm>
          <a:prstGeom prst="roundRect">
            <a:avLst/>
          </a:prstGeom>
          <a:no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0" name="图片 19"/>
          <p:cNvPicPr>
            <a:picLocks noChangeAspect="1"/>
          </p:cNvPicPr>
          <p:nvPr>
            <p:custDataLst>
              <p:tags r:id="rId8"/>
            </p:custDataLst>
          </p:nvPr>
        </p:nvPicPr>
        <p:blipFill>
          <a:blip r:embed="rId7"/>
          <a:stretch>
            <a:fillRect/>
          </a:stretch>
        </p:blipFill>
        <p:spPr>
          <a:xfrm rot="3326848">
            <a:off x="3668213" y="3421562"/>
            <a:ext cx="1056038" cy="1062464"/>
          </a:xfrm>
          <a:prstGeom prst="rect">
            <a:avLst/>
          </a:prstGeom>
        </p:spPr>
      </p:pic>
      <p:sp>
        <p:nvSpPr>
          <p:cNvPr id="22" name="Oval 12"/>
          <p:cNvSpPr>
            <a:spLocks noChangeArrowheads="1"/>
          </p:cNvSpPr>
          <p:nvPr>
            <p:custDataLst>
              <p:tags r:id="rId9"/>
            </p:custDataLst>
          </p:nvPr>
        </p:nvSpPr>
        <p:spPr bwMode="auto">
          <a:xfrm>
            <a:off x="8424589" y="2062092"/>
            <a:ext cx="359526" cy="365125"/>
          </a:xfrm>
          <a:prstGeom prst="ellipse">
            <a:avLst/>
          </a:prstGeom>
          <a:noFill/>
          <a:ln w="60325" cap="rnd">
            <a:solidFill>
              <a:schemeClr val="bg1"/>
            </a:solidFill>
            <a:miter lim="800000"/>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charset="0"/>
              <a:sym typeface="宋体" panose="02010600030101010101" pitchFamily="2" charset="-122"/>
            </a:endParaRPr>
          </a:p>
        </p:txBody>
      </p:sp>
      <p:sp>
        <p:nvSpPr>
          <p:cNvPr id="23" name="Oval 12"/>
          <p:cNvSpPr>
            <a:spLocks noChangeArrowheads="1"/>
          </p:cNvSpPr>
          <p:nvPr>
            <p:custDataLst>
              <p:tags r:id="rId10"/>
            </p:custDataLst>
          </p:nvPr>
        </p:nvSpPr>
        <p:spPr bwMode="auto">
          <a:xfrm>
            <a:off x="8978462" y="2743109"/>
            <a:ext cx="733097" cy="728662"/>
          </a:xfrm>
          <a:prstGeom prst="ellipse">
            <a:avLst/>
          </a:prstGeom>
          <a:noFill/>
          <a:ln w="60325" cap="rnd">
            <a:solidFill>
              <a:schemeClr val="bg1"/>
            </a:solidFill>
            <a:miter lim="800000"/>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charset="0"/>
              <a:sym typeface="宋体" panose="02010600030101010101" pitchFamily="2" charset="-122"/>
            </a:endParaRPr>
          </a:p>
        </p:txBody>
      </p:sp>
      <p:pic>
        <p:nvPicPr>
          <p:cNvPr id="24" name="图片 23"/>
          <p:cNvPicPr>
            <a:picLocks noChangeAspect="1"/>
          </p:cNvPicPr>
          <p:nvPr>
            <p:custDataLst>
              <p:tags r:id="rId12"/>
            </p:custDataLst>
          </p:nvPr>
        </p:nvPicPr>
        <p:blipFill>
          <a:blip r:embed="rId11"/>
          <a:stretch>
            <a:fillRect/>
          </a:stretch>
        </p:blipFill>
        <p:spPr>
          <a:xfrm>
            <a:off x="9446222" y="1734030"/>
            <a:ext cx="466919" cy="464095"/>
          </a:xfrm>
          <a:prstGeom prst="rect">
            <a:avLst/>
          </a:prstGeom>
        </p:spPr>
      </p:pic>
      <p:pic>
        <p:nvPicPr>
          <p:cNvPr id="25" name="图片 24"/>
          <p:cNvPicPr>
            <a:picLocks noChangeAspect="1"/>
          </p:cNvPicPr>
          <p:nvPr>
            <p:custDataLst>
              <p:tags r:id="rId14"/>
            </p:custDataLst>
          </p:nvPr>
        </p:nvPicPr>
        <p:blipFill>
          <a:blip r:embed="rId13"/>
          <a:stretch>
            <a:fillRect/>
          </a:stretch>
        </p:blipFill>
        <p:spPr>
          <a:xfrm>
            <a:off x="8415098" y="3385911"/>
            <a:ext cx="805385" cy="800514"/>
          </a:xfrm>
          <a:prstGeom prst="rect">
            <a:avLst/>
          </a:prstGeom>
        </p:spPr>
      </p:pic>
      <p:sp>
        <p:nvSpPr>
          <p:cNvPr id="26" name="星形: 四角 25"/>
          <p:cNvSpPr/>
          <p:nvPr>
            <p:custDataLst>
              <p:tags r:id="rId15"/>
            </p:custDataLst>
          </p:nvPr>
        </p:nvSpPr>
        <p:spPr>
          <a:xfrm rot="20186560">
            <a:off x="8990836" y="2033373"/>
            <a:ext cx="466919" cy="514055"/>
          </a:xfrm>
          <a:prstGeom prst="star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7" name="图片 26"/>
          <p:cNvPicPr>
            <a:picLocks noChangeAspect="1"/>
          </p:cNvPicPr>
          <p:nvPr>
            <p:custDataLst>
              <p:tags r:id="rId17"/>
            </p:custDataLst>
          </p:nvPr>
        </p:nvPicPr>
        <p:blipFill>
          <a:blip r:embed="rId16">
            <a:extLst>
              <a:ext uri="{28A0092B-C50C-407E-A947-70E740481C1C}">
                <a14:useLocalDpi xmlns:a14="http://schemas.microsoft.com/office/drawing/2010/main" val="0"/>
              </a:ext>
            </a:extLst>
          </a:blip>
          <a:stretch>
            <a:fillRect/>
          </a:stretch>
        </p:blipFill>
        <p:spPr>
          <a:xfrm>
            <a:off x="7403626" y="1415274"/>
            <a:ext cx="952498" cy="946737"/>
          </a:xfrm>
          <a:prstGeom prst="rect">
            <a:avLst/>
          </a:prstGeom>
        </p:spPr>
      </p:pic>
      <p:sp>
        <p:nvSpPr>
          <p:cNvPr id="28" name="Freeform 14"/>
          <p:cNvSpPr>
            <a:spLocks noChangeArrowheads="1"/>
          </p:cNvSpPr>
          <p:nvPr>
            <p:custDataLst>
              <p:tags r:id="rId18"/>
            </p:custDataLst>
          </p:nvPr>
        </p:nvSpPr>
        <p:spPr bwMode="auto">
          <a:xfrm rot="20348132" flipH="1">
            <a:off x="7926453" y="3219521"/>
            <a:ext cx="45719" cy="159845"/>
          </a:xfrm>
          <a:custGeom>
            <a:gdLst>
              <a:gd name="T0" fmla="*/ 63011844 w 1"/>
              <a:gd name="T1" fmla="*/ 1467301888 h 13"/>
              <a:gd name="T2" fmla="*/ 0 w 1"/>
              <a:gd name="T3" fmla="*/ 0 h 13"/>
              <a:gd name="T4" fmla="*/ 0 60000 65536"/>
              <a:gd name="T5" fmla="*/ 0 60000 65536"/>
              <a:gd name="T6" fmla="*/ 0 w 1"/>
              <a:gd name="T7" fmla="*/ 0 h 13"/>
              <a:gd name="T8" fmla="*/ 1 w 1"/>
              <a:gd name="T9" fmla="*/ 13 h 13"/>
            </a:gdLst>
            <a:cxnLst>
              <a:cxn ang="T4">
                <a:pos x="T0" y="T1"/>
              </a:cxn>
              <a:cxn ang="T5">
                <a:pos x="T2" y="T3"/>
              </a:cxn>
            </a:cxnLst>
            <a:rect l="T6" t="T7" r="T8" b="T9"/>
            <a:pathLst>
              <a:path w="1" h="13">
                <a:moveTo>
                  <a:pt x="1" y="13"/>
                </a:moveTo>
                <a:cubicBezTo>
                  <a:pt x="0" y="9"/>
                  <a:pt x="0" y="4"/>
                  <a:pt x="0" y="0"/>
                </a:cubicBezTo>
              </a:path>
            </a:pathLst>
          </a:custGeom>
          <a:noFill/>
          <a:ln w="60325" cap="rnd" cmpd="sng">
            <a:solidFill>
              <a:schemeClr val="bg1"/>
            </a:solidFill>
            <a:miter lim="800000"/>
          </a:ln>
          <a:extLst>
            <a:ext uri="{909E8E84-426E-40DD-AFC4-6F175D3DCCD1}">
              <a14:hiddenFill xmlns:a14="http://schemas.microsoft.com/office/drawing/2010/main">
                <a:solidFill>
                  <a:srgbClr val="FFFFFF"/>
                </a:solidFill>
              </a14:hiddenFill>
            </a:ext>
          </a:extLst>
        </p:spPr>
        <p:txBody>
          <a:bodyPr/>
          <a:lstStyle/>
          <a:p>
            <a:pPr>
              <a:lnSpc>
                <a:spcPct val="120000"/>
              </a:lnSpc>
            </a:pPr>
            <a:endParaRPr lang="zh-CN" altLang="en-US">
              <a:latin typeface="+mn-lt"/>
              <a:ea typeface="+mn-ea"/>
              <a:cs typeface="+mn-ea"/>
              <a:sym typeface="+mn-lt"/>
            </a:endParaRPr>
          </a:p>
        </p:txBody>
      </p:sp>
      <p:sp>
        <p:nvSpPr>
          <p:cNvPr id="29" name="Freeform 15"/>
          <p:cNvSpPr>
            <a:spLocks noChangeArrowheads="1"/>
          </p:cNvSpPr>
          <p:nvPr>
            <p:custDataLst>
              <p:tags r:id="rId19"/>
            </p:custDataLst>
          </p:nvPr>
        </p:nvSpPr>
        <p:spPr bwMode="auto">
          <a:xfrm rot="20695216" flipH="1">
            <a:off x="7585238" y="2584257"/>
            <a:ext cx="254236" cy="494990"/>
          </a:xfrm>
          <a:custGeom>
            <a:gdLst>
              <a:gd name="T0" fmla="*/ 0 w 58"/>
              <a:gd name="T1" fmla="*/ 2147483647 h 55"/>
              <a:gd name="T2" fmla="*/ 2147483647 w 58"/>
              <a:gd name="T3" fmla="*/ 0 h 55"/>
              <a:gd name="T4" fmla="*/ 0 60000 65536"/>
              <a:gd name="T5" fmla="*/ 0 60000 65536"/>
              <a:gd name="T6" fmla="*/ 0 w 58"/>
              <a:gd name="T7" fmla="*/ 0 h 55"/>
              <a:gd name="T8" fmla="*/ 58 w 58"/>
              <a:gd name="T9" fmla="*/ 55 h 55"/>
            </a:gdLst>
            <a:cxnLst>
              <a:cxn ang="T4">
                <a:pos x="T0" y="T1"/>
              </a:cxn>
              <a:cxn ang="T5">
                <a:pos x="T2" y="T3"/>
              </a:cxn>
            </a:cxnLst>
            <a:rect l="T6" t="T7" r="T8" b="T9"/>
            <a:pathLst>
              <a:path w="57" h="55">
                <a:moveTo>
                  <a:pt x="0" y="55"/>
                </a:moveTo>
                <a:cubicBezTo>
                  <a:pt x="10" y="29"/>
                  <a:pt x="31" y="9"/>
                  <a:pt x="58" y="0"/>
                </a:cubicBezTo>
              </a:path>
            </a:pathLst>
          </a:custGeom>
          <a:noFill/>
          <a:ln w="60325" cap="rnd" cmpd="sng">
            <a:solidFill>
              <a:schemeClr val="bg1"/>
            </a:solidFill>
            <a:miter lim="800000"/>
          </a:ln>
          <a:extLst>
            <a:ext uri="{909E8E84-426E-40DD-AFC4-6F175D3DCCD1}">
              <a14:hiddenFill xmlns:a14="http://schemas.microsoft.com/office/drawing/2010/main">
                <a:solidFill>
                  <a:srgbClr val="FFFFFF"/>
                </a:solidFill>
              </a14:hiddenFill>
            </a:ext>
          </a:extLst>
        </p:spPr>
        <p:txBody>
          <a:bodyPr/>
          <a:lstStyle/>
          <a:p>
            <a:pPr>
              <a:lnSpc>
                <a:spcPct val="120000"/>
              </a:lnSpc>
            </a:pPr>
            <a:endParaRPr lang="zh-CN" altLang="en-US">
              <a:latin typeface="+mn-lt"/>
              <a:ea typeface="+mn-ea"/>
              <a:cs typeface="+mn-ea"/>
              <a:sym typeface="+mn-lt"/>
            </a:endParaRPr>
          </a:p>
        </p:txBody>
      </p:sp>
    </p:spTree>
  </p:cSld>
  <p:clrMapOvr>
    <a:masterClrMapping/>
  </p:clrMapOvr>
  <p:transition/>
  <p:timing/>
</p:sldLayout>
</file>

<file path=ppt/slideLayouts/slideLayout2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通用">
    <p:bg>
      <p:bgPr>
        <a:blipFill rotWithShape="1">
          <a:blip r:embed="rId6"/>
          <a:stretch>
            <a:fillRect t="-9000" b="-9000"/>
          </a:stretch>
        </a:blipFill>
        <a:effectLst/>
      </p:bgPr>
    </p:bg>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lvl1pPr>
              <a:defRPr baseline="0">
                <a:latin typeface="Arial" panose="020b0604020202020204" pitchFamily="34" charset="0"/>
                <a:ea typeface="微软雅黑"/>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相框">
    <p:bg>
      <p:bgPr>
        <a:blipFill rotWithShape="1">
          <a:blip r:embed="rId8"/>
          <a:stretch>
            <a:fillRect t="-9000" b="-9000"/>
          </a:stretch>
        </a:blipFill>
        <a:effectLst/>
      </p:bgPr>
    </p:bg>
    <p:spTree>
      <p:nvGrpSpPr>
        <p:cNvPr id="1" name=""/>
        <p:cNvGrpSpPr/>
        <p:nvPr>
          <p:custDataLst>
            <p:tags r:id="rId1"/>
          </p:custDataLst>
        </p:nvPr>
      </p:nvGrpSpPr>
      <p:grpSpPr>
        <a:xfrm>
          <a:off x="0" y="0"/>
          <a:ext cx="0" cy="0"/>
        </a:xfrm>
      </p:grpSpPr>
      <p:sp>
        <p:nvSpPr>
          <p:cNvPr id="8" name="矩形 7"/>
          <p:cNvSpPr/>
          <p:nvPr userDrawn="1">
            <p:custDataLst>
              <p:tags r:id="rId2"/>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hasCustomPrompt="1"/>
            <p:custDataLst>
              <p:tags r:id="rId3"/>
            </p:custDataLst>
          </p:nvPr>
        </p:nvSpPr>
        <p:spPr>
          <a:xfrm>
            <a:off x="1281600" y="1249200"/>
            <a:ext cx="9626400" cy="723600"/>
          </a:xfrm>
        </p:spPr>
        <p:txBody>
          <a:bodyPr anchor="ctr"/>
          <a:lstStyle>
            <a:lvl1pPr>
              <a:defRPr sz="3200" baseline="0">
                <a:solidFill>
                  <a:schemeClr val="bg1"/>
                </a:solidFill>
                <a:latin typeface="Arial" panose="020b0604020202020204" pitchFamily="34" charset="0"/>
                <a:ea typeface="微软雅黑"/>
              </a:defRPr>
            </a:lvl1pPr>
          </a:lstStyle>
          <a:p>
            <a:r>
              <a:rPr lang="zh-CN" altLang="en-US"/>
              <a:t>单击此处编辑标题</a:t>
            </a:r>
            <a:endParaRPr lang="zh-CN" altLang="en-US"/>
          </a:p>
        </p:txBody>
      </p:sp>
      <p:sp>
        <p:nvSpPr>
          <p:cNvPr id="7" name="内容占位符 6"/>
          <p:cNvSpPr>
            <a:spLocks noGrp="1"/>
          </p:cNvSpPr>
          <p:nvPr>
            <p:ph sz="quarter" idx="13"/>
            <p:custDataLst>
              <p:tags r:id="rId4"/>
            </p:custDataLst>
          </p:nvPr>
        </p:nvSpPr>
        <p:spPr>
          <a:xfrm>
            <a:off x="1281113" y="2163600"/>
            <a:ext cx="9626600" cy="3445200"/>
          </a:xfrm>
        </p:spPr>
        <p:txBody>
          <a:bodyPr/>
          <a:lstStyle>
            <a:lvl1pPr>
              <a:defRPr baseline="0">
                <a:solidFill>
                  <a:schemeClr val="bg1"/>
                </a:solidFill>
                <a:latin typeface="Arial" panose="020b0604020202020204" pitchFamily="34" charset="0"/>
                <a:ea typeface="微软雅黑"/>
              </a:defRPr>
            </a:lvl1pPr>
            <a:lvl2pPr>
              <a:defRPr baseline="0">
                <a:solidFill>
                  <a:schemeClr val="bg1"/>
                </a:solidFill>
                <a:latin typeface="Arial" panose="020b0604020202020204" pitchFamily="34" charset="0"/>
                <a:ea typeface="微软雅黑"/>
              </a:defRPr>
            </a:lvl2pPr>
            <a:lvl3pPr>
              <a:defRPr baseline="0">
                <a:solidFill>
                  <a:schemeClr val="bg1"/>
                </a:solidFill>
                <a:latin typeface="Arial" panose="020b0604020202020204" pitchFamily="34" charset="0"/>
                <a:ea typeface="微软雅黑"/>
              </a:defRPr>
            </a:lvl3pPr>
            <a:lvl4pPr>
              <a:defRPr baseline="0">
                <a:solidFill>
                  <a:schemeClr val="bg1"/>
                </a:solidFill>
                <a:latin typeface="Arial" panose="020b0604020202020204" pitchFamily="34" charset="0"/>
                <a:ea typeface="微软雅黑"/>
              </a:defRPr>
            </a:lvl4pPr>
            <a:lvl5pPr>
              <a:defRPr baseline="0">
                <a:solidFill>
                  <a:schemeClr val="bg1"/>
                </a:solidFill>
                <a:latin typeface="Arial" panose="020b0604020202020204" pitchFamily="34" charset="0"/>
                <a:ea typeface="微软雅黑"/>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 name="日期占位符 2"/>
          <p:cNvSpPr>
            <a:spLocks noGrp="1"/>
          </p:cNvSpPr>
          <p:nvPr>
            <p:ph type="dt" sz="half" idx="10"/>
            <p:custDataLst>
              <p:tags r:id="rId5"/>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6"/>
            </p:custDataLst>
          </p:nvPr>
        </p:nvSpPr>
        <p:spPr/>
        <p:txBody>
          <a:bodyPr/>
          <a:lstStyle/>
          <a:p>
            <a:endParaRPr lang="zh-CN" altLang="en-US"/>
          </a:p>
        </p:txBody>
      </p:sp>
      <p:sp>
        <p:nvSpPr>
          <p:cNvPr id="5" name="灯片编号占位符 4"/>
          <p:cNvSpPr>
            <a:spLocks noGrp="1"/>
          </p:cNvSpPr>
          <p:nvPr>
            <p:ph type="sldNum" sz="quarter" idx="12"/>
            <p:custDataLst>
              <p:tags r:id="rId7"/>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左右">
    <p:bg>
      <p:bgPr>
        <a:blipFill rotWithShape="1">
          <a:blip r:embed="rId9"/>
          <a:stretch>
            <a:fillRect t="-9000" b="-9000"/>
          </a:stretch>
        </a:blipFill>
        <a:effectLst/>
      </p:bgPr>
    </p:bg>
    <p:spTree>
      <p:nvGrpSpPr>
        <p:cNvPr id="1" name=""/>
        <p:cNvGrpSpPr/>
        <p:nvPr>
          <p:custDataLst>
            <p:tags r:id="rId1"/>
          </p:custDataLst>
        </p:nvPr>
      </p:nvGrpSpPr>
      <p:grpSpPr>
        <a:xfrm>
          <a:off x="0" y="0"/>
          <a:ext cx="0" cy="0"/>
        </a:xfrm>
      </p:grpSpPr>
      <p:sp>
        <p:nvSpPr>
          <p:cNvPr id="8" name="矩形 7"/>
          <p:cNvSpPr/>
          <p:nvPr userDrawn="1">
            <p:custDataLst>
              <p:tags r:id="rId2"/>
            </p:custDataLst>
          </p:nvPr>
        </p:nvSpPr>
        <p:spPr>
          <a:xfrm>
            <a:off x="0" y="0"/>
            <a:ext cx="4823460" cy="686625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hasCustomPrompt="1"/>
            <p:custDataLst>
              <p:tags r:id="rId3"/>
            </p:custDataLst>
          </p:nvPr>
        </p:nvSpPr>
        <p:spPr>
          <a:xfrm>
            <a:off x="583200" y="770400"/>
            <a:ext cx="3960000" cy="882000"/>
          </a:xfrm>
        </p:spPr>
        <p:txBody>
          <a:bodyPr anchor="ctr"/>
          <a:lstStyle>
            <a:lvl1pPr>
              <a:defRPr sz="3600" baseline="0">
                <a:solidFill>
                  <a:schemeClr val="bg1"/>
                </a:solidFill>
                <a:latin typeface="Arial" panose="020b0604020202020204" pitchFamily="34" charset="0"/>
                <a:ea typeface="微软雅黑"/>
              </a:defRPr>
            </a:lvl1pPr>
          </a:lstStyle>
          <a:p>
            <a:r>
              <a:rPr lang="zh-CN" altLang="en-US"/>
              <a:t>单击编辑标题</a:t>
            </a:r>
            <a:endParaRPr lang="zh-CN" altLang="en-US"/>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t/>
            </a:fld>
            <a:endParaRPr lang="zh-CN" altLang="en-US"/>
          </a:p>
        </p:txBody>
      </p:sp>
      <p:sp>
        <p:nvSpPr>
          <p:cNvPr id="7" name="文本占位符 6"/>
          <p:cNvSpPr>
            <a:spLocks noGrp="1"/>
          </p:cNvSpPr>
          <p:nvPr>
            <p:ph type="body" sz="quarter" idx="13"/>
            <p:custDataLst>
              <p:tags r:id="rId7"/>
            </p:custDataLst>
          </p:nvPr>
        </p:nvSpPr>
        <p:spPr>
          <a:xfrm>
            <a:off x="586800" y="1764000"/>
            <a:ext cx="3956400" cy="4093200"/>
          </a:xfrm>
        </p:spPr>
        <p:txBody>
          <a:bodyPr/>
          <a:lstStyle>
            <a:lvl1pPr>
              <a:defRPr baseline="0">
                <a:solidFill>
                  <a:schemeClr val="bg1"/>
                </a:solidFill>
                <a:latin typeface="Arial" panose="020b0604020202020204" pitchFamily="34" charset="0"/>
                <a:ea typeface="微软雅黑"/>
              </a:defRPr>
            </a:lvl1pPr>
            <a:lvl2pPr>
              <a:defRPr baseline="0">
                <a:solidFill>
                  <a:schemeClr val="bg1"/>
                </a:solidFill>
                <a:latin typeface="Arial" panose="020b0604020202020204" pitchFamily="34" charset="0"/>
                <a:ea typeface="微软雅黑"/>
              </a:defRPr>
            </a:lvl2pPr>
            <a:lvl3pPr>
              <a:defRPr baseline="0">
                <a:solidFill>
                  <a:schemeClr val="bg1"/>
                </a:solidFill>
                <a:latin typeface="Arial" panose="020b0604020202020204" pitchFamily="34" charset="0"/>
                <a:ea typeface="微软雅黑"/>
              </a:defRPr>
            </a:lvl3pPr>
            <a:lvl4pPr>
              <a:defRPr baseline="0">
                <a:solidFill>
                  <a:schemeClr val="bg1"/>
                </a:solidFill>
                <a:latin typeface="Arial" panose="020b0604020202020204" pitchFamily="34" charset="0"/>
                <a:ea typeface="微软雅黑"/>
              </a:defRPr>
            </a:lvl4pPr>
            <a:lvl5pPr>
              <a:defRPr baseline="0">
                <a:solidFill>
                  <a:schemeClr val="bg1"/>
                </a:solidFill>
                <a:latin typeface="Arial" panose="020b0604020202020204" pitchFamily="34" charset="0"/>
                <a:ea typeface="微软雅黑"/>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9" name="内容占位符 8"/>
          <p:cNvSpPr>
            <a:spLocks noGrp="1"/>
          </p:cNvSpPr>
          <p:nvPr>
            <p:ph sz="quarter" idx="14"/>
            <p:custDataLst>
              <p:tags r:id="rId8"/>
            </p:custDataLst>
          </p:nvPr>
        </p:nvSpPr>
        <p:spPr>
          <a:xfrm>
            <a:off x="5101200" y="769938"/>
            <a:ext cx="6480000" cy="5087937"/>
          </a:xfrm>
        </p:spPr>
        <p:txBody>
          <a:bodyPr/>
          <a:lstStyle>
            <a:lvl1pPr>
              <a:defRPr baseline="0">
                <a:solidFill>
                  <a:schemeClr val="bg1"/>
                </a:solidFill>
                <a:latin typeface="Arial" panose="020b0604020202020204" pitchFamily="34" charset="0"/>
                <a:ea typeface="微软雅黑"/>
              </a:defRPr>
            </a:lvl1pPr>
            <a:lvl2pPr>
              <a:defRPr baseline="0">
                <a:solidFill>
                  <a:schemeClr val="bg1"/>
                </a:solidFill>
                <a:latin typeface="Arial" panose="020b0604020202020204" pitchFamily="34" charset="0"/>
                <a:ea typeface="微软雅黑"/>
              </a:defRPr>
            </a:lvl2pPr>
            <a:lvl3pPr>
              <a:defRPr baseline="0">
                <a:solidFill>
                  <a:schemeClr val="bg1"/>
                </a:solidFill>
                <a:latin typeface="Arial" panose="020b0604020202020204" pitchFamily="34" charset="0"/>
                <a:ea typeface="微软雅黑"/>
              </a:defRPr>
            </a:lvl3pPr>
            <a:lvl4pPr>
              <a:defRPr baseline="0">
                <a:solidFill>
                  <a:schemeClr val="bg1"/>
                </a:solidFill>
                <a:latin typeface="Arial" panose="020b0604020202020204" pitchFamily="34" charset="0"/>
                <a:ea typeface="微软雅黑"/>
              </a:defRPr>
            </a:lvl4pPr>
            <a:lvl5pPr>
              <a:defRPr baseline="0">
                <a:solidFill>
                  <a:schemeClr val="bg1"/>
                </a:solidFill>
                <a:latin typeface="Arial" panose="020b0604020202020204" pitchFamily="34" charset="0"/>
                <a:ea typeface="微软雅黑"/>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2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上下">
    <p:bg>
      <p:bgPr>
        <a:blipFill rotWithShape="1">
          <a:blip r:embed="rId9"/>
          <a:stretch>
            <a:fillRect t="-9000" b="-9000"/>
          </a:stretch>
        </a:blipFill>
        <a:effectLst/>
      </p:bgPr>
    </p:bg>
    <p:spTree>
      <p:nvGrpSpPr>
        <p:cNvPr id="1" name=""/>
        <p:cNvGrpSpPr/>
        <p:nvPr>
          <p:custDataLst>
            <p:tags r:id="rId1"/>
          </p:custDataLst>
        </p:nvPr>
      </p:nvGrpSpPr>
      <p:grpSpPr>
        <a:xfrm>
          <a:off x="0" y="0"/>
          <a:ext cx="0" cy="0"/>
        </a:xfrm>
      </p:grpSpPr>
      <p:sp>
        <p:nvSpPr>
          <p:cNvPr id="10" name="矩形 9"/>
          <p:cNvSpPr/>
          <p:nvPr userDrawn="1">
            <p:custDataLst>
              <p:tags r:id="rId2"/>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3"/>
            </p:custDataLst>
          </p:nvPr>
        </p:nvSpPr>
        <p:spPr>
          <a:xfrm>
            <a:off x="612000" y="781200"/>
            <a:ext cx="10976400" cy="626400"/>
          </a:xfrm>
        </p:spPr>
        <p:txBody>
          <a:bodyPr anchor="ctr"/>
          <a:lstStyle>
            <a:lvl1pPr algn="ctr">
              <a:defRPr sz="3600" baseline="0">
                <a:solidFill>
                  <a:schemeClr val="bg1"/>
                </a:solidFill>
                <a:latin typeface="Arial" panose="020b0604020202020204" pitchFamily="34" charset="0"/>
                <a:ea typeface="微软雅黑"/>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t/>
            </a:fld>
            <a:endParaRPr lang="zh-CN" altLang="en-US"/>
          </a:p>
        </p:txBody>
      </p:sp>
      <p:sp>
        <p:nvSpPr>
          <p:cNvPr id="7" name="文本占位符 6"/>
          <p:cNvSpPr>
            <a:spLocks noGrp="1"/>
          </p:cNvSpPr>
          <p:nvPr>
            <p:ph type="body" sz="quarter" idx="13"/>
            <p:custDataLst>
              <p:tags r:id="rId7"/>
            </p:custDataLst>
          </p:nvPr>
        </p:nvSpPr>
        <p:spPr>
          <a:xfrm>
            <a:off x="612000" y="1659600"/>
            <a:ext cx="10975975" cy="828000"/>
          </a:xfrm>
        </p:spPr>
        <p:txBody>
          <a:bodyPr/>
          <a:lstStyle>
            <a:lvl1pPr algn="ctr">
              <a:defRPr baseline="0">
                <a:solidFill>
                  <a:schemeClr val="bg1"/>
                </a:solidFill>
                <a:latin typeface="Arial" panose="020b0604020202020204" pitchFamily="34" charset="0"/>
                <a:ea typeface="微软雅黑"/>
              </a:defRPr>
            </a:lvl1pPr>
          </a:lstStyle>
          <a:p>
            <a:pPr lvl="0"/>
            <a:r>
              <a:rPr lang="zh-CN" altLang="en-US"/>
              <a:t>单击此处编辑母版文本样式</a:t>
            </a:r>
            <a:endParaRPr lang="zh-CN" altLang="en-US"/>
          </a:p>
        </p:txBody>
      </p:sp>
      <p:sp>
        <p:nvSpPr>
          <p:cNvPr id="9" name="内容占位符 8"/>
          <p:cNvSpPr>
            <a:spLocks noGrp="1"/>
          </p:cNvSpPr>
          <p:nvPr>
            <p:ph sz="quarter" idx="14"/>
            <p:custDataLst>
              <p:tags r:id="rId8"/>
            </p:custDataLst>
          </p:nvPr>
        </p:nvSpPr>
        <p:spPr>
          <a:xfrm>
            <a:off x="612775" y="2808000"/>
            <a:ext cx="10965600" cy="3430800"/>
          </a:xfrm>
        </p:spPr>
        <p:txBody>
          <a:bodyPr/>
          <a:lstStyle>
            <a:lvl1pPr>
              <a:defRPr baseline="0">
                <a:solidFill>
                  <a:schemeClr val="bg1"/>
                </a:solidFill>
                <a:latin typeface="Arial" panose="020b0604020202020204" pitchFamily="34" charset="0"/>
                <a:ea typeface="微软雅黑"/>
              </a:defRPr>
            </a:lvl1pPr>
            <a:lvl2pPr>
              <a:defRPr baseline="0">
                <a:solidFill>
                  <a:schemeClr val="bg1"/>
                </a:solidFill>
                <a:latin typeface="Arial" panose="020b0604020202020204" pitchFamily="34" charset="0"/>
                <a:ea typeface="微软雅黑"/>
              </a:defRPr>
            </a:lvl2pPr>
            <a:lvl3pPr>
              <a:defRPr baseline="0">
                <a:solidFill>
                  <a:schemeClr val="bg1"/>
                </a:solidFill>
                <a:latin typeface="Arial" panose="020b0604020202020204" pitchFamily="34" charset="0"/>
                <a:ea typeface="微软雅黑"/>
              </a:defRPr>
            </a:lvl3pPr>
            <a:lvl4pPr>
              <a:defRPr baseline="0">
                <a:solidFill>
                  <a:schemeClr val="bg1"/>
                </a:solidFill>
                <a:latin typeface="Arial" panose="020b0604020202020204" pitchFamily="34" charset="0"/>
                <a:ea typeface="微软雅黑"/>
              </a:defRPr>
            </a:lvl4pPr>
            <a:lvl5pPr>
              <a:defRPr baseline="0">
                <a:solidFill>
                  <a:schemeClr val="bg1"/>
                </a:solidFill>
                <a:latin typeface="Arial" panose="020b0604020202020204" pitchFamily="34" charset="0"/>
                <a:ea typeface="微软雅黑"/>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2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下上">
    <p:bg>
      <p:bgPr>
        <a:blipFill rotWithShape="1">
          <a:blip r:embed="rId9"/>
          <a:stretch>
            <a:fillRect t="-9000" b="-9000"/>
          </a:stretch>
        </a:blipFill>
        <a:effectLst/>
      </p:bgPr>
    </p:bg>
    <p:spTree>
      <p:nvGrpSpPr>
        <p:cNvPr id="1" name=""/>
        <p:cNvGrpSpPr/>
        <p:nvPr>
          <p:custDataLst>
            <p:tags r:id="rId1"/>
          </p:custDataLst>
        </p:nvPr>
      </p:nvGrpSpPr>
      <p:grpSpPr>
        <a:xfrm>
          <a:off x="0" y="0"/>
          <a:ext cx="0" cy="0"/>
        </a:xfrm>
      </p:grpSpPr>
      <p:sp>
        <p:nvSpPr>
          <p:cNvPr id="8" name="矩形 7"/>
          <p:cNvSpPr/>
          <p:nvPr userDrawn="1">
            <p:custDataLst>
              <p:tags r:id="rId2"/>
            </p:custDataLst>
          </p:nvPr>
        </p:nvSpPr>
        <p:spPr>
          <a:xfrm>
            <a:off x="0" y="5029201"/>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3"/>
            </p:custDataLst>
          </p:nvPr>
        </p:nvSpPr>
        <p:spPr>
          <a:xfrm>
            <a:off x="604800" y="669600"/>
            <a:ext cx="10976400" cy="565200"/>
          </a:xfrm>
        </p:spPr>
        <p:txBody>
          <a:bodyPr anchor="ctr"/>
          <a:lstStyle>
            <a:lvl1pPr algn="ctr">
              <a:defRPr sz="3200" baseline="0">
                <a:solidFill>
                  <a:schemeClr val="bg1"/>
                </a:solidFill>
                <a:latin typeface="Arial" panose="020b0604020202020204" pitchFamily="34" charset="0"/>
                <a:ea typeface="微软雅黑"/>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7"/>
            </p:custDataLst>
          </p:nvPr>
        </p:nvSpPr>
        <p:spPr>
          <a:xfrm>
            <a:off x="604837" y="1681200"/>
            <a:ext cx="10990800" cy="3211200"/>
          </a:xfrm>
        </p:spPr>
        <p:txBody>
          <a:bodyPr/>
          <a:lstStyle>
            <a:lvl1pPr>
              <a:defRPr baseline="0">
                <a:solidFill>
                  <a:schemeClr val="bg1"/>
                </a:solidFill>
                <a:latin typeface="Arial" panose="020b0604020202020204" pitchFamily="34" charset="0"/>
                <a:ea typeface="微软雅黑"/>
              </a:defRPr>
            </a:lvl1pPr>
            <a:lvl2pPr>
              <a:defRPr baseline="0">
                <a:solidFill>
                  <a:schemeClr val="bg1"/>
                </a:solidFill>
                <a:latin typeface="Arial" panose="020b0604020202020204" pitchFamily="34" charset="0"/>
                <a:ea typeface="微软雅黑"/>
              </a:defRPr>
            </a:lvl2pPr>
            <a:lvl3pPr>
              <a:defRPr baseline="0">
                <a:solidFill>
                  <a:schemeClr val="bg1"/>
                </a:solidFill>
                <a:latin typeface="Arial" panose="020b0604020202020204" pitchFamily="34" charset="0"/>
                <a:ea typeface="微软雅黑"/>
              </a:defRPr>
            </a:lvl3pPr>
            <a:lvl4pPr>
              <a:defRPr baseline="0">
                <a:solidFill>
                  <a:schemeClr val="bg1"/>
                </a:solidFill>
                <a:latin typeface="Arial" panose="020b0604020202020204" pitchFamily="34" charset="0"/>
                <a:ea typeface="微软雅黑"/>
              </a:defRPr>
            </a:lvl4pPr>
            <a:lvl5pPr>
              <a:defRPr baseline="0">
                <a:solidFill>
                  <a:schemeClr val="bg1"/>
                </a:solidFill>
                <a:latin typeface="Arial" panose="020b0604020202020204" pitchFamily="34" charset="0"/>
                <a:ea typeface="微软雅黑"/>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9" name="文本占位符 8"/>
          <p:cNvSpPr>
            <a:spLocks noGrp="1"/>
          </p:cNvSpPr>
          <p:nvPr>
            <p:ph type="body" sz="quarter" idx="14"/>
            <p:custDataLst>
              <p:tags r:id="rId8"/>
            </p:custDataLst>
          </p:nvPr>
        </p:nvSpPr>
        <p:spPr>
          <a:xfrm>
            <a:off x="594000" y="5180400"/>
            <a:ext cx="11001600" cy="1011600"/>
          </a:xfrm>
        </p:spPr>
        <p:txBody>
          <a:bodyPr/>
          <a:lstStyle>
            <a:lvl1pPr>
              <a:defRPr baseline="0">
                <a:solidFill>
                  <a:schemeClr val="bg1"/>
                </a:solidFill>
                <a:latin typeface="Arial" panose="020b0604020202020204" pitchFamily="34" charset="0"/>
                <a:ea typeface="微软雅黑"/>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2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导航">
    <p:bg>
      <p:bgPr>
        <a:blipFill rotWithShape="1">
          <a:blip r:embed="rId11"/>
          <a:stretch>
            <a:fillRect t="-9000" b="-9000"/>
          </a:stretch>
        </a:blipFill>
        <a:effectLst/>
      </p:bgPr>
    </p:bg>
    <p:spTree>
      <p:nvGrpSpPr>
        <p:cNvPr id="1" name=""/>
        <p:cNvGrpSpPr/>
        <p:nvPr>
          <p:custDataLst>
            <p:tags r:id="rId1"/>
          </p:custDataLst>
        </p:nvPr>
      </p:nvGrpSpPr>
      <p:grpSpPr>
        <a:xfrm>
          <a:off x="0" y="0"/>
          <a:ext cx="0" cy="0"/>
        </a:xfrm>
      </p:grpSpPr>
      <p:sp>
        <p:nvSpPr>
          <p:cNvPr id="10" name="矩形 9"/>
          <p:cNvSpPr/>
          <p:nvPr userDrawn="1">
            <p:custDataLst>
              <p:tags r:id="rId2"/>
            </p:custDataLst>
          </p:nvPr>
        </p:nvSpPr>
        <p:spPr>
          <a:xfrm>
            <a:off x="0" y="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3"/>
            </p:custDataLst>
          </p:nvPr>
        </p:nvSpPr>
        <p:spPr>
          <a:xfrm>
            <a:off x="579600" y="237600"/>
            <a:ext cx="11037600" cy="441964"/>
          </a:xfrm>
        </p:spPr>
        <p:txBody>
          <a:bodyPr/>
          <a:lstStyle>
            <a:lvl1pPr>
              <a:defRPr baseline="0">
                <a:solidFill>
                  <a:schemeClr val="bg1"/>
                </a:solidFill>
                <a:latin typeface="Arial" panose="020b0604020202020204" pitchFamily="34" charset="0"/>
                <a:ea typeface="微软雅黑"/>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7"/>
            </p:custDataLst>
          </p:nvPr>
        </p:nvSpPr>
        <p:spPr>
          <a:xfrm>
            <a:off x="579600" y="1663200"/>
            <a:ext cx="5342400" cy="2894400"/>
          </a:xfrm>
        </p:spPr>
        <p:txBody>
          <a:bodyPr/>
          <a:lstStyle>
            <a:lvl1pPr>
              <a:defRPr baseline="0">
                <a:solidFill>
                  <a:schemeClr val="bg1"/>
                </a:solidFill>
                <a:latin typeface="Arial" panose="020b0604020202020204" pitchFamily="34" charset="0"/>
                <a:ea typeface="微软雅黑"/>
              </a:defRPr>
            </a:lvl1pPr>
            <a:lvl2pPr>
              <a:defRPr baseline="0">
                <a:solidFill>
                  <a:schemeClr val="bg1"/>
                </a:solidFill>
                <a:latin typeface="Arial" panose="020b0604020202020204" pitchFamily="34" charset="0"/>
                <a:ea typeface="微软雅黑"/>
              </a:defRPr>
            </a:lvl2pPr>
            <a:lvl3pPr>
              <a:defRPr baseline="0">
                <a:solidFill>
                  <a:schemeClr val="bg1"/>
                </a:solidFill>
                <a:latin typeface="Arial" panose="020b0604020202020204" pitchFamily="34" charset="0"/>
                <a:ea typeface="微软雅黑"/>
              </a:defRPr>
            </a:lvl3pPr>
            <a:lvl4pPr>
              <a:defRPr baseline="0">
                <a:solidFill>
                  <a:schemeClr val="bg1"/>
                </a:solidFill>
                <a:latin typeface="Arial" panose="020b0604020202020204" pitchFamily="34" charset="0"/>
                <a:ea typeface="微软雅黑"/>
              </a:defRPr>
            </a:lvl4pPr>
            <a:lvl5pPr>
              <a:defRPr baseline="0">
                <a:solidFill>
                  <a:schemeClr val="bg1"/>
                </a:solidFill>
                <a:latin typeface="Arial" panose="020b0604020202020204" pitchFamily="34" charset="0"/>
                <a:ea typeface="微软雅黑"/>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9" name="内容占位符 8"/>
          <p:cNvSpPr>
            <a:spLocks noGrp="1"/>
          </p:cNvSpPr>
          <p:nvPr>
            <p:ph sz="quarter" idx="14"/>
            <p:custDataLst>
              <p:tags r:id="rId8"/>
            </p:custDataLst>
          </p:nvPr>
        </p:nvSpPr>
        <p:spPr>
          <a:xfrm>
            <a:off x="6242400" y="1663200"/>
            <a:ext cx="5367600" cy="2894400"/>
          </a:xfrm>
        </p:spPr>
        <p:txBody>
          <a:bodyPr/>
          <a:lstStyle>
            <a:lvl1pPr>
              <a:defRPr baseline="0">
                <a:solidFill>
                  <a:schemeClr val="bg1"/>
                </a:solidFill>
                <a:latin typeface="Arial" panose="020b0604020202020204" pitchFamily="34" charset="0"/>
                <a:ea typeface="微软雅黑"/>
              </a:defRPr>
            </a:lvl1pPr>
            <a:lvl2pPr>
              <a:defRPr baseline="0">
                <a:solidFill>
                  <a:schemeClr val="bg1"/>
                </a:solidFill>
                <a:latin typeface="Arial" panose="020b0604020202020204" pitchFamily="34" charset="0"/>
                <a:ea typeface="微软雅黑"/>
              </a:defRPr>
            </a:lvl2pPr>
            <a:lvl3pPr>
              <a:defRPr baseline="0">
                <a:solidFill>
                  <a:schemeClr val="bg1"/>
                </a:solidFill>
                <a:latin typeface="Arial" panose="020b0604020202020204" pitchFamily="34" charset="0"/>
                <a:ea typeface="微软雅黑"/>
              </a:defRPr>
            </a:lvl3pPr>
            <a:lvl4pPr>
              <a:defRPr baseline="0">
                <a:solidFill>
                  <a:schemeClr val="bg1"/>
                </a:solidFill>
                <a:latin typeface="Arial" panose="020b0604020202020204" pitchFamily="34" charset="0"/>
                <a:ea typeface="微软雅黑"/>
              </a:defRPr>
            </a:lvl4pPr>
            <a:lvl5pPr>
              <a:defRPr baseline="0">
                <a:solidFill>
                  <a:schemeClr val="bg1"/>
                </a:solidFill>
                <a:latin typeface="Arial" panose="020b0604020202020204" pitchFamily="34" charset="0"/>
                <a:ea typeface="微软雅黑"/>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1" name="文本占位符 10"/>
          <p:cNvSpPr>
            <a:spLocks noGrp="1"/>
          </p:cNvSpPr>
          <p:nvPr>
            <p:ph type="body" sz="quarter" idx="15"/>
            <p:custDataLst>
              <p:tags r:id="rId9"/>
            </p:custDataLst>
          </p:nvPr>
        </p:nvSpPr>
        <p:spPr>
          <a:xfrm>
            <a:off x="572400" y="4816800"/>
            <a:ext cx="5342400" cy="781200"/>
          </a:xfrm>
        </p:spPr>
        <p:txBody>
          <a:bodyPr/>
          <a:lstStyle>
            <a:lvl1pPr>
              <a:defRPr baseline="0">
                <a:solidFill>
                  <a:schemeClr val="bg1"/>
                </a:solidFill>
                <a:latin typeface="Arial" panose="020b0604020202020204" pitchFamily="34" charset="0"/>
                <a:ea typeface="微软雅黑"/>
              </a:defRPr>
            </a:lvl1pPr>
          </a:lstStyle>
          <a:p>
            <a:pPr lvl="0"/>
            <a:r>
              <a:rPr lang="zh-CN" altLang="en-US"/>
              <a:t>单击此处编辑母版文本样式</a:t>
            </a:r>
            <a:endParaRPr lang="zh-CN" altLang="en-US"/>
          </a:p>
        </p:txBody>
      </p:sp>
      <p:sp>
        <p:nvSpPr>
          <p:cNvPr id="13" name="文本占位符 12"/>
          <p:cNvSpPr>
            <a:spLocks noGrp="1"/>
          </p:cNvSpPr>
          <p:nvPr>
            <p:ph type="body" sz="quarter" idx="16"/>
            <p:custDataLst>
              <p:tags r:id="rId10"/>
            </p:custDataLst>
          </p:nvPr>
        </p:nvSpPr>
        <p:spPr>
          <a:xfrm>
            <a:off x="6253200" y="4813200"/>
            <a:ext cx="5367600" cy="781200"/>
          </a:xfrm>
        </p:spPr>
        <p:txBody>
          <a:bodyPr/>
          <a:lstStyle>
            <a:lvl1pPr>
              <a:defRPr baseline="0">
                <a:solidFill>
                  <a:schemeClr val="bg1"/>
                </a:solidFill>
                <a:latin typeface="Arial" panose="020b0604020202020204" pitchFamily="34" charset="0"/>
                <a:ea typeface="微软雅黑"/>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2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腰带">
    <p:bg>
      <p:bgPr>
        <a:blipFill rotWithShape="1">
          <a:blip r:embed="rId8"/>
          <a:stretch>
            <a:fillRect t="-9000" b="-9000"/>
          </a:stretch>
        </a:blipFill>
        <a:effectLst/>
      </p:bgPr>
    </p:bg>
    <p:spTree>
      <p:nvGrpSpPr>
        <p:cNvPr id="1" name=""/>
        <p:cNvGrpSpPr/>
        <p:nvPr>
          <p:custDataLst>
            <p:tags r:id="rId1"/>
          </p:custDataLst>
        </p:nvPr>
      </p:nvGrpSpPr>
      <p:grpSpPr>
        <a:xfrm>
          <a:off x="0" y="0"/>
          <a:ext cx="0" cy="0"/>
        </a:xfrm>
      </p:grpSpPr>
      <p:sp>
        <p:nvSpPr>
          <p:cNvPr id="10" name="矩形 9"/>
          <p:cNvSpPr/>
          <p:nvPr userDrawn="1">
            <p:custDataLst>
              <p:tags r:id="rId2"/>
            </p:custDataLst>
          </p:nvPr>
        </p:nvSpPr>
        <p:spPr>
          <a:xfrm>
            <a:off x="0" y="959224"/>
            <a:ext cx="12192000" cy="4939553"/>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hasCustomPrompt="1"/>
            <p:custDataLst>
              <p:tags r:id="rId3"/>
            </p:custDataLst>
          </p:nvPr>
        </p:nvSpPr>
        <p:spPr>
          <a:xfrm>
            <a:off x="1522800" y="1339200"/>
            <a:ext cx="9144000" cy="2386800"/>
          </a:xfrm>
        </p:spPr>
        <p:txBody>
          <a:bodyPr anchor="b"/>
          <a:lstStyle>
            <a:lvl1pPr algn="ctr">
              <a:defRPr sz="6000" baseline="0">
                <a:solidFill>
                  <a:schemeClr val="bg1"/>
                </a:solidFill>
                <a:latin typeface="Arial" panose="020b0604020202020204" pitchFamily="34" charset="0"/>
                <a:ea typeface="微软雅黑"/>
              </a:defRPr>
            </a:lvl1pPr>
          </a:lstStyle>
          <a:p>
            <a:r>
              <a:rPr lang="zh-CN" altLang="en-US"/>
              <a:t>单击此处编辑标题</a:t>
            </a:r>
            <a:endParaRPr lang="zh-CN" altLang="en-US"/>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t/>
            </a:fld>
            <a:endParaRPr lang="zh-CN" altLang="en-US"/>
          </a:p>
        </p:txBody>
      </p:sp>
      <p:sp>
        <p:nvSpPr>
          <p:cNvPr id="7" name="文本占位符 6"/>
          <p:cNvSpPr>
            <a:spLocks noGrp="1"/>
          </p:cNvSpPr>
          <p:nvPr>
            <p:ph type="body" sz="quarter" idx="13"/>
            <p:custDataLst>
              <p:tags r:id="rId7"/>
            </p:custDataLst>
          </p:nvPr>
        </p:nvSpPr>
        <p:spPr>
          <a:xfrm>
            <a:off x="1522413" y="3862800"/>
            <a:ext cx="9144000" cy="1656000"/>
          </a:xfrm>
        </p:spPr>
        <p:txBody>
          <a:bodyPr/>
          <a:lstStyle>
            <a:lvl1pPr algn="ctr">
              <a:defRPr baseline="0">
                <a:solidFill>
                  <a:schemeClr val="bg1"/>
                </a:solidFill>
                <a:latin typeface="Arial" panose="020b0604020202020204" pitchFamily="34" charset="0"/>
                <a:ea typeface="微软雅黑"/>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custDataLst>
            <p:tags r:id="rId1"/>
          </p:custDataLst>
        </p:nvPr>
      </p:nvGrpSpPr>
      <p:grpSpPr>
        <a:xfrm>
          <a:off x="0" y="0"/>
          <a: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a:t>单击此处编辑标题</a:t>
            </a:r>
            <a:endParaRPr lang="zh-CN" altLang="en-US"/>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单击此处编辑文本</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t/>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endParaRPr lang="zh-CN" altLang="en-US"/>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单击此处编辑文本</a:t>
            </a:r>
            <a:endParaRPr lang="zh-CN" altLang="en-US"/>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t/>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custDataLst>
            <p:tags r:id="rId1"/>
          </p:custDataLst>
        </p:nvPr>
      </p:nvGrpSpPr>
      <p:grpSpPr>
        <a:xfrm>
          <a:off x="0" y="0"/>
          <a: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t/>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spTree>
      <p:nvGrpSpPr>
        <p:cNvPr id="1" name=""/>
        <p:cNvGrpSpPr/>
        <p:nvPr>
          <p:custDataLst>
            <p:tags r:id="rId1"/>
          </p:custDataLst>
        </p:nvPr>
      </p:nvGrpSpPr>
      <p:grpSpPr>
        <a:xfrm>
          <a:off x="0" y="0"/>
          <a: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smtClean="0"/>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t/>
            </a:fld>
            <a:endParaRPr lang="zh-CN" altLang="en-US"/>
          </a:p>
        </p:txBody>
      </p:sp>
      <p:sp>
        <p:nvSpPr>
          <p:cNvPr id="9" name="标题 8"/>
          <p:cNvSpPr>
            <a:spLocks noGrp="1"/>
          </p:cNvSpPr>
          <p:nvPr>
            <p:ph type="title"/>
            <p:custDataLst>
              <p:tags r:id="rId7"/>
            </p:custDataLst>
          </p:nvPr>
        </p:nvSpPr>
        <p:spPr/>
        <p:txBody>
          <a:bodyPr/>
          <a:lstStyle/>
          <a:p>
            <a:r>
              <a:rPr lang="zh-CN" altLang="en-US"/>
              <a:t>单击此处编辑母版标题样式</a:t>
            </a:r>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custDataLst>
            <p:tags r:id="rId1"/>
          </p:custDataLst>
        </p:nvPr>
      </p:nvGrpSpPr>
      <p:grpSpPr>
        <a:xfrm>
          <a:off x="0" y="0"/>
          <a: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smtClean="0"/>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tags" Target="../tags/tag68.xml" /><Relationship Id="rId13" Type="http://schemas.openxmlformats.org/officeDocument/2006/relationships/tags" Target="../tags/tag69.xml" /><Relationship Id="rId14" Type="http://schemas.openxmlformats.org/officeDocument/2006/relationships/tags" Target="../tags/tag70.xml" /><Relationship Id="rId15" Type="http://schemas.openxmlformats.org/officeDocument/2006/relationships/tags" Target="../tags/tag71.xml" /><Relationship Id="rId16" Type="http://schemas.openxmlformats.org/officeDocument/2006/relationships/tags" Target="../tags/tag72.xml" /><Relationship Id="rId17" Type="http://schemas.openxmlformats.org/officeDocument/2006/relationships/tags" Target="../tags/tag73.xml" /><Relationship Id="rId18" Type="http://schemas.openxmlformats.org/officeDocument/2006/relationships/image" Target="file:///D:\qq&#25991;&#20214;\712321467\Image\C2C\Image2\%7b75232B38-A165-1FB7-499C-2E1C792CACB5%7d.png" TargetMode="External" /><Relationship Id="rId19" Type="http://schemas.openxmlformats.org/officeDocument/2006/relationships/image" Target="../media/image1.png" /><Relationship Id="rId2" Type="http://schemas.openxmlformats.org/officeDocument/2006/relationships/slideLayout" Target="../slideLayouts/slideLayout2.xml" /><Relationship Id="rId20" Type="http://schemas.openxmlformats.org/officeDocument/2006/relationships/tags" Target="../tags/tag74.xml" /><Relationship Id="rId21" Type="http://schemas.openxmlformats.org/officeDocument/2006/relationships/tags" Target="../tags/tag75.xml" /><Relationship Id="rId22" Type="http://schemas.openxmlformats.org/officeDocument/2006/relationships/theme" Target="../theme/theme1.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_rels/slideMaster2.xml.rels>&#65279;<?xml version="1.0" encoding="utf-8" standalone="yes"?><Relationships xmlns="http://schemas.openxmlformats.org/package/2006/relationships"><Relationship Id="rId1" Type="http://schemas.openxmlformats.org/officeDocument/2006/relationships/slideLayout" Target="../slideLayouts/slideLayout12.xml" /><Relationship Id="rId10" Type="http://schemas.openxmlformats.org/officeDocument/2006/relationships/slideLayout" Target="../slideLayouts/slideLayout21.xml" /><Relationship Id="rId11" Type="http://schemas.openxmlformats.org/officeDocument/2006/relationships/slideLayout" Target="../slideLayouts/slideLayout22.xml" /><Relationship Id="rId12" Type="http://schemas.openxmlformats.org/officeDocument/2006/relationships/slideLayout" Target="../slideLayouts/slideLayout23.xml" /><Relationship Id="rId13" Type="http://schemas.openxmlformats.org/officeDocument/2006/relationships/slideLayout" Target="../slideLayouts/slideLayout24.xml" /><Relationship Id="rId14" Type="http://schemas.openxmlformats.org/officeDocument/2006/relationships/slideLayout" Target="../slideLayouts/slideLayout25.xml" /><Relationship Id="rId15" Type="http://schemas.openxmlformats.org/officeDocument/2006/relationships/slideLayout" Target="../slideLayouts/slideLayout26.xml" /><Relationship Id="rId16" Type="http://schemas.openxmlformats.org/officeDocument/2006/relationships/slideLayout" Target="../slideLayouts/slideLayout27.xml" /><Relationship Id="rId17" Type="http://schemas.openxmlformats.org/officeDocument/2006/relationships/slideLayout" Target="../slideLayouts/slideLayout28.xml" /><Relationship Id="rId18" Type="http://schemas.openxmlformats.org/officeDocument/2006/relationships/slideLayout" Target="../slideLayouts/slideLayout29.xml" /><Relationship Id="rId19" Type="http://schemas.openxmlformats.org/officeDocument/2006/relationships/tags" Target="../tags/tag214.xml" /><Relationship Id="rId2" Type="http://schemas.openxmlformats.org/officeDocument/2006/relationships/slideLayout" Target="../slideLayouts/slideLayout13.xml" /><Relationship Id="rId20" Type="http://schemas.openxmlformats.org/officeDocument/2006/relationships/tags" Target="../tags/tag215.xml" /><Relationship Id="rId21" Type="http://schemas.openxmlformats.org/officeDocument/2006/relationships/tags" Target="../tags/tag216.xml" /><Relationship Id="rId22" Type="http://schemas.openxmlformats.org/officeDocument/2006/relationships/tags" Target="../tags/tag217.xml" /><Relationship Id="rId23" Type="http://schemas.openxmlformats.org/officeDocument/2006/relationships/tags" Target="../tags/tag218.xml" /><Relationship Id="rId24" Type="http://schemas.openxmlformats.org/officeDocument/2006/relationships/tags" Target="../tags/tag219.xml" /><Relationship Id="rId25" Type="http://schemas.openxmlformats.org/officeDocument/2006/relationships/tags" Target="../tags/tag220.xml" /><Relationship Id="rId26" Type="http://schemas.openxmlformats.org/officeDocument/2006/relationships/image" Target="file:///D:\qq&#25991;&#20214;\712321467\Image\C2C\Image2\%7b75232B38-A165-1FB7-499C-2E1C792CACB5%7d.png" TargetMode="External" /><Relationship Id="rId27" Type="http://schemas.openxmlformats.org/officeDocument/2006/relationships/image" Target="../media/image1.png" /><Relationship Id="rId28" Type="http://schemas.openxmlformats.org/officeDocument/2006/relationships/tags" Target="../tags/tag221.xml" /><Relationship Id="rId29" Type="http://schemas.openxmlformats.org/officeDocument/2006/relationships/image" Target="../media/image10.jpeg" /><Relationship Id="rId3" Type="http://schemas.openxmlformats.org/officeDocument/2006/relationships/slideLayout" Target="../slideLayouts/slideLayout14.xml" /><Relationship Id="rId30" Type="http://schemas.openxmlformats.org/officeDocument/2006/relationships/theme" Target="../theme/theme2.xml" /><Relationship Id="rId4" Type="http://schemas.openxmlformats.org/officeDocument/2006/relationships/slideLayout" Target="../slideLayouts/slideLayout15.xml" /><Relationship Id="rId5" Type="http://schemas.openxmlformats.org/officeDocument/2006/relationships/slideLayout" Target="../slideLayouts/slideLayout16.xml" /><Relationship Id="rId6" Type="http://schemas.openxmlformats.org/officeDocument/2006/relationships/slideLayout" Target="../slideLayouts/slideLayout17.xml" /><Relationship Id="rId7" Type="http://schemas.openxmlformats.org/officeDocument/2006/relationships/slideLayout" Target="../slideLayouts/slideLayout18.xml" /><Relationship Id="rId8" Type="http://schemas.openxmlformats.org/officeDocument/2006/relationships/slideLayout" Target="../slideLayouts/slideLayout19.xml" /><Relationship Id="rId9" Type="http://schemas.openxmlformats.org/officeDocument/2006/relationships/slideLayout" Target="../slideLayouts/slideLayout20.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custDataLst>
            <p:tags r:id="rId12"/>
          </p:custDataLst>
        </p:nvPr>
      </p:nvGrpSpPr>
      <p:grpSpPr>
        <a:xfrm>
          <a:off x="0" y="0"/>
          <a:ext cx="0" cy="0"/>
        </a:xfrm>
      </p:grpSpPr>
      <p:sp>
        <p:nvSpPr>
          <p:cNvPr id="2" name="标题占位符 1"/>
          <p:cNvSpPr>
            <a:spLocks noGrp="1"/>
          </p:cNvSpPr>
          <p:nvPr>
            <p:ph type="title"/>
            <p:custDataLst>
              <p:tags r:id="rId13"/>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a:t>单击此处编辑母版标题样式</a:t>
            </a:r>
            <a:endParaRPr lang="zh-CN" altLang="en-US"/>
          </a:p>
        </p:txBody>
      </p:sp>
      <p:sp>
        <p:nvSpPr>
          <p:cNvPr id="3" name="文本占位符 2"/>
          <p:cNvSpPr>
            <a:spLocks noGrp="1"/>
          </p:cNvSpPr>
          <p:nvPr>
            <p:ph type="body" idx="1"/>
            <p:custDataLst>
              <p:tags r:id="rId14"/>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custDataLst>
              <p:tags r:id="rId15"/>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3"/>
            <p:custDataLst>
              <p:tags r:id="rId16"/>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17"/>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t>0</a:t>
            </a:fld>
            <a:endParaRPr lang="zh-CN" altLang="en-US"/>
          </a:p>
        </p:txBody>
      </p:sp>
      <p:pic>
        <p:nvPicPr>
          <p:cNvPr id="7" name="图片 1073743875" descr="学科网 zxxk.com"/>
          <p:cNvPicPr>
            <a:picLocks noChangeAspect="1"/>
          </p:cNvPicPr>
          <p:nvPr>
            <p:custDataLst>
              <p:tags r:id="rId20"/>
            </p:custDataLst>
          </p:nvPr>
        </p:nvPicPr>
        <p:blipFill>
          <a:blip r:embed="rId19" r:link="rId18"/>
          <a:stretch>
            <a:fillRect/>
          </a:stretch>
        </p:blipFill>
        <p:spPr>
          <a:xfrm>
            <a:off x="838200" y="365125"/>
            <a:ext cx="9525" cy="9525"/>
          </a:xfrm>
          <a:prstGeom prst="rect">
            <a:avLst/>
          </a:prstGeom>
          <a:noFill/>
          <a:ln>
            <a:noFill/>
            <a:miter lim="800000"/>
          </a:ln>
        </p:spPr>
      </p:pic>
    </p:spTree>
    <p:custDataLst>
      <p:tags r:id="rId21"/>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ct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ct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ct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29">
            <a:lum/>
          </a:blip>
          <a:stretch>
            <a:fillRect t="-9000" b="-9000"/>
          </a:stretch>
        </a:blipFill>
        <a:effectLst/>
      </p:bgPr>
    </p:bg>
    <p:spTree>
      <p:nvGrpSpPr>
        <p:cNvPr id="1" name=""/>
        <p:cNvGrpSpPr/>
        <p:nvPr>
          <p:custDataLst>
            <p:tags r:id="rId19"/>
          </p:custDataLst>
        </p:nvPr>
      </p:nvGrpSpPr>
      <p:grpSpPr>
        <a:xfrm>
          <a:off x="0" y="0"/>
          <a:ext cx="0" cy="0"/>
        </a:xfrm>
      </p:grpSpPr>
      <p:sp>
        <p:nvSpPr>
          <p:cNvPr id="2" name="标题占位符 1"/>
          <p:cNvSpPr>
            <a:spLocks noGrp="1"/>
          </p:cNvSpPr>
          <p:nvPr>
            <p:ph type="title"/>
            <p:custDataLst>
              <p:tags r:id="rId20"/>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custDataLst>
              <p:tags r:id="rId21"/>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custDataLst>
              <p:tags r:id="rId22"/>
            </p:custDataLst>
          </p:nvPr>
        </p:nvSpPr>
        <p:spPr>
          <a:xfrm>
            <a:off x="838200" y="6356350"/>
            <a:ext cx="2743200" cy="365125"/>
          </a:xfrm>
          <a:prstGeom prst="rect">
            <a:avLst/>
          </a:prstGeom>
        </p:spPr>
        <p:txBody>
          <a:bodyPr vert="horz" lIns="91440" tIns="45720" rIns="91440" bIns="45720" rtlCol="0" anchor="ctr">
            <a:normAutofit/>
          </a:bodyPr>
          <a:lstStyle>
            <a:lvl1pPr algn="l">
              <a:defRPr sz="1200">
                <a:solidFill>
                  <a:schemeClr val="bg1"/>
                </a:solidFill>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3"/>
            <p:custDataLst>
              <p:tags r:id="rId23"/>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bg1"/>
                </a:solidFill>
              </a:defRPr>
            </a:lvl1pPr>
          </a:lstStyle>
          <a:p>
            <a:endParaRPr lang="zh-CN" altLang="en-US"/>
          </a:p>
        </p:txBody>
      </p:sp>
      <p:sp>
        <p:nvSpPr>
          <p:cNvPr id="6" name="灯片编号占位符 5"/>
          <p:cNvSpPr>
            <a:spLocks noGrp="1"/>
          </p:cNvSpPr>
          <p:nvPr>
            <p:ph type="sldNum" sz="quarter" idx="4"/>
            <p:custDataLst>
              <p:tags r:id="rId24"/>
            </p:custDataLst>
          </p:nvPr>
        </p:nvSpPr>
        <p:spPr>
          <a:xfrm>
            <a:off x="8610600" y="6356350"/>
            <a:ext cx="2743200" cy="365125"/>
          </a:xfrm>
          <a:prstGeom prst="rect">
            <a:avLst/>
          </a:prstGeom>
        </p:spPr>
        <p:txBody>
          <a:bodyPr vert="horz" lIns="91440" tIns="45720" rIns="91440" bIns="45720" rtlCol="0" anchor="ctr">
            <a:normAutofit/>
          </a:bodyPr>
          <a:lstStyle>
            <a:lvl1pPr algn="r">
              <a:defRPr sz="1200">
                <a:solidFill>
                  <a:schemeClr val="bg1"/>
                </a:solidFill>
              </a:defRPr>
            </a:lvl1pPr>
          </a:lstStyle>
          <a:p>
            <a:fld id="{49AE70B2-8BF9-45C0-BB95-33D1B9D3A854}" type="slidenum">
              <a:rPr lang="zh-CN" altLang="en-US" smtClean="0"/>
              <a:t>0</a:t>
            </a:fld>
            <a:endParaRPr lang="zh-CN" altLang="en-US"/>
          </a:p>
        </p:txBody>
      </p:sp>
      <p:sp>
        <p:nvSpPr>
          <p:cNvPr id="7" name="KSO_TEMPLATE" hidden="1"/>
          <p:cNvSpPr/>
          <p:nvPr>
            <p:custDataLst>
              <p:tags r:id="rId25"/>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pic>
        <p:nvPicPr>
          <p:cNvPr id="8" name="图片 1073743875" descr="学科网 zxxk.com"/>
          <p:cNvPicPr>
            <a:picLocks noChangeAspect="1"/>
          </p:cNvPicPr>
          <p:nvPr>
            <p:custDataLst>
              <p:tags r:id="rId28"/>
            </p:custDataLst>
          </p:nvPr>
        </p:nvPicPr>
        <p:blipFill>
          <a:blip r:embed="rId27" r:link="rId26"/>
          <a:stretch>
            <a:fillRect/>
          </a:stretch>
        </p:blipFill>
        <p:spPr>
          <a:xfrm>
            <a:off x="838200" y="365125"/>
            <a:ext cx="9525" cy="9525"/>
          </a:xfrm>
          <a:prstGeom prst="rect">
            <a:avLst/>
          </a:prstGeom>
          <a:noFill/>
          <a:ln>
            <a:noFill/>
            <a:miter lim="800000"/>
          </a:ln>
        </p:spPr>
      </p:pic>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Lst>
  <p:transition/>
  <p:timing/>
  <p:txStyles>
    <p:titleStyle>
      <a:lvl1pPr algn="l" defTabSz="914400" rtl="0" eaLnBrk="1" latinLnBrk="0" hangingPunct="1">
        <a:lnSpc>
          <a:spcPct val="90000"/>
        </a:lnSpc>
        <a:spcBef>
          <a:spcPct val="0"/>
        </a:spcBef>
        <a:buNone/>
        <a:defRPr sz="4000" kern="1200">
          <a:solidFill>
            <a:schemeClr val="bg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tags" Target="../tags/tag229.xml" /><Relationship Id="rId3" Type="http://schemas.openxmlformats.org/officeDocument/2006/relationships/image" Target="../media/image11.png" /><Relationship Id="rId4" Type="http://schemas.openxmlformats.org/officeDocument/2006/relationships/tags" Target="../tags/tag230.xml" /><Relationship Id="rId5" Type="http://schemas.openxmlformats.org/officeDocument/2006/relationships/image" Target="../media/image12.png" /><Relationship Id="rId6" Type="http://schemas.openxmlformats.org/officeDocument/2006/relationships/tags" Target="../tags/tag231.xml" /><Relationship Id="rId7" Type="http://schemas.openxmlformats.org/officeDocument/2006/relationships/tags" Target="../tags/tag232.xml" /><Relationship Id="rId8" Type="http://schemas.openxmlformats.org/officeDocument/2006/relationships/tags" Target="../tags/tag233.xml" /><Relationship Id="rId9" Type="http://schemas.openxmlformats.org/officeDocument/2006/relationships/tags" Target="../tags/tag234.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notesSlide" Target="../notesSlides/notesSlide4.xml" /><Relationship Id="rId3" Type="http://schemas.openxmlformats.org/officeDocument/2006/relationships/tags" Target="../tags/tag307.xml" /><Relationship Id="rId4" Type="http://schemas.openxmlformats.org/officeDocument/2006/relationships/tags" Target="../tags/tag308.xml" /><Relationship Id="rId5" Type="http://schemas.openxmlformats.org/officeDocument/2006/relationships/tags" Target="../tags/tag309.xml" /><Relationship Id="rId6" Type="http://schemas.openxmlformats.org/officeDocument/2006/relationships/image" Target="../media/image23.jpeg" /><Relationship Id="rId7" Type="http://schemas.openxmlformats.org/officeDocument/2006/relationships/tags" Target="../tags/tag310.xml" /><Relationship Id="rId8" Type="http://schemas.openxmlformats.org/officeDocument/2006/relationships/tags" Target="../tags/tag311.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tags" Target="../tags/tag312.xml" /><Relationship Id="rId3" Type="http://schemas.openxmlformats.org/officeDocument/2006/relationships/tags" Target="../tags/tag313.xml" /><Relationship Id="rId4" Type="http://schemas.openxmlformats.org/officeDocument/2006/relationships/image" Target="../media/image24.png" /><Relationship Id="rId5" Type="http://schemas.openxmlformats.org/officeDocument/2006/relationships/tags" Target="../tags/tag314.xml" /><Relationship Id="rId6" Type="http://schemas.openxmlformats.org/officeDocument/2006/relationships/image" Target="../media/image10.jpeg" /><Relationship Id="rId7" Type="http://schemas.openxmlformats.org/officeDocument/2006/relationships/tags" Target="../tags/tag315.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tags" Target="../tags/tag316.xml" /><Relationship Id="rId3" Type="http://schemas.openxmlformats.org/officeDocument/2006/relationships/tags" Target="../tags/tag317.xml" /><Relationship Id="rId4" Type="http://schemas.openxmlformats.org/officeDocument/2006/relationships/image" Target="../media/image25.png" /><Relationship Id="rId5" Type="http://schemas.openxmlformats.org/officeDocument/2006/relationships/tags" Target="../tags/tag318.xml" /><Relationship Id="rId6" Type="http://schemas.openxmlformats.org/officeDocument/2006/relationships/image" Target="../media/image10.jpeg" /><Relationship Id="rId7" Type="http://schemas.openxmlformats.org/officeDocument/2006/relationships/tags" Target="../tags/tag319.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18.xml" /><Relationship Id="rId10" Type="http://schemas.openxmlformats.org/officeDocument/2006/relationships/image" Target="../media/image27.png" /><Relationship Id="rId11" Type="http://schemas.openxmlformats.org/officeDocument/2006/relationships/tags" Target="../tags/tag327.xml" /><Relationship Id="rId12" Type="http://schemas.openxmlformats.org/officeDocument/2006/relationships/tags" Target="../tags/tag328.xml" /><Relationship Id="rId2" Type="http://schemas.openxmlformats.org/officeDocument/2006/relationships/tags" Target="../tags/tag320.xml" /><Relationship Id="rId3" Type="http://schemas.openxmlformats.org/officeDocument/2006/relationships/tags" Target="../tags/tag321.xml" /><Relationship Id="rId4" Type="http://schemas.openxmlformats.org/officeDocument/2006/relationships/image" Target="../media/image26.png" /><Relationship Id="rId5" Type="http://schemas.openxmlformats.org/officeDocument/2006/relationships/tags" Target="../tags/tag322.xml" /><Relationship Id="rId6" Type="http://schemas.openxmlformats.org/officeDocument/2006/relationships/tags" Target="../tags/tag323.xml" /><Relationship Id="rId7" Type="http://schemas.openxmlformats.org/officeDocument/2006/relationships/tags" Target="../tags/tag324.xml" /><Relationship Id="rId8" Type="http://schemas.openxmlformats.org/officeDocument/2006/relationships/tags" Target="../tags/tag325.xml" /><Relationship Id="rId9" Type="http://schemas.openxmlformats.org/officeDocument/2006/relationships/tags" Target="../tags/tag326.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18.xml" /><Relationship Id="rId10" Type="http://schemas.openxmlformats.org/officeDocument/2006/relationships/tags" Target="../tags/tag335.xml" /><Relationship Id="rId11" Type="http://schemas.openxmlformats.org/officeDocument/2006/relationships/tags" Target="../tags/tag336.xml" /><Relationship Id="rId12" Type="http://schemas.openxmlformats.org/officeDocument/2006/relationships/tags" Target="../tags/tag337.xml" /><Relationship Id="rId13" Type="http://schemas.openxmlformats.org/officeDocument/2006/relationships/image" Target="../media/image27.png" /><Relationship Id="rId14" Type="http://schemas.openxmlformats.org/officeDocument/2006/relationships/tags" Target="../tags/tag338.xml" /><Relationship Id="rId15" Type="http://schemas.openxmlformats.org/officeDocument/2006/relationships/tags" Target="../tags/tag339.xml" /><Relationship Id="rId2" Type="http://schemas.openxmlformats.org/officeDocument/2006/relationships/tags" Target="../tags/tag329.xml" /><Relationship Id="rId3" Type="http://schemas.openxmlformats.org/officeDocument/2006/relationships/tags" Target="../tags/tag330.xml" /><Relationship Id="rId4" Type="http://schemas.openxmlformats.org/officeDocument/2006/relationships/tags" Target="../tags/tag331.xml" /><Relationship Id="rId5" Type="http://schemas.openxmlformats.org/officeDocument/2006/relationships/image" Target="../media/image28.png" /><Relationship Id="rId6" Type="http://schemas.openxmlformats.org/officeDocument/2006/relationships/tags" Target="../tags/tag332.xml" /><Relationship Id="rId7" Type="http://schemas.openxmlformats.org/officeDocument/2006/relationships/tags" Target="../tags/tag333.xml" /><Relationship Id="rId8" Type="http://schemas.openxmlformats.org/officeDocument/2006/relationships/image" Target="../media/image26.png" /><Relationship Id="rId9" Type="http://schemas.openxmlformats.org/officeDocument/2006/relationships/tags" Target="../tags/tag334.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18.xml" /><Relationship Id="rId10" Type="http://schemas.openxmlformats.org/officeDocument/2006/relationships/tags" Target="../tags/tag347.xml" /><Relationship Id="rId11" Type="http://schemas.openxmlformats.org/officeDocument/2006/relationships/tags" Target="../tags/tag348.xml" /><Relationship Id="rId12" Type="http://schemas.openxmlformats.org/officeDocument/2006/relationships/image" Target="../media/image30.jpeg" /><Relationship Id="rId13" Type="http://schemas.openxmlformats.org/officeDocument/2006/relationships/tags" Target="../tags/tag349.xml" /><Relationship Id="rId14" Type="http://schemas.openxmlformats.org/officeDocument/2006/relationships/tags" Target="../tags/tag350.xml" /><Relationship Id="rId15" Type="http://schemas.openxmlformats.org/officeDocument/2006/relationships/tags" Target="../tags/tag351.xml" /><Relationship Id="rId2" Type="http://schemas.openxmlformats.org/officeDocument/2006/relationships/tags" Target="../tags/tag340.xml" /><Relationship Id="rId3" Type="http://schemas.openxmlformats.org/officeDocument/2006/relationships/tags" Target="../tags/tag341.xml" /><Relationship Id="rId4" Type="http://schemas.openxmlformats.org/officeDocument/2006/relationships/image" Target="../media/image29.jpeg" /><Relationship Id="rId5" Type="http://schemas.openxmlformats.org/officeDocument/2006/relationships/tags" Target="../tags/tag342.xml" /><Relationship Id="rId6" Type="http://schemas.openxmlformats.org/officeDocument/2006/relationships/tags" Target="../tags/tag343.xml" /><Relationship Id="rId7" Type="http://schemas.openxmlformats.org/officeDocument/2006/relationships/tags" Target="../tags/tag344.xml" /><Relationship Id="rId8" Type="http://schemas.openxmlformats.org/officeDocument/2006/relationships/tags" Target="../tags/tag345.xml" /><Relationship Id="rId9" Type="http://schemas.openxmlformats.org/officeDocument/2006/relationships/tags" Target="../tags/tag346.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tags" Target="../tags/tag352.xml" /><Relationship Id="rId3" Type="http://schemas.openxmlformats.org/officeDocument/2006/relationships/tags" Target="../tags/tag353.xml" /><Relationship Id="rId4" Type="http://schemas.openxmlformats.org/officeDocument/2006/relationships/tags" Target="../tags/tag354.xml" /><Relationship Id="rId5" Type="http://schemas.openxmlformats.org/officeDocument/2006/relationships/tags" Target="../tags/tag355.xml" /><Relationship Id="rId6" Type="http://schemas.openxmlformats.org/officeDocument/2006/relationships/tags" Target="../tags/tag356.xml" /><Relationship Id="rId7" Type="http://schemas.openxmlformats.org/officeDocument/2006/relationships/image" Target="../media/image31.png" /><Relationship Id="rId8" Type="http://schemas.openxmlformats.org/officeDocument/2006/relationships/tags" Target="../tags/tag357.xml" /><Relationship Id="rId9" Type="http://schemas.openxmlformats.org/officeDocument/2006/relationships/tags" Target="../tags/tag358.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18.xml" /><Relationship Id="rId10" Type="http://schemas.openxmlformats.org/officeDocument/2006/relationships/tags" Target="../tags/tag364.xml" /><Relationship Id="rId2" Type="http://schemas.openxmlformats.org/officeDocument/2006/relationships/tags" Target="../tags/tag359.xml" /><Relationship Id="rId3" Type="http://schemas.openxmlformats.org/officeDocument/2006/relationships/tags" Target="../tags/tag360.xml" /><Relationship Id="rId4" Type="http://schemas.openxmlformats.org/officeDocument/2006/relationships/image" Target="../media/image32.png" /><Relationship Id="rId5" Type="http://schemas.openxmlformats.org/officeDocument/2006/relationships/tags" Target="../tags/tag361.xml" /><Relationship Id="rId6" Type="http://schemas.openxmlformats.org/officeDocument/2006/relationships/image" Target="../media/image33.png" /><Relationship Id="rId7" Type="http://schemas.openxmlformats.org/officeDocument/2006/relationships/tags" Target="../tags/tag362.xml" /><Relationship Id="rId8" Type="http://schemas.openxmlformats.org/officeDocument/2006/relationships/image" Target="../media/image34.png" /><Relationship Id="rId9" Type="http://schemas.openxmlformats.org/officeDocument/2006/relationships/tags" Target="../tags/tag363.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18.xml" /><Relationship Id="rId10" Type="http://schemas.openxmlformats.org/officeDocument/2006/relationships/tags" Target="../tags/tag369.xml" /><Relationship Id="rId11" Type="http://schemas.openxmlformats.org/officeDocument/2006/relationships/tags" Target="../tags/tag370.xml" /><Relationship Id="rId2" Type="http://schemas.openxmlformats.org/officeDocument/2006/relationships/tags" Target="../tags/tag365.xml" /><Relationship Id="rId3" Type="http://schemas.openxmlformats.org/officeDocument/2006/relationships/image" Target="../media/image35.png" /><Relationship Id="rId4" Type="http://schemas.openxmlformats.org/officeDocument/2006/relationships/tags" Target="../tags/tag366.xml" /><Relationship Id="rId5" Type="http://schemas.openxmlformats.org/officeDocument/2006/relationships/image" Target="../media/image36.png" /><Relationship Id="rId6" Type="http://schemas.openxmlformats.org/officeDocument/2006/relationships/tags" Target="../tags/tag367.xml" /><Relationship Id="rId7" Type="http://schemas.openxmlformats.org/officeDocument/2006/relationships/image" Target="../media/image37.jpeg" /><Relationship Id="rId8" Type="http://schemas.openxmlformats.org/officeDocument/2006/relationships/tags" Target="../tags/tag368.xml" /><Relationship Id="rId9" Type="http://schemas.openxmlformats.org/officeDocument/2006/relationships/image" Target="../media/image38.jpeg"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18.xml" /><Relationship Id="rId10" Type="http://schemas.openxmlformats.org/officeDocument/2006/relationships/tags" Target="../tags/tag379.xml" /><Relationship Id="rId2" Type="http://schemas.openxmlformats.org/officeDocument/2006/relationships/tags" Target="../tags/tag371.xml" /><Relationship Id="rId3" Type="http://schemas.openxmlformats.org/officeDocument/2006/relationships/tags" Target="../tags/tag372.xml" /><Relationship Id="rId4" Type="http://schemas.openxmlformats.org/officeDocument/2006/relationships/tags" Target="../tags/tag373.xml" /><Relationship Id="rId5" Type="http://schemas.openxmlformats.org/officeDocument/2006/relationships/tags" Target="../tags/tag374.xml" /><Relationship Id="rId6" Type="http://schemas.openxmlformats.org/officeDocument/2006/relationships/tags" Target="../tags/tag375.xml" /><Relationship Id="rId7" Type="http://schemas.openxmlformats.org/officeDocument/2006/relationships/tags" Target="../tags/tag376.xml" /><Relationship Id="rId8" Type="http://schemas.openxmlformats.org/officeDocument/2006/relationships/tags" Target="../tags/tag377.xml" /><Relationship Id="rId9" Type="http://schemas.openxmlformats.org/officeDocument/2006/relationships/tags" Target="../tags/tag378.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8.xml" /><Relationship Id="rId10" Type="http://schemas.openxmlformats.org/officeDocument/2006/relationships/tags" Target="../tags/tag242.xml" /><Relationship Id="rId11" Type="http://schemas.openxmlformats.org/officeDocument/2006/relationships/image" Target="../media/image13.png" /><Relationship Id="rId12" Type="http://schemas.openxmlformats.org/officeDocument/2006/relationships/tags" Target="../tags/tag243.xml" /><Relationship Id="rId13" Type="http://schemas.openxmlformats.org/officeDocument/2006/relationships/tags" Target="../tags/tag244.xml" /><Relationship Id="rId14" Type="http://schemas.openxmlformats.org/officeDocument/2006/relationships/image" Target="../media/image14.png" /><Relationship Id="rId15" Type="http://schemas.openxmlformats.org/officeDocument/2006/relationships/tags" Target="../tags/tag245.xml" /><Relationship Id="rId16" Type="http://schemas.openxmlformats.org/officeDocument/2006/relationships/image" Target="../media/image15.png" /><Relationship Id="rId17" Type="http://schemas.openxmlformats.org/officeDocument/2006/relationships/tags" Target="../tags/tag246.xml" /><Relationship Id="rId18" Type="http://schemas.openxmlformats.org/officeDocument/2006/relationships/tags" Target="../tags/tag247.xml" /><Relationship Id="rId19" Type="http://schemas.openxmlformats.org/officeDocument/2006/relationships/tags" Target="../tags/tag248.xml" /><Relationship Id="rId2" Type="http://schemas.openxmlformats.org/officeDocument/2006/relationships/tags" Target="../tags/tag235.xml" /><Relationship Id="rId20" Type="http://schemas.openxmlformats.org/officeDocument/2006/relationships/tags" Target="../tags/tag249.xml" /><Relationship Id="rId21" Type="http://schemas.openxmlformats.org/officeDocument/2006/relationships/tags" Target="../tags/tag250.xml" /><Relationship Id="rId3" Type="http://schemas.openxmlformats.org/officeDocument/2006/relationships/image" Target="../media/image12.png" /><Relationship Id="rId4" Type="http://schemas.openxmlformats.org/officeDocument/2006/relationships/tags" Target="../tags/tag236.xml" /><Relationship Id="rId5" Type="http://schemas.openxmlformats.org/officeDocument/2006/relationships/tags" Target="../tags/tag237.xml" /><Relationship Id="rId6" Type="http://schemas.openxmlformats.org/officeDocument/2006/relationships/tags" Target="../tags/tag238.xml" /><Relationship Id="rId7" Type="http://schemas.openxmlformats.org/officeDocument/2006/relationships/tags" Target="../tags/tag239.xml" /><Relationship Id="rId8" Type="http://schemas.openxmlformats.org/officeDocument/2006/relationships/tags" Target="../tags/tag240.xml" /><Relationship Id="rId9" Type="http://schemas.openxmlformats.org/officeDocument/2006/relationships/tags" Target="../tags/tag241.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tags" Target="../tags/tag380.xml" /><Relationship Id="rId3" Type="http://schemas.openxmlformats.org/officeDocument/2006/relationships/tags" Target="../tags/tag381.xml" /><Relationship Id="rId4" Type="http://schemas.openxmlformats.org/officeDocument/2006/relationships/image" Target="../media/image39.png" /><Relationship Id="rId5" Type="http://schemas.openxmlformats.org/officeDocument/2006/relationships/tags" Target="../tags/tag382.xml" /><Relationship Id="rId6" Type="http://schemas.openxmlformats.org/officeDocument/2006/relationships/image" Target="../media/image40.png" /><Relationship Id="rId7" Type="http://schemas.openxmlformats.org/officeDocument/2006/relationships/tags" Target="../tags/tag383.xml" /><Relationship Id="rId8" Type="http://schemas.openxmlformats.org/officeDocument/2006/relationships/tags" Target="../tags/tag384.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18.xml" /><Relationship Id="rId10" Type="http://schemas.openxmlformats.org/officeDocument/2006/relationships/tags" Target="../tags/tag258.xml" /><Relationship Id="rId11" Type="http://schemas.openxmlformats.org/officeDocument/2006/relationships/image" Target="../media/image10.jpeg" /><Relationship Id="rId12" Type="http://schemas.openxmlformats.org/officeDocument/2006/relationships/tags" Target="../tags/tag259.xml" /><Relationship Id="rId2" Type="http://schemas.openxmlformats.org/officeDocument/2006/relationships/tags" Target="../tags/tag251.xml" /><Relationship Id="rId3" Type="http://schemas.openxmlformats.org/officeDocument/2006/relationships/tags" Target="../tags/tag252.xml" /><Relationship Id="rId4" Type="http://schemas.openxmlformats.org/officeDocument/2006/relationships/tags" Target="../tags/tag253.xml" /><Relationship Id="rId5" Type="http://schemas.openxmlformats.org/officeDocument/2006/relationships/tags" Target="../tags/tag254.xml" /><Relationship Id="rId6" Type="http://schemas.openxmlformats.org/officeDocument/2006/relationships/image" Target="../media/image16.png" /><Relationship Id="rId7" Type="http://schemas.openxmlformats.org/officeDocument/2006/relationships/tags" Target="../tags/tag255.xml" /><Relationship Id="rId8" Type="http://schemas.openxmlformats.org/officeDocument/2006/relationships/tags" Target="../tags/tag256.xml" /><Relationship Id="rId9" Type="http://schemas.openxmlformats.org/officeDocument/2006/relationships/tags" Target="../tags/tag257.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tags" Target="../tags/tag260.xml" /><Relationship Id="rId3" Type="http://schemas.openxmlformats.org/officeDocument/2006/relationships/tags" Target="../tags/tag261.xml" /><Relationship Id="rId4" Type="http://schemas.openxmlformats.org/officeDocument/2006/relationships/tags" Target="../tags/tag262.xml" /><Relationship Id="rId5" Type="http://schemas.openxmlformats.org/officeDocument/2006/relationships/image" Target="../media/image17.jpeg" /><Relationship Id="rId6" Type="http://schemas.openxmlformats.org/officeDocument/2006/relationships/tags" Target="../tags/tag263.xml" /><Relationship Id="rId7" Type="http://schemas.openxmlformats.org/officeDocument/2006/relationships/tags" Target="../tags/tag264.xml" /><Relationship Id="rId8" Type="http://schemas.openxmlformats.org/officeDocument/2006/relationships/image" Target="../media/image10.jpeg" /><Relationship Id="rId9" Type="http://schemas.openxmlformats.org/officeDocument/2006/relationships/tags" Target="../tags/tag265.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18.xml" /><Relationship Id="rId10" Type="http://schemas.openxmlformats.org/officeDocument/2006/relationships/tags" Target="../tags/tag276.xml" /><Relationship Id="rId2" Type="http://schemas.openxmlformats.org/officeDocument/2006/relationships/notesSlide" Target="../notesSlides/notesSlide1.xml" /><Relationship Id="rId3" Type="http://schemas.openxmlformats.org/officeDocument/2006/relationships/tags" Target="../tags/tag270.xml" /><Relationship Id="rId4" Type="http://schemas.openxmlformats.org/officeDocument/2006/relationships/tags" Target="../tags/tag271.xml" /><Relationship Id="rId5" Type="http://schemas.openxmlformats.org/officeDocument/2006/relationships/tags" Target="../tags/tag272.xml" /><Relationship Id="rId6" Type="http://schemas.openxmlformats.org/officeDocument/2006/relationships/image" Target="../media/image18.jpeg" /><Relationship Id="rId7" Type="http://schemas.openxmlformats.org/officeDocument/2006/relationships/tags" Target="../tags/tag273.xml" /><Relationship Id="rId8" Type="http://schemas.openxmlformats.org/officeDocument/2006/relationships/tags" Target="../tags/tag274.xml" /><Relationship Id="rId9" Type="http://schemas.openxmlformats.org/officeDocument/2006/relationships/tags" Target="../tags/tag275.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notesSlide" Target="../notesSlides/notesSlide2.xml" /><Relationship Id="rId3" Type="http://schemas.openxmlformats.org/officeDocument/2006/relationships/tags" Target="../tags/tag281.xml" /><Relationship Id="rId4" Type="http://schemas.openxmlformats.org/officeDocument/2006/relationships/image" Target="../media/image19.jpeg" /><Relationship Id="rId5" Type="http://schemas.openxmlformats.org/officeDocument/2006/relationships/tags" Target="../tags/tag282.xml" /><Relationship Id="rId6" Type="http://schemas.openxmlformats.org/officeDocument/2006/relationships/tags" Target="../tags/tag283.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notesSlide" Target="../notesSlides/notesSlide3.xml" /><Relationship Id="rId3" Type="http://schemas.openxmlformats.org/officeDocument/2006/relationships/tags" Target="../tags/tag288.xml" /><Relationship Id="rId4" Type="http://schemas.openxmlformats.org/officeDocument/2006/relationships/image" Target="../media/image20.png" /><Relationship Id="rId5" Type="http://schemas.openxmlformats.org/officeDocument/2006/relationships/tags" Target="../tags/tag289.xml" /><Relationship Id="rId6" Type="http://schemas.openxmlformats.org/officeDocument/2006/relationships/tags" Target="../tags/tag290.xml" /><Relationship Id="rId7" Type="http://schemas.openxmlformats.org/officeDocument/2006/relationships/tags" Target="../tags/tag291.xml" /><Relationship Id="rId8" Type="http://schemas.openxmlformats.org/officeDocument/2006/relationships/tags" Target="../tags/tag292.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tags" Target="../tags/tag293.xml" /><Relationship Id="rId3" Type="http://schemas.openxmlformats.org/officeDocument/2006/relationships/image" Target="../media/image21.png" /><Relationship Id="rId4" Type="http://schemas.openxmlformats.org/officeDocument/2006/relationships/tags" Target="../tags/tag294.xml" /><Relationship Id="rId5" Type="http://schemas.openxmlformats.org/officeDocument/2006/relationships/tags" Target="../tags/tag295.xml" /><Relationship Id="rId6" Type="http://schemas.openxmlformats.org/officeDocument/2006/relationships/tags" Target="../tags/tag296.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tags" Target="../tags/tag297.xml" /><Relationship Id="rId3" Type="http://schemas.openxmlformats.org/officeDocument/2006/relationships/image" Target="../media/image22.png" /><Relationship Id="rId4" Type="http://schemas.openxmlformats.org/officeDocument/2006/relationships/tags" Target="../tags/tag298.xml" /><Relationship Id="rId5" Type="http://schemas.openxmlformats.org/officeDocument/2006/relationships/tags" Target="../tags/tag299.xml" /><Relationship Id="rId6" Type="http://schemas.openxmlformats.org/officeDocument/2006/relationships/tags" Target="../tags/tag300.xml" /><Relationship Id="rId7" Type="http://schemas.openxmlformats.org/officeDocument/2006/relationships/tags" Target="../tags/tag301.xml" /><Relationship Id="rId8" Type="http://schemas.openxmlformats.org/officeDocument/2006/relationships/tags" Target="../tags/tag302.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9" name="图片 8"/>
          <p:cNvPicPr>
            <a:picLocks noChangeAspect="1"/>
          </p:cNvPicPr>
          <p:nvPr userDrawn="1">
            <p:custDataLst>
              <p:tags r:id="rId4"/>
            </p:custDataLst>
          </p:nvPr>
        </p:nvPicPr>
        <p:blipFill>
          <a:blip r:embed="rId3"/>
          <a:srcRect l="-1491" b="-2505"/>
          <a:stretch>
            <a:fillRect/>
          </a:stretch>
        </p:blipFill>
        <p:spPr>
          <a:xfrm>
            <a:off x="241300" y="-5715"/>
            <a:ext cx="11947525" cy="6676390"/>
          </a:xfrm>
          <a:prstGeom prst="rect">
            <a:avLst/>
          </a:prstGeom>
        </p:spPr>
      </p:pic>
      <p:pic>
        <p:nvPicPr>
          <p:cNvPr id="10" name="图片 9"/>
          <p:cNvPicPr>
            <a:picLocks noChangeAspect="1"/>
          </p:cNvPicPr>
          <p:nvPr userDrawn="1">
            <p:custDataLst>
              <p:tags r:id="rId6"/>
            </p:custDataLst>
          </p:nvPr>
        </p:nvPicPr>
        <p:blipFill>
          <a:blip r:embed="rId5"/>
          <a:stretch>
            <a:fillRect/>
          </a:stretch>
        </p:blipFill>
        <p:spPr>
          <a:xfrm>
            <a:off x="9745014" y="2236"/>
            <a:ext cx="2442210" cy="1593850"/>
          </a:xfrm>
          <a:prstGeom prst="rect">
            <a:avLst/>
          </a:prstGeom>
        </p:spPr>
      </p:pic>
      <p:sp>
        <p:nvSpPr>
          <p:cNvPr id="2" name="文本占位符 6"/>
          <p:cNvSpPr>
            <a:spLocks noGrp="1"/>
          </p:cNvSpPr>
          <p:nvPr>
            <p:custDataLst>
              <p:tags r:id="rId7"/>
            </p:custDataLst>
          </p:nvPr>
        </p:nvSpPr>
        <p:spPr>
          <a:xfrm>
            <a:off x="528320" y="592455"/>
            <a:ext cx="4147185" cy="414020"/>
          </a:xfrm>
          <a:prstGeom prst="rect">
            <a:avLst/>
          </a:prstGeom>
        </p:spPr>
        <p:txBody>
          <a:bodyPr vert="horz" lIns="101600" tIns="0" rIns="82550" bIns="0" rtlCol="0">
            <a:noAutofit/>
          </a:bodyPr>
          <a:lstStyle>
            <a:lvl1pPr marL="0" indent="0" algn="l" defTabSz="914400" rtl="0" eaLnBrk="1" fontAlgn="auto" latinLnBrk="0" hangingPunct="1">
              <a:lnSpc>
                <a:spcPct val="100000"/>
              </a:lnSpc>
              <a:spcBef>
                <a:spcPct val="0"/>
              </a:spcBef>
              <a:spcAft>
                <a:spcPts val="1000"/>
              </a:spcAft>
              <a:buFont typeface="Arial" panose="020b0604020202020204" pitchFamily="34" charset="0"/>
              <a:buNone/>
              <a:defRPr sz="1800" u="none" strike="noStrike" kern="1200" cap="none" spc="150" normalizeH="0" baseline="0">
                <a:solidFill>
                  <a:schemeClr val="accent6"/>
                </a:solidFill>
                <a:uFillTx/>
                <a:latin typeface="Arial" panose="020b0604020202020204" pitchFamily="34" charset="0"/>
                <a:ea typeface="汉仪雅酷黑简" panose="00020600040101010101" pitchFamily="18" charset="-122"/>
                <a:cs typeface="+mn-cs"/>
              </a:defRPr>
            </a:lvl1pPr>
            <a:lvl2pPr marL="685800"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sz="1600" u="none" strike="noStrike" kern="1200" cap="none" spc="150" normalizeH="0" baseline="0">
                <a:solidFill>
                  <a:schemeClr val="bg1"/>
                </a:solidFill>
                <a:uFillTx/>
                <a:latin typeface="Arial" panose="020b0604020202020204" pitchFamily="34" charset="0"/>
                <a:ea typeface="汉仪雅酷黑 65W" panose="020b0604020202020204" pitchFamily="34" charset="-122"/>
                <a:cs typeface="+mn-cs"/>
              </a:defRPr>
            </a:lvl2pPr>
            <a:lvl3pPr marL="11430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bg1"/>
                </a:solidFill>
                <a:uFillTx/>
                <a:latin typeface="Arial" panose="020b0604020202020204" pitchFamily="34" charset="0"/>
                <a:ea typeface="汉仪雅酷黑 65W" panose="020b0604020202020204" pitchFamily="34" charset="-122"/>
                <a:cs typeface="+mn-cs"/>
              </a:defRPr>
            </a:lvl3pPr>
            <a:lvl4pPr marL="16002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bg1"/>
                </a:solidFill>
                <a:uFillTx/>
                <a:latin typeface="Arial" panose="020b0604020202020204" pitchFamily="34" charset="0"/>
                <a:ea typeface="汉仪雅酷黑 65W" panose="020b0604020202020204" pitchFamily="34" charset="-122"/>
                <a:cs typeface="+mn-cs"/>
              </a:defRPr>
            </a:lvl4pPr>
            <a:lvl5pPr marL="20574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bg1"/>
                </a:solidFill>
                <a:uFillTx/>
                <a:latin typeface="Arial" panose="020b0604020202020204" pitchFamily="34" charset="0"/>
                <a:ea typeface="汉仪雅酷黑 65W" panose="020b0604020202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lgn="l">
              <a:lnSpc>
                <a:spcPct val="100000"/>
              </a:lnSpc>
              <a:spcBef>
                <a:spcPct val="0"/>
              </a:spcBef>
              <a:spcAft>
                <a:spcPts val="1000"/>
              </a:spcAft>
              <a:buSzTx/>
              <a:buNone/>
            </a:pPr>
            <a:r>
              <a:rPr lang="zh-CN" altLang="en-US" sz="2800" b="1" spc="0">
                <a:solidFill>
                  <a:schemeClr val="bg1"/>
                </a:solidFill>
                <a:latin typeface="微软雅黑" panose="020b0503020204020204" charset="-122"/>
                <a:ea typeface="微软雅黑"/>
                <a:sym typeface="+mn-ea"/>
              </a:rPr>
              <a:t>教科版六下《宇宙》单元</a:t>
            </a:r>
            <a:endParaRPr lang="zh-CN" altLang="en-US" sz="2800" b="1" spc="0">
              <a:solidFill>
                <a:schemeClr val="bg1"/>
              </a:solidFill>
              <a:latin typeface="微软雅黑" panose="020b0503020204020204" charset="-122"/>
              <a:ea typeface="微软雅黑"/>
              <a:sym typeface="+mn-ea"/>
            </a:endParaRPr>
          </a:p>
        </p:txBody>
      </p:sp>
      <p:sp>
        <p:nvSpPr>
          <p:cNvPr id="14" name="标题 13"/>
          <p:cNvSpPr>
            <a:spLocks noGrp="1"/>
          </p:cNvSpPr>
          <p:nvPr>
            <p:custDataLst>
              <p:tags r:id="rId8"/>
            </p:custDataLst>
          </p:nvPr>
        </p:nvSpPr>
        <p:spPr>
          <a:xfrm>
            <a:off x="1858010" y="2896235"/>
            <a:ext cx="7886700" cy="1506855"/>
          </a:xfrm>
          <a:prstGeom prst="rect">
            <a:avLst/>
          </a:prstGeom>
        </p:spPr>
        <p:txBody>
          <a:bodyPr vert="horz" lIns="91440" tIns="45720" rIns="91440" bIns="45720" rtlCol="0" anchor="t">
            <a:normAutofit/>
          </a:bodyPr>
          <a:lstStyle>
            <a:lvl1pPr algn="ctr" defTabSz="914400" rtl="0" eaLnBrk="1" latinLnBrk="0" hangingPunct="1">
              <a:lnSpc>
                <a:spcPct val="90000"/>
              </a:lnSpc>
              <a:spcBef>
                <a:spcPct val="0"/>
              </a:spcBef>
              <a:buNone/>
              <a:defRPr sz="6600" b="1" kern="1200">
                <a:solidFill>
                  <a:schemeClr val="bg1"/>
                </a:solidFill>
                <a:latin typeface="+mj-lt"/>
                <a:ea typeface="+mj-ea"/>
                <a:cs typeface="+mj-cs"/>
              </a:defRPr>
            </a:lvl1pPr>
          </a:lstStyle>
          <a:p>
            <a:pPr marL="0" indent="0" algn="ctr">
              <a:lnSpc>
                <a:spcPct val="120000"/>
              </a:lnSpc>
              <a:spcBef>
                <a:spcPct val="0"/>
              </a:spcBef>
              <a:spcAft>
                <a:spcPct val="0"/>
              </a:spcAft>
              <a:buSzTx/>
              <a:buNone/>
            </a:pPr>
            <a:r>
              <a:rPr lang="en-US" altLang="zh-CN" sz="6000">
                <a:solidFill>
                  <a:schemeClr val="lt1"/>
                </a:solidFill>
                <a:sym typeface="+mn-ea"/>
              </a:rPr>
              <a:t>1.太阳系大家庭</a:t>
            </a:r>
            <a:endParaRPr lang="en-US" altLang="zh-CN" sz="6000">
              <a:solidFill>
                <a:schemeClr val="lt1"/>
              </a:solidFill>
              <a:sym typeface="+mn-ea"/>
            </a:endParaRPr>
          </a:p>
        </p:txBody>
      </p:sp>
    </p:spTree>
    <p:custDataLst>
      <p:tags r:id="rId9"/>
    </p:custDataLst>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3" name="圆角矩形 2"/>
          <p:cNvSpPr/>
          <p:nvPr>
            <p:custDataLst>
              <p:tags r:id="rId4"/>
            </p:custDataLst>
          </p:nvPr>
        </p:nvSpPr>
        <p:spPr>
          <a:xfrm>
            <a:off x="33020" y="175260"/>
            <a:ext cx="3181985" cy="644525"/>
          </a:xfrm>
          <a:prstGeom prst="roundRect">
            <a:avLst/>
          </a:prstGeom>
          <a:solidFill>
            <a:schemeClr val="bg2">
              <a:lumMod val="25000"/>
              <a:lumOff val="75000"/>
            </a:schemeClr>
          </a:solidFill>
        </p:spPr>
        <p:style>
          <a:lnRef idx="2">
            <a:schemeClr val="dk1"/>
          </a:lnRef>
          <a:fillRef idx="1">
            <a:schemeClr val="lt1"/>
          </a:fillRef>
          <a:effectRef idx="0">
            <a:schemeClr val="dk1"/>
          </a:effectRef>
          <a:fontRef idx="minor">
            <a:schemeClr val="dk1"/>
          </a:fontRef>
        </p:style>
        <p:txBody>
          <a:bodyPr rtlCol="0" anchor="ctr"/>
          <a:lstStyle/>
          <a:p>
            <a:pPr algn="ctr"/>
            <a:endParaRPr lang="zh-CN" altLang="en-US" sz="2400"/>
          </a:p>
        </p:txBody>
      </p:sp>
      <p:sp>
        <p:nvSpPr>
          <p:cNvPr id="11" name="TextBox 5"/>
          <p:cNvSpPr txBox="1"/>
          <p:nvPr>
            <p:custDataLst>
              <p:tags r:id="rId5"/>
            </p:custDataLst>
          </p:nvPr>
        </p:nvSpPr>
        <p:spPr>
          <a:xfrm>
            <a:off x="54610" y="223520"/>
            <a:ext cx="3134360" cy="521970"/>
          </a:xfrm>
          <a:prstGeom prst="rect">
            <a:avLst/>
          </a:prstGeom>
          <a:noFill/>
        </p:spPr>
        <p:txBody>
          <a:bodyPr wrap="square" rtlCol="0">
            <a:spAutoFit/>
          </a:bodyPr>
          <a:lstStyle/>
          <a:p>
            <a:r>
              <a:rPr lang="zh-CN" altLang="en-US" sz="2800" b="1" smtClean="0">
                <a:latin typeface="黑体" panose="02010609060101010101" charset="-122"/>
                <a:ea typeface="黑体" panose="02010609060101010101" charset="-122"/>
              </a:rPr>
              <a:t>太阳对地球的影响</a:t>
            </a:r>
            <a:endParaRPr lang="zh-CN" altLang="en-US" sz="2800" b="1">
              <a:latin typeface="黑体" panose="02010609060101010101" charset="-122"/>
              <a:ea typeface="黑体" panose="02010609060101010101" charset="-122"/>
            </a:endParaRPr>
          </a:p>
        </p:txBody>
      </p:sp>
      <p:pic>
        <p:nvPicPr>
          <p:cNvPr id="32" name="图片 31"/>
          <p:cNvPicPr>
            <a:picLocks noChangeAspect="1"/>
          </p:cNvPicPr>
          <p:nvPr>
            <p:custDataLst>
              <p:tags r:id="rId7"/>
            </p:custDataLst>
          </p:nvPr>
        </p:nvPicPr>
        <p:blipFill>
          <a:blip r:embed="rId6"/>
          <a:stretch>
            <a:fillRect/>
          </a:stretch>
        </p:blipFill>
        <p:spPr>
          <a:xfrm>
            <a:off x="5852795" y="1659890"/>
            <a:ext cx="5988050" cy="3924935"/>
          </a:xfrm>
          <a:prstGeom prst="rect">
            <a:avLst/>
          </a:prstGeom>
        </p:spPr>
      </p:pic>
      <p:sp>
        <p:nvSpPr>
          <p:cNvPr id="8" name="文本框 7"/>
          <p:cNvSpPr txBox="1"/>
          <p:nvPr>
            <p:custDataLst>
              <p:tags r:id="rId8"/>
            </p:custDataLst>
          </p:nvPr>
        </p:nvSpPr>
        <p:spPr>
          <a:xfrm>
            <a:off x="326390" y="1219200"/>
            <a:ext cx="5526405" cy="2346960"/>
          </a:xfrm>
          <a:prstGeom prst="rect">
            <a:avLst/>
          </a:prstGeom>
          <a:noFill/>
          <a:ln>
            <a:noFill/>
          </a:ln>
        </p:spPr>
        <p:txBody>
          <a:bodyPr wrap="square" rtlCol="0">
            <a:noAutofit/>
          </a:bodyPr>
          <a:lstStyle>
            <a:defPPr>
              <a:defRPr lang="zh-CN"/>
            </a:defPPr>
            <a:lvl1pPr algn="ctr">
              <a:defRPr sz="2800" b="1">
                <a:gradFill>
                  <a:gsLst>
                    <a:gs pos="80970">
                      <a:srgbClr val="C8D6ED"/>
                    </a:gs>
                    <a:gs pos="42000">
                      <a:prstClr val="white"/>
                    </a:gs>
                    <a:gs pos="1361">
                      <a:srgbClr val="4472C4">
                        <a:lumMod val="45000"/>
                        <a:lumOff val="55000"/>
                      </a:srgbClr>
                    </a:gs>
                    <a:gs pos="100000">
                      <a:srgbClr val="4472C4">
                        <a:lumMod val="45000"/>
                        <a:lumOff val="55000"/>
                      </a:srgbClr>
                    </a:gs>
                  </a:gsLst>
                  <a:lin ang="4800000" scaled="0"/>
                </a:gradFill>
                <a:effectLst>
                  <a:outerShdw blurRad="114300" dist="38100" dir="2700000" algn="tl" rotWithShape="0">
                    <a:srgbClr val="0066FF"/>
                  </a:outerShdw>
                </a:effectLst>
                <a:latin typeface="微软雅黑" panose="020b0503020204020204" charset="-122"/>
                <a:ea typeface="微软雅黑"/>
              </a:defRPr>
            </a:lvl1pPr>
          </a:lstStyle>
          <a:p>
            <a:pPr indent="0" algn="l">
              <a:lnSpc>
                <a:spcPct val="150000"/>
              </a:lnSpc>
              <a:buFont typeface="Wingdings" panose="05000000000000000000" pitchFamily="2" charset="2"/>
              <a:buNone/>
            </a:pPr>
            <a:r>
              <a:rPr lang="zh-CN" altLang="en-US" sz="2400" b="0" smtClean="0">
                <a:solidFill>
                  <a:schemeClr val="bg1"/>
                </a:solidFill>
                <a:cs typeface="微软雅黑" panose="020b0503020204020204" charset="-122"/>
                <a:sym typeface="+mn-ea"/>
              </a:rPr>
              <a:t>太阳活动比较剧烈时，会影响地球上的环境，特别是太阳耀斑发生时，从太阳上发射大量的紫外线、</a:t>
            </a:r>
            <a:r>
              <a:rPr lang="en-US" altLang="zh-CN" sz="2400" b="0" smtClean="0">
                <a:solidFill>
                  <a:schemeClr val="bg1"/>
                </a:solidFill>
                <a:cs typeface="微软雅黑" panose="020b0503020204020204" charset="-122"/>
                <a:sym typeface="+mn-ea"/>
              </a:rPr>
              <a:t>X</a:t>
            </a:r>
            <a:r>
              <a:rPr lang="zh-CN" altLang="en-US" sz="2400" b="0" smtClean="0">
                <a:solidFill>
                  <a:schemeClr val="bg1"/>
                </a:solidFill>
                <a:cs typeface="微软雅黑" panose="020b0503020204020204" charset="-122"/>
                <a:sym typeface="+mn-ea"/>
              </a:rPr>
              <a:t>射线、带电微粒流和强烈的射电波。这些突然增强的辐射到达地球时可以引起多种地球效应，由此会导致航空监测、短波通讯等受到严重干扰，甚至中断，引起地面及空间技术系统无法正常工作，对空间飞行器造成辐射损伤以及破坏地面电力传输等。</a:t>
            </a:r>
            <a:endParaRPr lang="zh-CN" altLang="en-US" sz="2400" b="0" smtClean="0">
              <a:solidFill>
                <a:schemeClr val="bg1"/>
              </a:solidFill>
              <a:cs typeface="微软雅黑" panose="020b0503020204020204"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6"/>
          <a:stretch>
            <a:fillRect/>
          </a:stretch>
        </a:blipFill>
        <a:effectLst/>
      </p:bgPr>
    </p:bg>
    <p:spTree>
      <p:nvGrpSpPr>
        <p:cNvPr id="1" name=""/>
        <p:cNvGrpSpPr/>
        <p:nvPr>
          <p:custDataLst>
            <p:tags r:id="rId2"/>
          </p:custDataLst>
        </p:nvPr>
      </p:nvGrpSpPr>
      <p:grpSpPr>
        <a:xfrm>
          <a:off x="0" y="0"/>
          <a:ext cx="0" cy="0"/>
        </a:xfrm>
      </p:grpSpPr>
      <p:sp>
        <p:nvSpPr>
          <p:cNvPr id="3" name="文本框 2"/>
          <p:cNvSpPr txBox="1"/>
          <p:nvPr>
            <p:custDataLst>
              <p:tags r:id="rId3"/>
            </p:custDataLst>
          </p:nvPr>
        </p:nvSpPr>
        <p:spPr>
          <a:xfrm>
            <a:off x="405765" y="374650"/>
            <a:ext cx="2484755" cy="521970"/>
          </a:xfrm>
          <a:prstGeom prst="rect">
            <a:avLst/>
          </a:prstGeom>
          <a:noFill/>
        </p:spPr>
        <p:txBody>
          <a:bodyPr wrap="square" rtlCol="0" anchor="t">
            <a:spAutoFit/>
          </a:bodyPr>
          <a:lstStyle/>
          <a:p>
            <a:r>
              <a:rPr lang="zh-CN" altLang="en-US" sz="2800" b="1">
                <a:solidFill>
                  <a:schemeClr val="bg1"/>
                </a:solidFill>
                <a:latin typeface="微软雅黑" panose="020b0503020204020204" charset="-122"/>
                <a:ea typeface="微软雅黑"/>
                <a:sym typeface="+mn-ea"/>
              </a:rPr>
              <a:t>行星及其卫星</a:t>
            </a:r>
            <a:endParaRPr lang="zh-CN" altLang="en-US" sz="2800" b="1">
              <a:solidFill>
                <a:schemeClr val="bg1"/>
              </a:solidFill>
              <a:latin typeface="微软雅黑" panose="020b0503020204020204" charset="-122"/>
              <a:ea typeface="微软雅黑"/>
              <a:sym typeface="+mn-ea"/>
            </a:endParaRPr>
          </a:p>
        </p:txBody>
      </p:sp>
      <p:pic>
        <p:nvPicPr>
          <p:cNvPr id="7" name="图片 6"/>
          <p:cNvPicPr>
            <a:picLocks noChangeAspect="1"/>
          </p:cNvPicPr>
          <p:nvPr>
            <p:custDataLst>
              <p:tags r:id="rId5"/>
            </p:custDataLst>
          </p:nvPr>
        </p:nvPicPr>
        <p:blipFill>
          <a:blip r:embed="rId4"/>
          <a:stretch>
            <a:fillRect/>
          </a:stretch>
        </p:blipFill>
        <p:spPr>
          <a:xfrm>
            <a:off x="632460" y="1819275"/>
            <a:ext cx="10744835" cy="2313305"/>
          </a:xfrm>
          <a:prstGeom prst="rect">
            <a:avLst/>
          </a:prstGeom>
        </p:spPr>
      </p:pic>
    </p:spTree>
    <p:custDataLst>
      <p:tags r:id="rId7"/>
    </p:custDataLst>
  </p:cSld>
  <p:clrMapOvr>
    <a:masterClrMapping/>
  </p:clrMapOvr>
  <p:transition/>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6"/>
          <a:stretch>
            <a:fillRect/>
          </a:stretch>
        </a:blipFill>
        <a:effectLst/>
      </p:bgPr>
    </p:bg>
    <p:spTree>
      <p:nvGrpSpPr>
        <p:cNvPr id="1" name=""/>
        <p:cNvGrpSpPr/>
        <p:nvPr>
          <p:custDataLst>
            <p:tags r:id="rId2"/>
          </p:custDataLst>
        </p:nvPr>
      </p:nvGrpSpPr>
      <p:grpSpPr>
        <a:xfrm>
          <a:off x="0" y="0"/>
          <a:ext cx="0" cy="0"/>
        </a:xfrm>
      </p:grpSpPr>
      <p:sp>
        <p:nvSpPr>
          <p:cNvPr id="3" name="文本框 2"/>
          <p:cNvSpPr txBox="1"/>
          <p:nvPr>
            <p:custDataLst>
              <p:tags r:id="rId3"/>
            </p:custDataLst>
          </p:nvPr>
        </p:nvSpPr>
        <p:spPr>
          <a:xfrm>
            <a:off x="745490" y="337185"/>
            <a:ext cx="1377315" cy="521970"/>
          </a:xfrm>
          <a:prstGeom prst="rect">
            <a:avLst/>
          </a:prstGeom>
          <a:noFill/>
        </p:spPr>
        <p:txBody>
          <a:bodyPr wrap="square" rtlCol="0" anchor="t">
            <a:spAutoFit/>
          </a:bodyPr>
          <a:lstStyle/>
          <a:p>
            <a:r>
              <a:rPr lang="zh-CN" altLang="en-US" sz="2800" b="1">
                <a:solidFill>
                  <a:schemeClr val="bg1"/>
                </a:solidFill>
                <a:latin typeface="微软雅黑" panose="020b0503020204020204" charset="-122"/>
                <a:ea typeface="微软雅黑"/>
                <a:sym typeface="+mn-ea"/>
              </a:rPr>
              <a:t>矮行星</a:t>
            </a:r>
            <a:endParaRPr lang="zh-CN" altLang="en-US" sz="2800" b="1">
              <a:solidFill>
                <a:schemeClr val="bg1"/>
              </a:solidFill>
              <a:latin typeface="微软雅黑" panose="020b0503020204020204" charset="-122"/>
              <a:ea typeface="微软雅黑"/>
              <a:sym typeface="+mn-ea"/>
            </a:endParaRPr>
          </a:p>
        </p:txBody>
      </p:sp>
      <p:pic>
        <p:nvPicPr>
          <p:cNvPr id="2" name="图片 1"/>
          <p:cNvPicPr>
            <a:picLocks noChangeAspect="1"/>
          </p:cNvPicPr>
          <p:nvPr>
            <p:custDataLst>
              <p:tags r:id="rId5"/>
            </p:custDataLst>
          </p:nvPr>
        </p:nvPicPr>
        <p:blipFill>
          <a:blip r:embed="rId4"/>
          <a:stretch>
            <a:fillRect/>
          </a:stretch>
        </p:blipFill>
        <p:spPr>
          <a:xfrm>
            <a:off x="2864485" y="990600"/>
            <a:ext cx="4887595" cy="5628005"/>
          </a:xfrm>
          <a:prstGeom prst="rect">
            <a:avLst/>
          </a:prstGeom>
        </p:spPr>
      </p:pic>
    </p:spTree>
    <p:custDataLst>
      <p:tags r:id="rId7"/>
    </p:custDataLst>
  </p:cSld>
  <p:clrMapOvr>
    <a:masterClrMapping/>
  </p:clrMapOvr>
  <p:transition/>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文本框 1"/>
          <p:cNvSpPr txBox="1"/>
          <p:nvPr>
            <p:custDataLst>
              <p:tags r:id="rId3"/>
            </p:custDataLst>
          </p:nvPr>
        </p:nvSpPr>
        <p:spPr>
          <a:xfrm>
            <a:off x="367665" y="135255"/>
            <a:ext cx="6096000" cy="521970"/>
          </a:xfrm>
          <a:prstGeom prst="rect">
            <a:avLst/>
          </a:prstGeom>
          <a:noFill/>
        </p:spPr>
        <p:txBody>
          <a:bodyPr wrap="square" rtlCol="0" anchor="t">
            <a:spAutoFit/>
          </a:bodyPr>
          <a:lstStyle/>
          <a:p>
            <a:r>
              <a:rPr lang="zh-CN" altLang="en-US" sz="2800" b="1">
                <a:solidFill>
                  <a:schemeClr val="bg1"/>
                </a:solidFill>
                <a:latin typeface="微软雅黑" panose="020b0503020204020204" charset="-122"/>
                <a:ea typeface="微软雅黑"/>
                <a:sym typeface="+mn-ea"/>
              </a:rPr>
              <a:t>彗星、流星</a:t>
            </a:r>
            <a:endParaRPr lang="zh-CN" altLang="en-US" sz="2800">
              <a:solidFill>
                <a:srgbClr val="FF0000"/>
              </a:solidFill>
              <a:latin typeface="黑体" panose="02010609060101010101" charset="-122"/>
              <a:ea typeface="黑体" panose="02010609060101010101" charset="-122"/>
              <a:sym typeface="+mn-ea"/>
            </a:endParaRPr>
          </a:p>
        </p:txBody>
      </p:sp>
      <p:pic>
        <p:nvPicPr>
          <p:cNvPr id="4099" name="Picture 3"/>
          <p:cNvPicPr>
            <a:picLocks noChangeAspect="1" noChangeArrowheads="1"/>
          </p:cNvPicPr>
          <p:nvPr>
            <p:custDataLst>
              <p:tags r:id="rId5"/>
            </p:custDataLst>
          </p:nvPr>
        </p:nvPicPr>
        <p:blipFill>
          <a:blip r:embed="rId4"/>
          <a:stretch>
            <a:fillRect/>
          </a:stretch>
        </p:blipFill>
        <p:spPr bwMode="auto">
          <a:xfrm>
            <a:off x="693941" y="1052344"/>
            <a:ext cx="2697082" cy="2016000"/>
          </a:xfrm>
          <a:prstGeom prst="rect">
            <a:avLst/>
          </a:prstGeom>
          <a:noFill/>
          <a:ln w="9525">
            <a:noFill/>
            <a:miter lim="800000"/>
          </a:ln>
        </p:spPr>
      </p:pic>
      <p:sp>
        <p:nvSpPr>
          <p:cNvPr id="21" name="文本框 5"/>
          <p:cNvSpPr txBox="1"/>
          <p:nvPr>
            <p:custDataLst>
              <p:tags r:id="rId6"/>
            </p:custDataLst>
          </p:nvPr>
        </p:nvSpPr>
        <p:spPr>
          <a:xfrm>
            <a:off x="443865" y="1268730"/>
            <a:ext cx="375920" cy="1353820"/>
          </a:xfrm>
          <a:prstGeom prst="rect">
            <a:avLst/>
          </a:prstGeom>
          <a:noFill/>
        </p:spPr>
        <p:txBody>
          <a:bodyPr wrap="square" lIns="0" tIns="0" rIns="0" bIns="0" rtlCol="0">
            <a:spAutoFit/>
          </a:bodyPr>
          <a:lstStyle/>
          <a:p>
            <a:r>
              <a:rPr lang="zh-CN" altLang="en-US" sz="2200" b="1" smtClean="0">
                <a:latin typeface="黑体" panose="02010609060101010101" charset="-122"/>
                <a:ea typeface="黑体" panose="02010609060101010101" charset="-122"/>
              </a:rPr>
              <a:t>流</a:t>
            </a:r>
            <a:endParaRPr lang="zh-CN" altLang="en-US" sz="2200" b="1" smtClean="0">
              <a:latin typeface="黑体" panose="02010609060101010101" charset="-122"/>
              <a:ea typeface="黑体" panose="02010609060101010101" charset="-122"/>
            </a:endParaRPr>
          </a:p>
          <a:p>
            <a:endParaRPr lang="zh-CN" altLang="en-US" sz="2200" b="1" smtClean="0">
              <a:latin typeface="黑体" panose="02010609060101010101" charset="-122"/>
              <a:ea typeface="黑体" panose="02010609060101010101" charset="-122"/>
            </a:endParaRPr>
          </a:p>
          <a:p>
            <a:endParaRPr lang="zh-CN" altLang="en-US" sz="2200" b="1" smtClean="0">
              <a:latin typeface="黑体" panose="02010609060101010101" charset="-122"/>
              <a:ea typeface="黑体" panose="02010609060101010101" charset="-122"/>
            </a:endParaRPr>
          </a:p>
          <a:p>
            <a:r>
              <a:rPr lang="zh-CN" altLang="en-US" sz="2200" b="1" smtClean="0">
                <a:latin typeface="黑体" panose="02010609060101010101" charset="-122"/>
                <a:ea typeface="黑体" panose="02010609060101010101" charset="-122"/>
              </a:rPr>
              <a:t>星</a:t>
            </a:r>
            <a:endParaRPr lang="zh-CN" altLang="en-US" sz="2200" b="1">
              <a:latin typeface="黑体" panose="02010609060101010101" charset="-122"/>
              <a:ea typeface="黑体" panose="02010609060101010101" charset="-122"/>
            </a:endParaRPr>
          </a:p>
        </p:txBody>
      </p:sp>
      <p:sp>
        <p:nvSpPr>
          <p:cNvPr id="22" name="文本框 5"/>
          <p:cNvSpPr txBox="1"/>
          <p:nvPr>
            <p:custDataLst>
              <p:tags r:id="rId7"/>
            </p:custDataLst>
          </p:nvPr>
        </p:nvSpPr>
        <p:spPr>
          <a:xfrm>
            <a:off x="7344633" y="5588754"/>
            <a:ext cx="995784" cy="338455"/>
          </a:xfrm>
          <a:prstGeom prst="rect">
            <a:avLst/>
          </a:prstGeom>
          <a:noFill/>
        </p:spPr>
        <p:txBody>
          <a:bodyPr wrap="square" lIns="0" tIns="0" rIns="0" bIns="0" rtlCol="0">
            <a:spAutoFit/>
          </a:bodyPr>
          <a:lstStyle/>
          <a:p>
            <a:r>
              <a:rPr lang="zh-CN" altLang="en-US" sz="2200" b="1" smtClean="0">
                <a:latin typeface="黑体" panose="02010609060101010101" charset="-122"/>
                <a:ea typeface="黑体" panose="02010609060101010101" charset="-122"/>
              </a:rPr>
              <a:t>彗</a:t>
            </a:r>
            <a:r>
              <a:rPr lang="en-US" altLang="zh-CN" sz="2200" b="1" smtClean="0">
                <a:latin typeface="黑体" panose="02010609060101010101" charset="-122"/>
                <a:ea typeface="黑体" panose="02010609060101010101" charset="-122"/>
              </a:rPr>
              <a:t>   </a:t>
            </a:r>
            <a:r>
              <a:rPr lang="zh-CN" altLang="en-US" sz="2200" b="1" smtClean="0">
                <a:latin typeface="黑体" panose="02010609060101010101" charset="-122"/>
                <a:ea typeface="黑体" panose="02010609060101010101" charset="-122"/>
              </a:rPr>
              <a:t>星</a:t>
            </a:r>
            <a:endParaRPr lang="zh-CN" altLang="en-US" sz="2200" b="1">
              <a:latin typeface="黑体" panose="02010609060101010101" charset="-122"/>
              <a:ea typeface="黑体" panose="02010609060101010101" charset="-122"/>
            </a:endParaRPr>
          </a:p>
        </p:txBody>
      </p:sp>
      <p:sp>
        <p:nvSpPr>
          <p:cNvPr id="3" name="文本框 2"/>
          <p:cNvSpPr txBox="1"/>
          <p:nvPr>
            <p:custDataLst>
              <p:tags r:id="rId8"/>
            </p:custDataLst>
          </p:nvPr>
        </p:nvSpPr>
        <p:spPr>
          <a:xfrm>
            <a:off x="274320" y="3500755"/>
            <a:ext cx="8104505" cy="2999740"/>
          </a:xfrm>
          <a:prstGeom prst="rect">
            <a:avLst/>
          </a:prstGeom>
          <a:noFill/>
        </p:spPr>
        <p:txBody>
          <a:bodyPr wrap="square" rtlCol="0" anchor="t">
            <a:spAutoFit/>
          </a:bodyPr>
          <a:lstStyle/>
          <a:p>
            <a:pPr>
              <a:lnSpc>
                <a:spcPct val="150000"/>
              </a:lnSpc>
            </a:pPr>
            <a:r>
              <a:rPr lang="zh-CN" altLang="en-US">
                <a:solidFill>
                  <a:schemeClr val="bg1"/>
                </a:solidFill>
                <a:latin typeface="微软雅黑" panose="020b0503020204020204" charset="-122"/>
                <a:ea typeface="微软雅黑"/>
                <a:cs typeface="微软雅黑" panose="020b0503020204020204" charset="-122"/>
              </a:rPr>
              <a:t>彗星（Comet），是指进入太阳系内亮度和形状会随日距变化而变化的绕日运动的天体，呈云雾状的独特外貌，也是</a:t>
            </a:r>
            <a:r>
              <a:rPr lang="zh-CN" altLang="en-US" b="1">
                <a:solidFill>
                  <a:srgbClr val="FF0000"/>
                </a:solidFill>
                <a:latin typeface="微软雅黑" panose="020b0503020204020204" charset="-122"/>
                <a:ea typeface="微软雅黑"/>
                <a:cs typeface="微软雅黑" panose="020b0503020204020204" charset="-122"/>
              </a:rPr>
              <a:t>中国神话传说的扫帚星</a:t>
            </a:r>
            <a:r>
              <a:rPr lang="zh-CN" altLang="en-US">
                <a:solidFill>
                  <a:schemeClr val="bg1"/>
                </a:solidFill>
                <a:latin typeface="微软雅黑" panose="020b0503020204020204" charset="-122"/>
                <a:ea typeface="微软雅黑"/>
                <a:cs typeface="微软雅黑" panose="020b0503020204020204" charset="-122"/>
              </a:rPr>
              <a:t>。彗星分为彗核、彗发、彗尾三部分。彗核由冰物质构成，当彗星接近恒星时，彗星物质升华，在冰核周围形成朦胧的彗发和一条稀薄物质流构成的彗尾。彗星的质量、密度很小，当远离太阳时只是一个由水、氨、甲烷等冻结的冰块和夹杂许多固体尘埃粒子的“脏雪球”。当接近太阳时，彗星在太阳辐射作用下分解成彗头和彗尾，状如扫帚。 </a:t>
            </a:r>
            <a:endParaRPr lang="zh-CN" altLang="en-US">
              <a:solidFill>
                <a:schemeClr val="bg1"/>
              </a:solidFill>
              <a:latin typeface="微软雅黑" panose="020b0503020204020204" charset="-122"/>
              <a:ea typeface="微软雅黑"/>
              <a:cs typeface="微软雅黑" panose="020b0503020204020204" charset="-122"/>
            </a:endParaRPr>
          </a:p>
        </p:txBody>
      </p:sp>
      <p:sp>
        <p:nvSpPr>
          <p:cNvPr id="4" name="文本框 3"/>
          <p:cNvSpPr txBox="1"/>
          <p:nvPr>
            <p:custDataLst>
              <p:tags r:id="rId9"/>
            </p:custDataLst>
          </p:nvPr>
        </p:nvSpPr>
        <p:spPr>
          <a:xfrm>
            <a:off x="3693160" y="899795"/>
            <a:ext cx="8377555" cy="2168525"/>
          </a:xfrm>
          <a:prstGeom prst="rect">
            <a:avLst/>
          </a:prstGeom>
          <a:noFill/>
        </p:spPr>
        <p:txBody>
          <a:bodyPr wrap="square" rtlCol="0" anchor="t">
            <a:spAutoFit/>
          </a:bodyPr>
          <a:lstStyle/>
          <a:p>
            <a:pPr>
              <a:lnSpc>
                <a:spcPct val="150000"/>
              </a:lnSpc>
            </a:pPr>
            <a:r>
              <a:rPr lang="zh-CN" altLang="en-US"/>
              <a:t> </a:t>
            </a:r>
            <a:r>
              <a:rPr lang="zh-CN" altLang="en-US">
                <a:solidFill>
                  <a:schemeClr val="bg1"/>
                </a:solidFill>
              </a:rPr>
              <a:t>流星是指运行在星际空间的流星体，在接近地球时受地球引力的作用，改变轨道，从而进入地球大气圈，并与大气摩擦燃烧所产生的光迹，</a:t>
            </a:r>
            <a:r>
              <a:rPr lang="zh-CN" altLang="en-US">
                <a:solidFill>
                  <a:schemeClr val="bg1"/>
                </a:solidFill>
                <a:sym typeface="+mn-ea"/>
              </a:rPr>
              <a:t>大部分流星体在落到地面之前便会被消耗殆尽，少部分则会掉到地面上，称之为</a:t>
            </a:r>
            <a:r>
              <a:rPr lang="zh-CN" altLang="en-US">
                <a:solidFill>
                  <a:srgbClr val="FF0000"/>
                </a:solidFill>
                <a:sym typeface="+mn-ea"/>
              </a:rPr>
              <a:t>陨石</a:t>
            </a:r>
            <a:r>
              <a:rPr lang="zh-CN" altLang="en-US">
                <a:solidFill>
                  <a:schemeClr val="bg1"/>
                </a:solidFill>
                <a:sym typeface="+mn-ea"/>
              </a:rPr>
              <a:t>。</a:t>
            </a:r>
            <a:r>
              <a:rPr lang="zh-CN" altLang="en-US">
                <a:solidFill>
                  <a:srgbClr val="FF0000"/>
                </a:solidFill>
              </a:rPr>
              <a:t>流星有单个流星，火流星，流星雨</a:t>
            </a:r>
            <a:r>
              <a:rPr lang="zh-CN" altLang="en-US">
                <a:solidFill>
                  <a:schemeClr val="bg1"/>
                </a:solidFill>
              </a:rPr>
              <a:t>几种，大部分可见的流星体都和沙粒差不多，重量在一克以下，人们通常把流星赋予美好的愿望，认为看到流星会带给人好的运气。</a:t>
            </a:r>
            <a:endParaRPr lang="zh-CN" altLang="en-US">
              <a:solidFill>
                <a:schemeClr val="bg1"/>
              </a:solidFill>
            </a:endParaRPr>
          </a:p>
        </p:txBody>
      </p:sp>
      <p:pic>
        <p:nvPicPr>
          <p:cNvPr id="5" name="图片 4"/>
          <p:cNvPicPr>
            <a:picLocks noChangeAspect="1"/>
          </p:cNvPicPr>
          <p:nvPr>
            <p:custDataLst>
              <p:tags r:id="rId11"/>
            </p:custDataLst>
          </p:nvPr>
        </p:nvPicPr>
        <p:blipFill>
          <a:blip r:embed="rId10"/>
          <a:srcRect r="22086"/>
          <a:stretch>
            <a:fillRect/>
          </a:stretch>
        </p:blipFill>
        <p:spPr>
          <a:xfrm>
            <a:off x="8378825" y="3817620"/>
            <a:ext cx="3235325" cy="2109470"/>
          </a:xfrm>
          <a:prstGeom prst="rect">
            <a:avLst/>
          </a:prstGeom>
        </p:spPr>
      </p:pic>
    </p:spTree>
    <p:custDataLst>
      <p:tags r:id="rId1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3" presetClass="entr" presetSubtype="5"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blinds(vertical)">
                                      <p:cBhvr>
                                        <p:cTn id="7" dur="500"/>
                                        <p:tgtEl>
                                          <p:spTgt spid="2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2"/>
                                        </p:tgtEl>
                                        <p:attrNameLst>
                                          <p:attrName>style.visibility</p:attrName>
                                        </p:attrNameLst>
                                      </p:cBhvr>
                                      <p:to>
                                        <p:strVal val="visible"/>
                                      </p:to>
                                    </p:set>
                                    <p:animEffect transition="in" filter="fade">
                                      <p:cBhvr>
                                        <p:cTn id="10" dur="500"/>
                                        <p:tgtEl>
                                          <p:spTgt spid="22"/>
                                        </p:tgtEl>
                                      </p:cBhvr>
                                    </p:animEffect>
                                  </p:childTnLst>
                                </p:cTn>
                              </p:par>
                            </p:childTnLst>
                          </p:cTn>
                        </p:par>
                      </p:childTnLst>
                    </p:cTn>
                  </p:par>
                  <p:par>
                    <p:cTn id="11" fill="hold" nodeType="clickPar">
                      <p:stCondLst>
                        <p:cond delay="indefinite"/>
                        <p:cond evt="onBegin" delay="0">
                          <p:tn val="10"/>
                        </p:cond>
                      </p:stCondLst>
                      <p:childTnLst>
                        <p:par>
                          <p:cTn id="12" fill="hold" nodeType="afterGroup">
                            <p:stCondLst>
                              <p:cond delay="0"/>
                            </p:stCondLst>
                            <p:childTnLst>
                              <p:par>
                                <p:cTn id="13" presetID="1" presetClass="entr" presetSubtype="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nodeType="clickPar">
                      <p:stCondLst>
                        <p:cond delay="indefinite"/>
                        <p:cond evt="onBegin" delay="0">
                          <p:tn val="14"/>
                        </p:cond>
                      </p:stCondLst>
                      <p:childTnLst>
                        <p:par>
                          <p:cTn id="16" fill="hold" nodeType="after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childTnLst>
                                </p:cTn>
                              </p:par>
                            </p:childTnLst>
                          </p:cTn>
                        </p:par>
                      </p:childTnLst>
                    </p:cTn>
                  </p:par>
                  <p:par>
                    <p:cTn id="19" fill="hold" nodeType="clickPar">
                      <p:stCondLst>
                        <p:cond delay="indefinite"/>
                        <p:cond evt="onBegin" delay="0">
                          <p:tn val="18"/>
                        </p:cond>
                      </p:stCondLst>
                      <p:childTnLst>
                        <p:par>
                          <p:cTn id="20" fill="hold" nodeType="afterGroup">
                            <p:stCondLst>
                              <p:cond delay="0"/>
                            </p:stCondLst>
                            <p:childTnLst>
                              <p:par>
                                <p:cTn id="21" presetID="1" presetClass="entr" presetSubtype="0" fill="hold" nodeType="clickEffect">
                                  <p:stCondLst>
                                    <p:cond delay="0"/>
                                  </p:stCondLst>
                                  <p:childTnLst>
                                    <p:set>
                                      <p:cBhvr>
                                        <p:cTn id="22" dur="1" fill="hold">
                                          <p:stCondLst>
                                            <p:cond delay="0"/>
                                          </p:stCondLst>
                                        </p:cTn>
                                        <p:tgtEl>
                                          <p:spTgt spid="4099"/>
                                        </p:tgtEl>
                                        <p:attrNameLst>
                                          <p:attrName>style.visibility</p:attrName>
                                        </p:attrNameLst>
                                      </p:cBhvr>
                                      <p:to>
                                        <p:strVal val="visible"/>
                                      </p:to>
                                    </p:set>
                                  </p:childTnLst>
                                </p:cTn>
                              </p:par>
                            </p:childTnLst>
                          </p:cTn>
                        </p:par>
                      </p:childTnLst>
                    </p:cTn>
                  </p:par>
                  <p:par>
                    <p:cTn id="23" fill="hold" nodeType="clickPar">
                      <p:stCondLst>
                        <p:cond delay="indefinite"/>
                        <p:cond evt="onBegin" delay="0">
                          <p:tn val="22"/>
                        </p:cond>
                      </p:stCondLst>
                      <p:childTnLst>
                        <p:par>
                          <p:cTn id="24" fill="hold" nodeType="afterGroup">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3" grpId="0"/>
      <p:bldP spid="4" grpId="0"/>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4" name="文本框 16"/>
          <p:cNvSpPr txBox="1">
            <a:spLocks noChangeArrowheads="1"/>
          </p:cNvSpPr>
          <p:nvPr>
            <p:custDataLst>
              <p:tags r:id="rId3"/>
            </p:custDataLst>
          </p:nvPr>
        </p:nvSpPr>
        <p:spPr bwMode="auto">
          <a:xfrm>
            <a:off x="643255" y="291465"/>
            <a:ext cx="6455410" cy="1271905"/>
          </a:xfrm>
          <a:prstGeom prst="rect">
            <a:avLst/>
          </a:prstGeom>
          <a:noFill/>
          <a:ln>
            <a:noFill/>
          </a:ln>
        </p:spPr>
        <p:txBody>
          <a:bodyPr wrap="none">
            <a:noAutofit/>
          </a:bodyPr>
          <a:lstStyle>
            <a:lvl1pPr>
              <a:defRPr sz="2800">
                <a:solidFill>
                  <a:schemeClr val="tx1"/>
                </a:solidFill>
                <a:latin typeface="Arial"/>
                <a:ea typeface="宋体" panose="02010600030101010101" pitchFamily="2" charset="-122"/>
              </a:defRPr>
            </a:lvl1pPr>
            <a:lvl2pPr marL="742950" indent="-285750">
              <a:defRPr sz="2800">
                <a:solidFill>
                  <a:schemeClr val="tx1"/>
                </a:solidFill>
                <a:latin typeface="Arial"/>
                <a:ea typeface="宋体" panose="02010600030101010101" pitchFamily="2" charset="-122"/>
              </a:defRPr>
            </a:lvl2pPr>
            <a:lvl3pPr marL="1143000" indent="-228600">
              <a:defRPr sz="2800">
                <a:solidFill>
                  <a:schemeClr val="tx1"/>
                </a:solidFill>
                <a:latin typeface="Arial"/>
                <a:ea typeface="宋体" panose="02010600030101010101" pitchFamily="2" charset="-122"/>
              </a:defRPr>
            </a:lvl3pPr>
            <a:lvl4pPr marL="1600200" indent="-228600">
              <a:defRPr sz="2800">
                <a:solidFill>
                  <a:schemeClr val="tx1"/>
                </a:solidFill>
                <a:latin typeface="Arial"/>
                <a:ea typeface="宋体" panose="02010600030101010101" pitchFamily="2" charset="-122"/>
              </a:defRPr>
            </a:lvl4pPr>
            <a:lvl5pPr marL="2057400" indent="-228600">
              <a:defRPr sz="2800">
                <a:solidFill>
                  <a:schemeClr val="tx1"/>
                </a:solidFill>
                <a:latin typeface="Arial"/>
                <a:ea typeface="宋体" panose="02010600030101010101" pitchFamily="2" charset="-122"/>
              </a:defRPr>
            </a:lvl5pPr>
            <a:lvl6pPr marL="2514600" indent="-228600" eaLnBrk="0" fontAlgn="base" hangingPunct="0">
              <a:spcBef>
                <a:spcPct val="0"/>
              </a:spcBef>
              <a:spcAft>
                <a:spcPct val="0"/>
              </a:spcAft>
              <a:defRPr sz="2800">
                <a:solidFill>
                  <a:schemeClr val="tx1"/>
                </a:solidFill>
                <a:latin typeface="Arial"/>
                <a:ea typeface="宋体" panose="02010600030101010101" pitchFamily="2" charset="-122"/>
              </a:defRPr>
            </a:lvl6pPr>
            <a:lvl7pPr marL="2971800" indent="-228600" eaLnBrk="0" fontAlgn="base" hangingPunct="0">
              <a:spcBef>
                <a:spcPct val="0"/>
              </a:spcBef>
              <a:spcAft>
                <a:spcPct val="0"/>
              </a:spcAft>
              <a:defRPr sz="2800">
                <a:solidFill>
                  <a:schemeClr val="tx1"/>
                </a:solidFill>
                <a:latin typeface="Arial"/>
                <a:ea typeface="宋体" panose="02010600030101010101" pitchFamily="2" charset="-122"/>
              </a:defRPr>
            </a:lvl7pPr>
            <a:lvl8pPr marL="3429000" indent="-228600" eaLnBrk="0" fontAlgn="base" hangingPunct="0">
              <a:spcBef>
                <a:spcPct val="0"/>
              </a:spcBef>
              <a:spcAft>
                <a:spcPct val="0"/>
              </a:spcAft>
              <a:defRPr sz="2800">
                <a:solidFill>
                  <a:schemeClr val="tx1"/>
                </a:solidFill>
                <a:latin typeface="Arial"/>
                <a:ea typeface="宋体" panose="02010600030101010101" pitchFamily="2" charset="-122"/>
              </a:defRPr>
            </a:lvl8pPr>
            <a:lvl9pPr marL="3886200" indent="-228600" eaLnBrk="0" fontAlgn="base" hangingPunct="0">
              <a:spcBef>
                <a:spcPct val="0"/>
              </a:spcBef>
              <a:spcAft>
                <a:spcPct val="0"/>
              </a:spcAft>
              <a:defRPr sz="2800">
                <a:solidFill>
                  <a:schemeClr val="tx1"/>
                </a:solidFill>
                <a:latin typeface="Arial"/>
                <a:ea typeface="宋体" panose="02010600030101010101" pitchFamily="2" charset="-122"/>
              </a:defRPr>
            </a:lvl9pPr>
          </a:lstStyle>
          <a:p>
            <a:pPr eaLnBrk="1" hangingPunct="1">
              <a:lnSpc>
                <a:spcPct val="150000"/>
              </a:lnSpc>
              <a:defRPr/>
            </a:pPr>
            <a:r>
              <a:rPr lang="zh-CN" altLang="en-US" sz="2800" b="1">
                <a:solidFill>
                  <a:schemeClr val="bg1"/>
                </a:solidFill>
                <a:latin typeface="微软雅黑" panose="020b0503020204020204" charset="-122"/>
                <a:ea typeface="微软雅黑"/>
              </a:rPr>
              <a:t>说一说</a:t>
            </a:r>
            <a:r>
              <a:rPr lang="zh-CN" altLang="en-US" sz="2400" b="1">
                <a:solidFill>
                  <a:schemeClr val="bg1"/>
                </a:solidFill>
                <a:latin typeface="黑体" panose="02010609060101010101" charset="-122"/>
                <a:ea typeface="黑体" panose="02010609060101010101" charset="-122"/>
              </a:rPr>
              <a:t>：</a:t>
            </a:r>
            <a:endParaRPr lang="zh-CN" altLang="en-US" sz="2400" b="1">
              <a:solidFill>
                <a:schemeClr val="bg1"/>
              </a:solidFill>
              <a:latin typeface="黑体" panose="02010609060101010101" charset="-122"/>
              <a:ea typeface="黑体" panose="02010609060101010101" charset="-122"/>
            </a:endParaRPr>
          </a:p>
          <a:p>
            <a:pPr indent="0" eaLnBrk="1" hangingPunct="1">
              <a:lnSpc>
                <a:spcPct val="150000"/>
              </a:lnSpc>
              <a:buFont typeface="Arial" panose="020b0604020202020204" pitchFamily="34" charset="0"/>
              <a:buNone/>
              <a:defRPr/>
            </a:pPr>
            <a:r>
              <a:rPr lang="en-US" altLang="zh-CN" sz="2800" b="1">
                <a:solidFill>
                  <a:schemeClr val="bg1"/>
                </a:solidFill>
                <a:latin typeface="微软雅黑" panose="020b0503020204020204" charset="-122"/>
                <a:ea typeface="微软雅黑"/>
              </a:rPr>
              <a:t>     </a:t>
            </a:r>
            <a:r>
              <a:rPr lang="zh-CN" altLang="en-US" sz="2400" b="1">
                <a:solidFill>
                  <a:schemeClr val="bg1"/>
                </a:solidFill>
                <a:latin typeface="微软雅黑" panose="020b0503020204020204" charset="-122"/>
                <a:ea typeface="微软雅黑"/>
              </a:rPr>
              <a:t>太阳系中有哪些天体可以用肉眼观察得到？</a:t>
            </a:r>
            <a:endParaRPr lang="zh-CN" altLang="en-US" sz="2800" b="1">
              <a:solidFill>
                <a:schemeClr val="bg1"/>
              </a:solidFill>
              <a:latin typeface="微软雅黑" panose="020b0503020204020204" charset="-122"/>
              <a:ea typeface="微软雅黑"/>
            </a:endParaRPr>
          </a:p>
          <a:p>
            <a:pPr indent="0" eaLnBrk="1" hangingPunct="1">
              <a:lnSpc>
                <a:spcPct val="150000"/>
              </a:lnSpc>
              <a:buFont typeface="Arial" panose="020b0604020202020204" pitchFamily="34" charset="0"/>
              <a:buNone/>
              <a:defRPr/>
            </a:pPr>
            <a:endParaRPr lang="zh-CN" altLang="en-US" sz="2400" b="1">
              <a:solidFill>
                <a:schemeClr val="bg1"/>
              </a:solidFill>
              <a:latin typeface="黑体" panose="02010609060101010101" charset="-122"/>
              <a:ea typeface="黑体" panose="02010609060101010101" charset="-122"/>
            </a:endParaRPr>
          </a:p>
        </p:txBody>
      </p:sp>
      <p:sp>
        <p:nvSpPr>
          <p:cNvPr id="4" name="文本框 16"/>
          <p:cNvSpPr txBox="1">
            <a:spLocks noChangeArrowheads="1"/>
          </p:cNvSpPr>
          <p:nvPr>
            <p:custDataLst>
              <p:tags r:id="rId4"/>
            </p:custDataLst>
          </p:nvPr>
        </p:nvSpPr>
        <p:spPr bwMode="auto">
          <a:xfrm>
            <a:off x="768985" y="4968875"/>
            <a:ext cx="7528560" cy="624840"/>
          </a:xfrm>
          <a:prstGeom prst="rect">
            <a:avLst/>
          </a:prstGeom>
          <a:noFill/>
          <a:ln>
            <a:noFill/>
          </a:ln>
        </p:spPr>
        <p:txBody>
          <a:bodyPr wrap="none">
            <a:noAutofit/>
          </a:bodyPr>
          <a:lstStyle>
            <a:lvl1pPr>
              <a:defRPr sz="2800">
                <a:solidFill>
                  <a:schemeClr val="tx1"/>
                </a:solidFill>
                <a:latin typeface="Arial"/>
                <a:ea typeface="宋体" panose="02010600030101010101" pitchFamily="2" charset="-122"/>
              </a:defRPr>
            </a:lvl1pPr>
            <a:lvl2pPr marL="742950" indent="-285750">
              <a:defRPr sz="2800">
                <a:solidFill>
                  <a:schemeClr val="tx1"/>
                </a:solidFill>
                <a:latin typeface="Arial"/>
                <a:ea typeface="宋体" panose="02010600030101010101" pitchFamily="2" charset="-122"/>
              </a:defRPr>
            </a:lvl2pPr>
            <a:lvl3pPr marL="1143000" indent="-228600">
              <a:defRPr sz="2800">
                <a:solidFill>
                  <a:schemeClr val="tx1"/>
                </a:solidFill>
                <a:latin typeface="Arial"/>
                <a:ea typeface="宋体" panose="02010600030101010101" pitchFamily="2" charset="-122"/>
              </a:defRPr>
            </a:lvl3pPr>
            <a:lvl4pPr marL="1600200" indent="-228600">
              <a:defRPr sz="2800">
                <a:solidFill>
                  <a:schemeClr val="tx1"/>
                </a:solidFill>
                <a:latin typeface="Arial"/>
                <a:ea typeface="宋体" panose="02010600030101010101" pitchFamily="2" charset="-122"/>
              </a:defRPr>
            </a:lvl4pPr>
            <a:lvl5pPr marL="2057400" indent="-228600">
              <a:defRPr sz="2800">
                <a:solidFill>
                  <a:schemeClr val="tx1"/>
                </a:solidFill>
                <a:latin typeface="Arial"/>
                <a:ea typeface="宋体" panose="02010600030101010101" pitchFamily="2" charset="-122"/>
              </a:defRPr>
            </a:lvl5pPr>
            <a:lvl6pPr marL="2514600" indent="-228600" eaLnBrk="0" fontAlgn="base" hangingPunct="0">
              <a:spcBef>
                <a:spcPct val="0"/>
              </a:spcBef>
              <a:spcAft>
                <a:spcPct val="0"/>
              </a:spcAft>
              <a:defRPr sz="2800">
                <a:solidFill>
                  <a:schemeClr val="tx1"/>
                </a:solidFill>
                <a:latin typeface="Arial"/>
                <a:ea typeface="宋体" panose="02010600030101010101" pitchFamily="2" charset="-122"/>
              </a:defRPr>
            </a:lvl6pPr>
            <a:lvl7pPr marL="2971800" indent="-228600" eaLnBrk="0" fontAlgn="base" hangingPunct="0">
              <a:spcBef>
                <a:spcPct val="0"/>
              </a:spcBef>
              <a:spcAft>
                <a:spcPct val="0"/>
              </a:spcAft>
              <a:defRPr sz="2800">
                <a:solidFill>
                  <a:schemeClr val="tx1"/>
                </a:solidFill>
                <a:latin typeface="Arial"/>
                <a:ea typeface="宋体" panose="02010600030101010101" pitchFamily="2" charset="-122"/>
              </a:defRPr>
            </a:lvl7pPr>
            <a:lvl8pPr marL="3429000" indent="-228600" eaLnBrk="0" fontAlgn="base" hangingPunct="0">
              <a:spcBef>
                <a:spcPct val="0"/>
              </a:spcBef>
              <a:spcAft>
                <a:spcPct val="0"/>
              </a:spcAft>
              <a:defRPr sz="2800">
                <a:solidFill>
                  <a:schemeClr val="tx1"/>
                </a:solidFill>
                <a:latin typeface="Arial"/>
                <a:ea typeface="宋体" panose="02010600030101010101" pitchFamily="2" charset="-122"/>
              </a:defRPr>
            </a:lvl8pPr>
            <a:lvl9pPr marL="3886200" indent="-228600" eaLnBrk="0" fontAlgn="base" hangingPunct="0">
              <a:spcBef>
                <a:spcPct val="0"/>
              </a:spcBef>
              <a:spcAft>
                <a:spcPct val="0"/>
              </a:spcAft>
              <a:defRPr sz="2800">
                <a:solidFill>
                  <a:schemeClr val="tx1"/>
                </a:solidFill>
                <a:latin typeface="Arial"/>
                <a:ea typeface="宋体" panose="02010600030101010101" pitchFamily="2" charset="-122"/>
              </a:defRPr>
            </a:lvl9pPr>
          </a:lstStyle>
          <a:p>
            <a:pPr algn="l" eaLnBrk="1" hangingPunct="1">
              <a:lnSpc>
                <a:spcPct val="150000"/>
              </a:lnSpc>
              <a:defRPr/>
            </a:pPr>
            <a:r>
              <a:rPr lang="zh-CN" altLang="en-US" b="1">
                <a:solidFill>
                  <a:srgbClr val="FF0000"/>
                </a:solidFill>
                <a:latin typeface="黑体" panose="02010609060101010101" charset="-122"/>
                <a:ea typeface="黑体" panose="02010609060101010101" charset="-122"/>
              </a:rPr>
              <a:t>太阳、、地球、月球、流星、彗星、</a:t>
            </a:r>
            <a:r>
              <a:rPr lang="zh-CN" altLang="en-US" b="1">
                <a:solidFill>
                  <a:srgbClr val="FF0000"/>
                </a:solidFill>
                <a:latin typeface="黑体" panose="02010609060101010101" charset="-122"/>
                <a:ea typeface="黑体" panose="02010609060101010101" charset="-122"/>
                <a:sym typeface="+mn-ea"/>
              </a:rPr>
              <a:t>金星、木星、火星</a:t>
            </a:r>
            <a:r>
              <a:rPr lang="zh-CN" altLang="en-US" b="1">
                <a:solidFill>
                  <a:schemeClr val="bg1"/>
                </a:solidFill>
                <a:latin typeface="黑体" panose="02010609060101010101" charset="-122"/>
                <a:ea typeface="黑体" panose="02010609060101010101" charset="-122"/>
              </a:rPr>
              <a:t>。</a:t>
            </a:r>
            <a:endParaRPr lang="zh-CN" altLang="en-US" b="1">
              <a:solidFill>
                <a:schemeClr val="bg1"/>
              </a:solidFill>
              <a:latin typeface="黑体" panose="02010609060101010101" charset="-122"/>
              <a:ea typeface="黑体" panose="02010609060101010101" charset="-122"/>
            </a:endParaRPr>
          </a:p>
        </p:txBody>
      </p:sp>
      <p:pic>
        <p:nvPicPr>
          <p:cNvPr id="3074" name="Picture 2"/>
          <p:cNvPicPr>
            <a:picLocks noChangeAspect="1" noChangeArrowheads="1"/>
          </p:cNvPicPr>
          <p:nvPr>
            <p:custDataLst>
              <p:tags r:id="rId6"/>
            </p:custDataLst>
          </p:nvPr>
        </p:nvPicPr>
        <p:blipFill>
          <a:blip r:embed="rId5"/>
          <a:stretch>
            <a:fillRect/>
          </a:stretch>
        </p:blipFill>
        <p:spPr bwMode="auto">
          <a:xfrm>
            <a:off x="7467967" y="1818640"/>
            <a:ext cx="2713355" cy="2160000"/>
          </a:xfrm>
          <a:prstGeom prst="rect">
            <a:avLst/>
          </a:prstGeom>
          <a:noFill/>
          <a:ln w="9525">
            <a:noFill/>
            <a:miter lim="800000"/>
          </a:ln>
        </p:spPr>
      </p:pic>
      <p:sp>
        <p:nvSpPr>
          <p:cNvPr id="20" name="文本框 5"/>
          <p:cNvSpPr txBox="1"/>
          <p:nvPr>
            <p:custDataLst>
              <p:tags r:id="rId7"/>
            </p:custDataLst>
          </p:nvPr>
        </p:nvSpPr>
        <p:spPr>
          <a:xfrm>
            <a:off x="7468235" y="4260850"/>
            <a:ext cx="3351530" cy="165735"/>
          </a:xfrm>
          <a:prstGeom prst="rect">
            <a:avLst/>
          </a:prstGeom>
          <a:noFill/>
        </p:spPr>
        <p:txBody>
          <a:bodyPr wrap="square" lIns="0" tIns="0" rIns="0" bIns="0" rtlCol="0">
            <a:noAutofit/>
          </a:bodyPr>
          <a:lstStyle/>
          <a:p>
            <a:pPr algn="l">
              <a:buClrTx/>
              <a:buSzTx/>
              <a:buFontTx/>
            </a:pPr>
            <a:r>
              <a:rPr lang="zh-CN" altLang="en-US" sz="2400">
                <a:solidFill>
                  <a:schemeClr val="bg1"/>
                </a:solidFill>
                <a:latin typeface="黑体" panose="02010609060101010101" charset="-122"/>
                <a:ea typeface="黑体" panose="02010609060101010101" charset="-122"/>
              </a:rPr>
              <a:t>月球和木星、金星组成的“笑脸”</a:t>
            </a:r>
            <a:endParaRPr lang="zh-CN" altLang="en-US" sz="2400">
              <a:solidFill>
                <a:schemeClr val="bg1"/>
              </a:solidFill>
              <a:latin typeface="黑体" panose="02010609060101010101" charset="-122"/>
              <a:ea typeface="黑体" panose="02010609060101010101" charset="-122"/>
            </a:endParaRPr>
          </a:p>
        </p:txBody>
      </p:sp>
      <p:pic>
        <p:nvPicPr>
          <p:cNvPr id="4099" name="Picture 3"/>
          <p:cNvPicPr>
            <a:picLocks noChangeAspect="1" noChangeArrowheads="1"/>
          </p:cNvPicPr>
          <p:nvPr>
            <p:custDataLst>
              <p:tags r:id="rId9"/>
            </p:custDataLst>
          </p:nvPr>
        </p:nvPicPr>
        <p:blipFill>
          <a:blip r:embed="rId8"/>
          <a:stretch>
            <a:fillRect/>
          </a:stretch>
        </p:blipFill>
        <p:spPr bwMode="auto">
          <a:xfrm>
            <a:off x="768871" y="1834029"/>
            <a:ext cx="2889731" cy="2160000"/>
          </a:xfrm>
          <a:prstGeom prst="rect">
            <a:avLst/>
          </a:prstGeom>
          <a:noFill/>
          <a:ln w="9525">
            <a:noFill/>
            <a:miter lim="800000"/>
          </a:ln>
        </p:spPr>
      </p:pic>
      <p:sp>
        <p:nvSpPr>
          <p:cNvPr id="3" name="文本框 2"/>
          <p:cNvSpPr txBox="1"/>
          <p:nvPr>
            <p:custDataLst>
              <p:tags r:id="rId10"/>
            </p:custDataLst>
          </p:nvPr>
        </p:nvSpPr>
        <p:spPr>
          <a:xfrm>
            <a:off x="1490345" y="4144010"/>
            <a:ext cx="1226820" cy="460375"/>
          </a:xfrm>
          <a:prstGeom prst="rect">
            <a:avLst/>
          </a:prstGeom>
          <a:noFill/>
        </p:spPr>
        <p:txBody>
          <a:bodyPr wrap="square" rtlCol="0" anchor="t">
            <a:spAutoFit/>
          </a:bodyPr>
          <a:lstStyle/>
          <a:p>
            <a:r>
              <a:rPr lang="zh-CN" altLang="en-US" sz="2400">
                <a:solidFill>
                  <a:schemeClr val="bg1"/>
                </a:solidFill>
                <a:latin typeface="黑体" panose="02010609060101010101" charset="-122"/>
                <a:ea typeface="黑体" panose="02010609060101010101" charset="-122"/>
                <a:sym typeface="+mn-ea"/>
              </a:rPr>
              <a:t>流</a:t>
            </a:r>
            <a:r>
              <a:rPr lang="en-US" altLang="zh-CN" sz="2400">
                <a:solidFill>
                  <a:schemeClr val="bg1"/>
                </a:solidFill>
                <a:latin typeface="黑体" panose="02010609060101010101" charset="-122"/>
                <a:ea typeface="黑体" panose="02010609060101010101" charset="-122"/>
                <a:sym typeface="+mn-ea"/>
              </a:rPr>
              <a:t> </a:t>
            </a:r>
            <a:r>
              <a:rPr lang="zh-CN" altLang="en-US" sz="2400">
                <a:solidFill>
                  <a:schemeClr val="bg1"/>
                </a:solidFill>
                <a:latin typeface="黑体" panose="02010609060101010101" charset="-122"/>
                <a:ea typeface="黑体" panose="02010609060101010101" charset="-122"/>
                <a:sym typeface="+mn-ea"/>
              </a:rPr>
              <a:t>星</a:t>
            </a:r>
            <a:endParaRPr lang="zh-CN" altLang="en-US" sz="2400">
              <a:solidFill>
                <a:schemeClr val="bg1"/>
              </a:solidFill>
              <a:latin typeface="黑体" panose="02010609060101010101" charset="-122"/>
              <a:ea typeface="黑体" panose="02010609060101010101" charset="-122"/>
              <a:sym typeface="+mn-ea"/>
            </a:endParaRPr>
          </a:p>
        </p:txBody>
      </p:sp>
      <p:sp>
        <p:nvSpPr>
          <p:cNvPr id="6" name="文本框 5"/>
          <p:cNvSpPr txBox="1"/>
          <p:nvPr>
            <p:custDataLst>
              <p:tags r:id="rId11"/>
            </p:custDataLst>
          </p:nvPr>
        </p:nvSpPr>
        <p:spPr>
          <a:xfrm>
            <a:off x="5161915" y="4180205"/>
            <a:ext cx="1453515" cy="460375"/>
          </a:xfrm>
          <a:prstGeom prst="rect">
            <a:avLst/>
          </a:prstGeom>
          <a:noFill/>
        </p:spPr>
        <p:txBody>
          <a:bodyPr wrap="square" rtlCol="0">
            <a:spAutoFit/>
          </a:bodyPr>
          <a:lstStyle/>
          <a:p>
            <a:pPr algn="l">
              <a:buClrTx/>
              <a:buSzTx/>
              <a:buFontTx/>
            </a:pPr>
            <a:r>
              <a:rPr lang="zh-CN" altLang="en-US" sz="2400">
                <a:solidFill>
                  <a:schemeClr val="bg1"/>
                </a:solidFill>
                <a:latin typeface="黑体" panose="02010609060101010101" charset="-122"/>
                <a:ea typeface="黑体" panose="02010609060101010101" charset="-122"/>
                <a:sym typeface="+mn-ea"/>
              </a:rPr>
              <a:t>彗 星</a:t>
            </a:r>
            <a:endParaRPr lang="zh-CN" altLang="en-US" sz="2400">
              <a:solidFill>
                <a:schemeClr val="bg1"/>
              </a:solidFill>
              <a:latin typeface="黑体" panose="02010609060101010101" charset="-122"/>
              <a:ea typeface="黑体" panose="02010609060101010101" charset="-122"/>
            </a:endParaRPr>
          </a:p>
        </p:txBody>
      </p:sp>
      <p:pic>
        <p:nvPicPr>
          <p:cNvPr id="2" name="Picture 3"/>
          <p:cNvPicPr>
            <a:picLocks noChangeAspect="1" noChangeArrowheads="1"/>
          </p:cNvPicPr>
          <p:nvPr>
            <p:custDataLst>
              <p:tags r:id="rId12"/>
            </p:custDataLst>
          </p:nvPr>
        </p:nvPicPr>
        <p:blipFill>
          <a:blip r:embed="rId8"/>
          <a:stretch>
            <a:fillRect/>
          </a:stretch>
        </p:blipFill>
        <p:spPr bwMode="auto">
          <a:xfrm>
            <a:off x="768871" y="1818640"/>
            <a:ext cx="2889731" cy="2160000"/>
          </a:xfrm>
          <a:prstGeom prst="rect">
            <a:avLst/>
          </a:prstGeom>
          <a:noFill/>
          <a:ln w="9525">
            <a:noFill/>
            <a:miter lim="800000"/>
          </a:ln>
        </p:spPr>
      </p:pic>
      <p:pic>
        <p:nvPicPr>
          <p:cNvPr id="7" name="图片 6"/>
          <p:cNvPicPr>
            <a:picLocks noChangeAspect="1"/>
          </p:cNvPicPr>
          <p:nvPr>
            <p:custDataLst>
              <p:tags r:id="rId14"/>
            </p:custDataLst>
          </p:nvPr>
        </p:nvPicPr>
        <p:blipFill>
          <a:blip r:embed="rId13"/>
          <a:srcRect r="22086"/>
          <a:stretch>
            <a:fillRect/>
          </a:stretch>
        </p:blipFill>
        <p:spPr>
          <a:xfrm>
            <a:off x="3906887" y="1818640"/>
            <a:ext cx="3312795" cy="2160000"/>
          </a:xfrm>
          <a:prstGeom prst="rect">
            <a:avLst/>
          </a:prstGeom>
        </p:spPr>
      </p:pic>
    </p:spTree>
    <p:custDataLst>
      <p:tags r:id="rId15"/>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nodeType="clickEffect">
                                  <p:stCondLst>
                                    <p:cond delay="0"/>
                                  </p:stCondLst>
                                  <p:childTnLst>
                                    <p:set>
                                      <p:cBhvr>
                                        <p:cTn id="10" dur="1" fill="hold">
                                          <p:stCondLst>
                                            <p:cond delay="0"/>
                                          </p:stCondLst>
                                        </p:cTn>
                                        <p:tgtEl>
                                          <p:spTgt spid="4099"/>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nodeType="afterGroup">
                            <p:stCondLst>
                              <p:cond delay="0"/>
                            </p:stCondLst>
                            <p:childTnLst>
                              <p:par>
                                <p:cTn id="15" presetID="1" presetClass="entr" presetSubtype="0"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afterGroup">
                            <p:stCondLst>
                              <p:cond delay="0"/>
                            </p:stCondLst>
                            <p:childTnLst>
                              <p:par>
                                <p:cTn id="21" presetID="1" presetClass="entr" presetSubtype="0" fill="hold" nodeType="clickEffect">
                                  <p:stCondLst>
                                    <p:cond delay="0"/>
                                  </p:stCondLst>
                                  <p:childTnLst>
                                    <p:set>
                                      <p:cBhvr>
                                        <p:cTn id="22" dur="1" fill="hold">
                                          <p:stCondLst>
                                            <p:cond delay="0"/>
                                          </p:stCondLst>
                                        </p:cTn>
                                        <p:tgtEl>
                                          <p:spTgt spid="3074"/>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0"/>
                                        </p:tgtEl>
                                        <p:attrNameLst>
                                          <p:attrName>style.visibility</p:attrName>
                                        </p:attrNameLst>
                                      </p:cBhvr>
                                      <p:to>
                                        <p:strVal val="visible"/>
                                      </p:to>
                                    </p:set>
                                  </p:childTnLst>
                                </p:cTn>
                              </p:par>
                            </p:childTnLst>
                          </p:cTn>
                        </p:par>
                      </p:childTnLst>
                    </p:cTn>
                  </p:par>
                  <p:par>
                    <p:cTn id="25" fill="hold" nodeType="clickPar">
                      <p:stCondLst>
                        <p:cond delay="indefinite"/>
                      </p:stCondLst>
                      <p:childTnLst>
                        <p:par>
                          <p:cTn id="26" fill="hold" nodeType="afterGroup">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P spid="20" grpId="0"/>
      <p:bldP spid="4" grpId="0"/>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圆角矩形 1"/>
          <p:cNvSpPr/>
          <p:nvPr>
            <p:custDataLst>
              <p:tags r:id="rId3"/>
            </p:custDataLst>
          </p:nvPr>
        </p:nvSpPr>
        <p:spPr>
          <a:xfrm>
            <a:off x="829945" y="4043045"/>
            <a:ext cx="6315075" cy="2376805"/>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a:p>
        </p:txBody>
      </p:sp>
      <p:pic>
        <p:nvPicPr>
          <p:cNvPr id="32" name="Picture 4"/>
          <p:cNvPicPr>
            <a:picLocks noChangeAspect="1" noChangeArrowheads="1"/>
          </p:cNvPicPr>
          <p:nvPr>
            <p:custDataLst>
              <p:tags r:id="rId5"/>
            </p:custDataLst>
          </p:nvPr>
        </p:nvPicPr>
        <p:blipFill>
          <a:blip r:embed="rId4">
            <a:extLst>
              <a:ext uri="{28A0092B-C50C-407E-A947-70E740481C1C}">
                <a14:useLocalDpi xmlns:a14="http://schemas.microsoft.com/office/drawing/2010/main" val="0"/>
              </a:ext>
            </a:extLst>
          </a:blip>
          <a:srcRect l="1667" t="2230" r="44987" b="62090"/>
          <a:stretch>
            <a:fillRect/>
          </a:stretch>
        </p:blipFill>
        <p:spPr bwMode="auto">
          <a:xfrm>
            <a:off x="532765" y="651510"/>
            <a:ext cx="3829685" cy="1915160"/>
          </a:xfrm>
          <a:prstGeom prst="rect">
            <a:avLst/>
          </a:prstGeom>
          <a:noFill/>
          <a:extLst>
            <a:ext uri="{909E8E84-426E-40DD-AFC4-6F175D3DCCD1}">
              <a14:hiddenFill xmlns:a14="http://schemas.microsoft.com/office/drawing/2010/main">
                <a:solidFill>
                  <a:srgbClr val="FFFFFF"/>
                </a:solidFill>
              </a14:hiddenFill>
            </a:ext>
          </a:extLst>
        </p:spPr>
      </p:pic>
      <p:pic>
        <p:nvPicPr>
          <p:cNvPr id="33" name="Picture 4"/>
          <p:cNvPicPr>
            <a:picLocks noChangeAspect="1" noChangeArrowheads="1"/>
          </p:cNvPicPr>
          <p:nvPr>
            <p:custDataLst>
              <p:tags r:id="rId6"/>
            </p:custDataLst>
          </p:nvPr>
        </p:nvPicPr>
        <p:blipFill>
          <a:blip r:embed="rId4">
            <a:extLst>
              <a:ext uri="{28A0092B-C50C-407E-A947-70E740481C1C}">
                <a14:useLocalDpi xmlns:a14="http://schemas.microsoft.com/office/drawing/2010/main" val="0"/>
              </a:ext>
            </a:extLst>
          </a:blip>
          <a:srcRect l="58347" t="22300" r="3292" b="35331"/>
          <a:stretch>
            <a:fillRect/>
          </a:stretch>
        </p:blipFill>
        <p:spPr bwMode="auto">
          <a:xfrm>
            <a:off x="7937500" y="651510"/>
            <a:ext cx="2926080" cy="1915795"/>
          </a:xfrm>
          <a:prstGeom prst="rect">
            <a:avLst/>
          </a:prstGeom>
          <a:noFill/>
          <a:extLst>
            <a:ext uri="{909E8E84-426E-40DD-AFC4-6F175D3DCCD1}">
              <a14:hiddenFill xmlns:a14="http://schemas.microsoft.com/office/drawing/2010/main">
                <a:solidFill>
                  <a:srgbClr val="FFFFFF"/>
                </a:solidFill>
              </a14:hiddenFill>
            </a:ext>
          </a:extLst>
        </p:spPr>
      </p:pic>
      <p:sp>
        <p:nvSpPr>
          <p:cNvPr id="34" name="文本框 5"/>
          <p:cNvSpPr txBox="1"/>
          <p:nvPr>
            <p:custDataLst>
              <p:tags r:id="rId7"/>
            </p:custDataLst>
          </p:nvPr>
        </p:nvSpPr>
        <p:spPr>
          <a:xfrm>
            <a:off x="1153795" y="2915285"/>
            <a:ext cx="2794000" cy="558800"/>
          </a:xfrm>
          <a:prstGeom prst="rect">
            <a:avLst/>
          </a:prstGeom>
          <a:noFill/>
        </p:spPr>
        <p:txBody>
          <a:bodyPr wrap="square" lIns="0" tIns="0" rIns="0" bIns="0" rtlCol="0">
            <a:noAutofit/>
          </a:bodyPr>
          <a:lstStyle/>
          <a:p>
            <a:r>
              <a:rPr lang="zh-CN" altLang="en-US" sz="2400" b="1" smtClean="0">
                <a:solidFill>
                  <a:schemeClr val="bg1"/>
                </a:solidFill>
                <a:latin typeface="黑体" panose="02010609060101010101" charset="-122"/>
                <a:ea typeface="黑体" panose="02010609060101010101" charset="-122"/>
              </a:rPr>
              <a:t>海尔波普彗星</a:t>
            </a:r>
            <a:endParaRPr lang="zh-CN" altLang="en-US" sz="2400" b="1" smtClean="0">
              <a:solidFill>
                <a:schemeClr val="bg1"/>
              </a:solidFill>
              <a:latin typeface="黑体" panose="02010609060101010101" charset="-122"/>
              <a:ea typeface="黑体" panose="02010609060101010101" charset="-122"/>
            </a:endParaRPr>
          </a:p>
        </p:txBody>
      </p:sp>
      <p:pic>
        <p:nvPicPr>
          <p:cNvPr id="35" name="Picture 4"/>
          <p:cNvPicPr>
            <a:picLocks noChangeAspect="1" noChangeArrowheads="1"/>
          </p:cNvPicPr>
          <p:nvPr>
            <p:custDataLst>
              <p:tags r:id="rId8"/>
            </p:custDataLst>
          </p:nvPr>
        </p:nvPicPr>
        <p:blipFill>
          <a:blip r:embed="rId4">
            <a:extLst>
              <a:ext uri="{28A0092B-C50C-407E-A947-70E740481C1C}">
                <a14:useLocalDpi xmlns:a14="http://schemas.microsoft.com/office/drawing/2010/main" val="0"/>
              </a:ext>
            </a:extLst>
          </a:blip>
          <a:srcRect l="3334" t="52546" r="46654" b="12296"/>
          <a:stretch>
            <a:fillRect/>
          </a:stretch>
        </p:blipFill>
        <p:spPr bwMode="auto">
          <a:xfrm>
            <a:off x="4664075" y="651510"/>
            <a:ext cx="2863215" cy="1914525"/>
          </a:xfrm>
          <a:prstGeom prst="rect">
            <a:avLst/>
          </a:prstGeom>
          <a:noFill/>
          <a:extLst>
            <a:ext uri="{909E8E84-426E-40DD-AFC4-6F175D3DCCD1}">
              <a14:hiddenFill xmlns:a14="http://schemas.microsoft.com/office/drawing/2010/main">
                <a:solidFill>
                  <a:srgbClr val="FFFFFF"/>
                </a:solidFill>
              </a14:hiddenFill>
            </a:ext>
          </a:extLst>
        </p:spPr>
      </p:pic>
      <p:sp>
        <p:nvSpPr>
          <p:cNvPr id="36" name="文本框 5"/>
          <p:cNvSpPr txBox="1"/>
          <p:nvPr>
            <p:custDataLst>
              <p:tags r:id="rId9"/>
            </p:custDataLst>
          </p:nvPr>
        </p:nvSpPr>
        <p:spPr>
          <a:xfrm>
            <a:off x="4878070" y="2915285"/>
            <a:ext cx="2794000" cy="558800"/>
          </a:xfrm>
          <a:prstGeom prst="rect">
            <a:avLst/>
          </a:prstGeom>
          <a:noFill/>
        </p:spPr>
        <p:txBody>
          <a:bodyPr wrap="square" lIns="0" tIns="0" rIns="0" bIns="0" rtlCol="0">
            <a:noAutofit/>
          </a:bodyPr>
          <a:lstStyle/>
          <a:p>
            <a:pPr algn="l">
              <a:buClrTx/>
              <a:buSzTx/>
              <a:buFontTx/>
            </a:pPr>
            <a:r>
              <a:rPr lang="zh-CN" altLang="en-US" sz="2400" b="1" smtClean="0">
                <a:solidFill>
                  <a:schemeClr val="bg1"/>
                </a:solidFill>
                <a:latin typeface="黑体" panose="02010609060101010101" charset="-122"/>
                <a:ea typeface="黑体" panose="02010609060101010101" charset="-122"/>
              </a:rPr>
              <a:t>麦克诺特彗星</a:t>
            </a:r>
            <a:endParaRPr lang="zh-CN" altLang="en-US" sz="2400" b="1" smtClean="0">
              <a:solidFill>
                <a:schemeClr val="bg1"/>
              </a:solidFill>
              <a:latin typeface="黑体" panose="02010609060101010101" charset="-122"/>
              <a:ea typeface="黑体" panose="02010609060101010101" charset="-122"/>
            </a:endParaRPr>
          </a:p>
        </p:txBody>
      </p:sp>
      <p:sp>
        <p:nvSpPr>
          <p:cNvPr id="37" name="文本框 5"/>
          <p:cNvSpPr txBox="1"/>
          <p:nvPr>
            <p:custDataLst>
              <p:tags r:id="rId10"/>
            </p:custDataLst>
          </p:nvPr>
        </p:nvSpPr>
        <p:spPr>
          <a:xfrm>
            <a:off x="8727440" y="2915285"/>
            <a:ext cx="1724025" cy="558800"/>
          </a:xfrm>
          <a:prstGeom prst="rect">
            <a:avLst/>
          </a:prstGeom>
          <a:noFill/>
        </p:spPr>
        <p:txBody>
          <a:bodyPr wrap="square" lIns="0" tIns="0" rIns="0" bIns="0" rtlCol="0">
            <a:noAutofit/>
          </a:bodyPr>
          <a:lstStyle/>
          <a:p>
            <a:pPr algn="l">
              <a:buClrTx/>
              <a:buSzTx/>
              <a:buFontTx/>
            </a:pPr>
            <a:r>
              <a:rPr lang="zh-CN" altLang="en-US" sz="2400" b="1" smtClean="0">
                <a:solidFill>
                  <a:schemeClr val="bg1"/>
                </a:solidFill>
                <a:latin typeface="黑体" panose="02010609060101010101" charset="-122"/>
                <a:ea typeface="黑体" panose="02010609060101010101" charset="-122"/>
              </a:rPr>
              <a:t>天鹅彗星</a:t>
            </a:r>
            <a:endParaRPr lang="zh-CN" altLang="en-US" sz="2400" b="1" smtClean="0">
              <a:solidFill>
                <a:schemeClr val="bg1"/>
              </a:solidFill>
              <a:latin typeface="黑体" panose="02010609060101010101" charset="-122"/>
              <a:ea typeface="黑体" panose="02010609060101010101" charset="-122"/>
            </a:endParaRPr>
          </a:p>
        </p:txBody>
      </p:sp>
      <p:sp>
        <p:nvSpPr>
          <p:cNvPr id="40" name="文本框 5"/>
          <p:cNvSpPr txBox="1"/>
          <p:nvPr>
            <p:custDataLst>
              <p:tags r:id="rId11"/>
            </p:custDataLst>
          </p:nvPr>
        </p:nvSpPr>
        <p:spPr>
          <a:xfrm>
            <a:off x="1131570" y="4043045"/>
            <a:ext cx="5836285" cy="949960"/>
          </a:xfrm>
          <a:prstGeom prst="rect">
            <a:avLst/>
          </a:prstGeom>
          <a:noFill/>
        </p:spPr>
        <p:txBody>
          <a:bodyPr wrap="square" lIns="68580" tIns="34290" rIns="68580" bIns="34290" rtlCol="0">
            <a:noAutofit/>
          </a:bodyPr>
          <a:lstStyle/>
          <a:p>
            <a:pPr>
              <a:lnSpc>
                <a:spcPct val="150000"/>
              </a:lnSpc>
            </a:pPr>
            <a:r>
              <a:rPr lang="zh-CN" altLang="en-US" sz="2400" smtClean="0">
                <a:solidFill>
                  <a:schemeClr val="tx1"/>
                </a:solidFill>
                <a:latin typeface="微软雅黑" panose="020b0503020204020204" charset="-122"/>
                <a:ea typeface="微软雅黑"/>
              </a:rPr>
              <a:t>彗星也绕太阳公转，有的大约几十年到几百年绕太阳一周，有的绕太阳一圈需要长达数千年甚至数百万年。</a:t>
            </a:r>
            <a:r>
              <a:rPr lang="zh-CN" altLang="en-US" sz="2400" smtClean="0">
                <a:latin typeface="微软雅黑" panose="020b0503020204020204" charset="-122"/>
                <a:ea typeface="微软雅黑"/>
                <a:sym typeface="+mn-ea"/>
              </a:rPr>
              <a:t>著名的哈雷彗星绕太阳一周的时间为</a:t>
            </a:r>
            <a:r>
              <a:rPr lang="zh-CN" altLang="en-US" sz="2400" b="1" smtClean="0">
                <a:solidFill>
                  <a:srgbClr val="FF0000"/>
                </a:solidFill>
                <a:latin typeface="微软雅黑" panose="020b0503020204020204" charset="-122"/>
                <a:ea typeface="微软雅黑"/>
                <a:sym typeface="+mn-ea"/>
              </a:rPr>
              <a:t>76</a:t>
            </a:r>
            <a:r>
              <a:rPr lang="zh-CN" altLang="en-US" sz="2400" smtClean="0">
                <a:latin typeface="微软雅黑" panose="020b0503020204020204" charset="-122"/>
                <a:ea typeface="微软雅黑"/>
                <a:sym typeface="+mn-ea"/>
              </a:rPr>
              <a:t>年。</a:t>
            </a:r>
            <a:endParaRPr lang="zh-CN" altLang="en-US" sz="2400" smtClean="0">
              <a:latin typeface="微软雅黑" panose="020b0503020204020204" charset="-122"/>
              <a:ea typeface="微软雅黑"/>
            </a:endParaRPr>
          </a:p>
          <a:p>
            <a:pPr>
              <a:lnSpc>
                <a:spcPct val="150000"/>
              </a:lnSpc>
            </a:pPr>
            <a:endParaRPr lang="zh-CN" altLang="en-US" sz="2400" b="1" smtClean="0">
              <a:solidFill>
                <a:schemeClr val="tx1"/>
              </a:solidFill>
              <a:latin typeface="微软雅黑" panose="020b0503020204020204" charset="-122"/>
              <a:ea typeface="微软雅黑"/>
            </a:endParaRPr>
          </a:p>
        </p:txBody>
      </p:sp>
      <p:pic>
        <p:nvPicPr>
          <p:cNvPr id="119" name="图片 118"/>
          <p:cNvPicPr/>
          <p:nvPr>
            <p:custDataLst>
              <p:tags r:id="rId13"/>
            </p:custDataLst>
          </p:nvPr>
        </p:nvPicPr>
        <p:blipFill>
          <a:blip r:embed="rId12"/>
          <a:stretch>
            <a:fillRect/>
          </a:stretch>
        </p:blipFill>
        <p:spPr>
          <a:xfrm>
            <a:off x="7527290" y="4131945"/>
            <a:ext cx="3760470" cy="2108200"/>
          </a:xfrm>
          <a:prstGeom prst="rect">
            <a:avLst/>
          </a:prstGeom>
          <a:noFill/>
          <a:ln w="9525">
            <a:noFill/>
          </a:ln>
        </p:spPr>
      </p:pic>
      <p:sp>
        <p:nvSpPr>
          <p:cNvPr id="3" name="文本框 5"/>
          <p:cNvSpPr txBox="1"/>
          <p:nvPr>
            <p:custDataLst>
              <p:tags r:id="rId14"/>
            </p:custDataLst>
          </p:nvPr>
        </p:nvSpPr>
        <p:spPr>
          <a:xfrm>
            <a:off x="7527290" y="5861050"/>
            <a:ext cx="1724025" cy="558800"/>
          </a:xfrm>
          <a:prstGeom prst="rect">
            <a:avLst/>
          </a:prstGeom>
          <a:noFill/>
        </p:spPr>
        <p:txBody>
          <a:bodyPr wrap="square" lIns="0" tIns="0" rIns="0" bIns="0" rtlCol="0">
            <a:noAutofit/>
          </a:bodyPr>
          <a:lstStyle/>
          <a:p>
            <a:pPr algn="l">
              <a:buClrTx/>
              <a:buSzTx/>
              <a:buFontTx/>
            </a:pPr>
            <a:r>
              <a:rPr lang="zh-CN" altLang="en-US" sz="2400" smtClean="0">
                <a:solidFill>
                  <a:schemeClr val="bg1"/>
                </a:solidFill>
                <a:latin typeface="黑体" panose="02010609060101010101" charset="-122"/>
                <a:ea typeface="黑体" panose="02010609060101010101" charset="-122"/>
              </a:rPr>
              <a:t>彗星轨道</a:t>
            </a:r>
            <a:endParaRPr lang="zh-CN" altLang="en-US" sz="2400" smtClean="0">
              <a:solidFill>
                <a:schemeClr val="bg1"/>
              </a:solidFill>
              <a:latin typeface="黑体" panose="02010609060101010101" charset="-122"/>
              <a:ea typeface="黑体" panose="02010609060101010101" charset="-122"/>
            </a:endParaRPr>
          </a:p>
        </p:txBody>
      </p:sp>
    </p:spTree>
    <p:custDataLst>
      <p:tags r:id="rId15"/>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3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4"/>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afterGroup">
                            <p:stCondLst>
                              <p:cond delay="0"/>
                            </p:stCondLst>
                            <p:childTnLst>
                              <p:par>
                                <p:cTn id="11" presetID="1" presetClass="entr" presetSubtype="0" fill="hold" nodeType="clickEffect">
                                  <p:stCondLst>
                                    <p:cond delay="0"/>
                                  </p:stCondLst>
                                  <p:childTnLst>
                                    <p:set>
                                      <p:cBhvr>
                                        <p:cTn id="12" dur="1" fill="hold">
                                          <p:stCondLst>
                                            <p:cond delay="0"/>
                                          </p:stCondLst>
                                        </p:cTn>
                                        <p:tgtEl>
                                          <p:spTgt spid="35"/>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6"/>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1" presetClass="entr" presetSubtype="0" fill="hold" nodeType="clickEffect">
                                  <p:stCondLst>
                                    <p:cond delay="0"/>
                                  </p:stCondLst>
                                  <p:childTnLst>
                                    <p:set>
                                      <p:cBhvr>
                                        <p:cTn id="18" dur="1" fill="hold">
                                          <p:stCondLst>
                                            <p:cond delay="0"/>
                                          </p:stCondLst>
                                        </p:cTn>
                                        <p:tgtEl>
                                          <p:spTgt spid="33"/>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7"/>
                                        </p:tgtEl>
                                        <p:attrNameLst>
                                          <p:attrName>style.visibility</p:attrName>
                                        </p:attrNameLst>
                                      </p:cBhvr>
                                      <p:to>
                                        <p:strVal val="visible"/>
                                      </p:to>
                                    </p:set>
                                  </p:childTnLst>
                                </p:cTn>
                              </p:par>
                            </p:childTnLst>
                          </p:cTn>
                        </p:par>
                      </p:childTnLst>
                    </p:cTn>
                  </p:par>
                  <p:par>
                    <p:cTn id="21" fill="hold" nodeType="clickPar">
                      <p:stCondLst>
                        <p:cond delay="indefinite"/>
                      </p:stCondLst>
                      <p:childTnLst>
                        <p:par>
                          <p:cTn id="22" fill="hold" nodeType="afterGroup">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2"/>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40"/>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afterGroup">
                            <p:stCondLst>
                              <p:cond delay="0"/>
                            </p:stCondLst>
                            <p:childTnLst>
                              <p:par>
                                <p:cTn id="29" presetID="1" presetClass="entr" presetSubtype="0" fill="hold" nodeType="clickEffect">
                                  <p:stCondLst>
                                    <p:cond delay="0"/>
                                  </p:stCondLst>
                                  <p:childTnLst>
                                    <p:set>
                                      <p:cBhvr>
                                        <p:cTn id="30" dur="1" fill="hold">
                                          <p:stCondLst>
                                            <p:cond delay="0"/>
                                          </p:stCondLst>
                                        </p:cTn>
                                        <p:tgtEl>
                                          <p:spTgt spid="119"/>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6" grpId="0"/>
      <p:bldP spid="37" grpId="0"/>
      <p:bldP spid="2" grpId="0"/>
      <p:bldP spid="40" grpId="0"/>
      <p:bldP spid="3" grpId="0"/>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文本框 16"/>
          <p:cNvSpPr txBox="1">
            <a:spLocks noChangeArrowheads="1"/>
          </p:cNvSpPr>
          <p:nvPr>
            <p:custDataLst>
              <p:tags r:id="rId3"/>
            </p:custDataLst>
          </p:nvPr>
        </p:nvSpPr>
        <p:spPr bwMode="auto">
          <a:xfrm>
            <a:off x="660400" y="1416685"/>
            <a:ext cx="5080000" cy="717550"/>
          </a:xfrm>
          <a:prstGeom prst="rect">
            <a:avLst/>
          </a:prstGeom>
          <a:noFill/>
          <a:ln>
            <a:noFill/>
          </a:ln>
        </p:spPr>
        <p:txBody>
          <a:bodyPr wrap="none">
            <a:noAutofit/>
          </a:bodyPr>
          <a:lstStyle>
            <a:lvl1pPr>
              <a:defRPr sz="2800">
                <a:solidFill>
                  <a:schemeClr val="tx1"/>
                </a:solidFill>
                <a:latin typeface="Arial"/>
                <a:ea typeface="宋体" panose="02010600030101010101" pitchFamily="2" charset="-122"/>
              </a:defRPr>
            </a:lvl1pPr>
            <a:lvl2pPr marL="742950" indent="-285750">
              <a:defRPr sz="2800">
                <a:solidFill>
                  <a:schemeClr val="tx1"/>
                </a:solidFill>
                <a:latin typeface="Arial"/>
                <a:ea typeface="宋体" panose="02010600030101010101" pitchFamily="2" charset="-122"/>
              </a:defRPr>
            </a:lvl2pPr>
            <a:lvl3pPr marL="1143000" indent="-228600">
              <a:defRPr sz="2800">
                <a:solidFill>
                  <a:schemeClr val="tx1"/>
                </a:solidFill>
                <a:latin typeface="Arial"/>
                <a:ea typeface="宋体" panose="02010600030101010101" pitchFamily="2" charset="-122"/>
              </a:defRPr>
            </a:lvl3pPr>
            <a:lvl4pPr marL="1600200" indent="-228600">
              <a:defRPr sz="2800">
                <a:solidFill>
                  <a:schemeClr val="tx1"/>
                </a:solidFill>
                <a:latin typeface="Arial"/>
                <a:ea typeface="宋体" panose="02010600030101010101" pitchFamily="2" charset="-122"/>
              </a:defRPr>
            </a:lvl4pPr>
            <a:lvl5pPr marL="2057400" indent="-228600">
              <a:defRPr sz="2800">
                <a:solidFill>
                  <a:schemeClr val="tx1"/>
                </a:solidFill>
                <a:latin typeface="Arial"/>
                <a:ea typeface="宋体" panose="02010600030101010101" pitchFamily="2" charset="-122"/>
              </a:defRPr>
            </a:lvl5pPr>
            <a:lvl6pPr marL="2514600" indent="-228600" eaLnBrk="0" fontAlgn="base" hangingPunct="0">
              <a:spcBef>
                <a:spcPct val="0"/>
              </a:spcBef>
              <a:spcAft>
                <a:spcPct val="0"/>
              </a:spcAft>
              <a:defRPr sz="2800">
                <a:solidFill>
                  <a:schemeClr val="tx1"/>
                </a:solidFill>
                <a:latin typeface="Arial"/>
                <a:ea typeface="宋体" panose="02010600030101010101" pitchFamily="2" charset="-122"/>
              </a:defRPr>
            </a:lvl6pPr>
            <a:lvl7pPr marL="2971800" indent="-228600" eaLnBrk="0" fontAlgn="base" hangingPunct="0">
              <a:spcBef>
                <a:spcPct val="0"/>
              </a:spcBef>
              <a:spcAft>
                <a:spcPct val="0"/>
              </a:spcAft>
              <a:defRPr sz="2800">
                <a:solidFill>
                  <a:schemeClr val="tx1"/>
                </a:solidFill>
                <a:latin typeface="Arial"/>
                <a:ea typeface="宋体" panose="02010600030101010101" pitchFamily="2" charset="-122"/>
              </a:defRPr>
            </a:lvl7pPr>
            <a:lvl8pPr marL="3429000" indent="-228600" eaLnBrk="0" fontAlgn="base" hangingPunct="0">
              <a:spcBef>
                <a:spcPct val="0"/>
              </a:spcBef>
              <a:spcAft>
                <a:spcPct val="0"/>
              </a:spcAft>
              <a:defRPr sz="2800">
                <a:solidFill>
                  <a:schemeClr val="tx1"/>
                </a:solidFill>
                <a:latin typeface="Arial"/>
                <a:ea typeface="宋体" panose="02010600030101010101" pitchFamily="2" charset="-122"/>
              </a:defRPr>
            </a:lvl8pPr>
            <a:lvl9pPr marL="3886200" indent="-228600" eaLnBrk="0" fontAlgn="base" hangingPunct="0">
              <a:spcBef>
                <a:spcPct val="0"/>
              </a:spcBef>
              <a:spcAft>
                <a:spcPct val="0"/>
              </a:spcAft>
              <a:defRPr sz="2800">
                <a:solidFill>
                  <a:schemeClr val="tx1"/>
                </a:solidFill>
                <a:latin typeface="Arial"/>
                <a:ea typeface="宋体" panose="02010600030101010101" pitchFamily="2" charset="-122"/>
              </a:defRPr>
            </a:lvl9pPr>
          </a:lstStyle>
          <a:p>
            <a:pPr eaLnBrk="1" hangingPunct="1">
              <a:lnSpc>
                <a:spcPct val="150000"/>
              </a:lnSpc>
              <a:defRPr/>
            </a:pPr>
            <a:r>
              <a:rPr lang="zh-CN" altLang="en-US" b="1">
                <a:solidFill>
                  <a:schemeClr val="bg1"/>
                </a:solidFill>
                <a:latin typeface="微软雅黑" panose="020b0503020204020204" charset="-122"/>
                <a:ea typeface="微软雅黑"/>
              </a:rPr>
              <a:t>哪些天体需要借用</a:t>
            </a:r>
            <a:r>
              <a:rPr lang="zh-CN" altLang="en-US" b="1" u="sng">
                <a:solidFill>
                  <a:srgbClr val="FF0000"/>
                </a:solidFill>
                <a:latin typeface="微软雅黑" panose="020b0503020204020204" charset="-122"/>
                <a:ea typeface="微软雅黑"/>
              </a:rPr>
              <a:t>工具</a:t>
            </a:r>
            <a:r>
              <a:rPr lang="zh-CN" altLang="en-US" b="1">
                <a:solidFill>
                  <a:schemeClr val="bg1"/>
                </a:solidFill>
                <a:latin typeface="微软雅黑" panose="020b0503020204020204" charset="-122"/>
                <a:ea typeface="微软雅黑"/>
              </a:rPr>
              <a:t>才能观察到？</a:t>
            </a:r>
            <a:endParaRPr lang="zh-CN" altLang="en-US" b="1">
              <a:solidFill>
                <a:schemeClr val="bg1"/>
              </a:solidFill>
              <a:latin typeface="微软雅黑" panose="020b0503020204020204" charset="-122"/>
              <a:ea typeface="微软雅黑"/>
            </a:endParaRPr>
          </a:p>
        </p:txBody>
      </p:sp>
      <p:sp>
        <p:nvSpPr>
          <p:cNvPr id="4" name="椭圆形标注 3"/>
          <p:cNvSpPr/>
          <p:nvPr>
            <p:custDataLst>
              <p:tags r:id="rId4"/>
            </p:custDataLst>
          </p:nvPr>
        </p:nvSpPr>
        <p:spPr>
          <a:xfrm>
            <a:off x="3157855" y="216535"/>
            <a:ext cx="2583180" cy="1200150"/>
          </a:xfrm>
          <a:prstGeom prst="wedgeEllipseCallout">
            <a:avLst>
              <a:gd name="adj1" fmla="val -33981"/>
              <a:gd name="adj2" fmla="val 64807"/>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16"/>
          <p:cNvSpPr txBox="1">
            <a:spLocks noChangeArrowheads="1"/>
          </p:cNvSpPr>
          <p:nvPr>
            <p:custDataLst>
              <p:tags r:id="rId5"/>
            </p:custDataLst>
          </p:nvPr>
        </p:nvSpPr>
        <p:spPr bwMode="auto">
          <a:xfrm>
            <a:off x="3404235" y="388620"/>
            <a:ext cx="2173605" cy="717550"/>
          </a:xfrm>
          <a:prstGeom prst="rect">
            <a:avLst/>
          </a:prstGeom>
          <a:noFill/>
          <a:ln>
            <a:noFill/>
          </a:ln>
        </p:spPr>
        <p:txBody>
          <a:bodyPr wrap="none">
            <a:noAutofit/>
          </a:bodyPr>
          <a:lstStyle>
            <a:lvl1pPr>
              <a:defRPr sz="2800">
                <a:solidFill>
                  <a:schemeClr val="tx1"/>
                </a:solidFill>
                <a:latin typeface="Arial"/>
                <a:ea typeface="宋体" panose="02010600030101010101" pitchFamily="2" charset="-122"/>
              </a:defRPr>
            </a:lvl1pPr>
            <a:lvl2pPr marL="742950" indent="-285750">
              <a:defRPr sz="2800">
                <a:solidFill>
                  <a:schemeClr val="tx1"/>
                </a:solidFill>
                <a:latin typeface="Arial"/>
                <a:ea typeface="宋体" panose="02010600030101010101" pitchFamily="2" charset="-122"/>
              </a:defRPr>
            </a:lvl2pPr>
            <a:lvl3pPr marL="1143000" indent="-228600">
              <a:defRPr sz="2800">
                <a:solidFill>
                  <a:schemeClr val="tx1"/>
                </a:solidFill>
                <a:latin typeface="Arial"/>
                <a:ea typeface="宋体" panose="02010600030101010101" pitchFamily="2" charset="-122"/>
              </a:defRPr>
            </a:lvl3pPr>
            <a:lvl4pPr marL="1600200" indent="-228600">
              <a:defRPr sz="2800">
                <a:solidFill>
                  <a:schemeClr val="tx1"/>
                </a:solidFill>
                <a:latin typeface="Arial"/>
                <a:ea typeface="宋体" panose="02010600030101010101" pitchFamily="2" charset="-122"/>
              </a:defRPr>
            </a:lvl4pPr>
            <a:lvl5pPr marL="2057400" indent="-228600">
              <a:defRPr sz="2800">
                <a:solidFill>
                  <a:schemeClr val="tx1"/>
                </a:solidFill>
                <a:latin typeface="Arial"/>
                <a:ea typeface="宋体" panose="02010600030101010101" pitchFamily="2" charset="-122"/>
              </a:defRPr>
            </a:lvl5pPr>
            <a:lvl6pPr marL="2514600" indent="-228600" eaLnBrk="0" fontAlgn="base" hangingPunct="0">
              <a:spcBef>
                <a:spcPct val="0"/>
              </a:spcBef>
              <a:spcAft>
                <a:spcPct val="0"/>
              </a:spcAft>
              <a:defRPr sz="2800">
                <a:solidFill>
                  <a:schemeClr val="tx1"/>
                </a:solidFill>
                <a:latin typeface="Arial"/>
                <a:ea typeface="宋体" panose="02010600030101010101" pitchFamily="2" charset="-122"/>
              </a:defRPr>
            </a:lvl6pPr>
            <a:lvl7pPr marL="2971800" indent="-228600" eaLnBrk="0" fontAlgn="base" hangingPunct="0">
              <a:spcBef>
                <a:spcPct val="0"/>
              </a:spcBef>
              <a:spcAft>
                <a:spcPct val="0"/>
              </a:spcAft>
              <a:defRPr sz="2800">
                <a:solidFill>
                  <a:schemeClr val="tx1"/>
                </a:solidFill>
                <a:latin typeface="Arial"/>
                <a:ea typeface="宋体" panose="02010600030101010101" pitchFamily="2" charset="-122"/>
              </a:defRPr>
            </a:lvl7pPr>
            <a:lvl8pPr marL="3429000" indent="-228600" eaLnBrk="0" fontAlgn="base" hangingPunct="0">
              <a:spcBef>
                <a:spcPct val="0"/>
              </a:spcBef>
              <a:spcAft>
                <a:spcPct val="0"/>
              </a:spcAft>
              <a:defRPr sz="2800">
                <a:solidFill>
                  <a:schemeClr val="tx1"/>
                </a:solidFill>
                <a:latin typeface="Arial"/>
                <a:ea typeface="宋体" panose="02010600030101010101" pitchFamily="2" charset="-122"/>
              </a:defRPr>
            </a:lvl8pPr>
            <a:lvl9pPr marL="3886200" indent="-228600" eaLnBrk="0" fontAlgn="base" hangingPunct="0">
              <a:spcBef>
                <a:spcPct val="0"/>
              </a:spcBef>
              <a:spcAft>
                <a:spcPct val="0"/>
              </a:spcAft>
              <a:defRPr sz="2800">
                <a:solidFill>
                  <a:schemeClr val="tx1"/>
                </a:solidFill>
                <a:latin typeface="Arial"/>
                <a:ea typeface="宋体" panose="02010600030101010101" pitchFamily="2" charset="-122"/>
              </a:defRPr>
            </a:lvl9pPr>
          </a:lstStyle>
          <a:p>
            <a:pPr eaLnBrk="1" hangingPunct="1">
              <a:lnSpc>
                <a:spcPct val="150000"/>
              </a:lnSpc>
              <a:defRPr/>
            </a:pPr>
            <a:r>
              <a:rPr lang="zh-CN" altLang="en-US" b="1">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a:rPr>
              <a:t>天文望远镜</a:t>
            </a:r>
            <a:endParaRPr lang="zh-CN" altLang="en-US" b="1">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a:endParaRPr>
          </a:p>
        </p:txBody>
      </p:sp>
      <p:sp>
        <p:nvSpPr>
          <p:cNvPr id="6" name="文本框 16"/>
          <p:cNvSpPr txBox="1">
            <a:spLocks noChangeArrowheads="1"/>
          </p:cNvSpPr>
          <p:nvPr>
            <p:custDataLst>
              <p:tags r:id="rId6"/>
            </p:custDataLst>
          </p:nvPr>
        </p:nvSpPr>
        <p:spPr bwMode="auto">
          <a:xfrm>
            <a:off x="1151890" y="3244850"/>
            <a:ext cx="1771015" cy="717550"/>
          </a:xfrm>
          <a:prstGeom prst="rect">
            <a:avLst/>
          </a:prstGeom>
          <a:noFill/>
          <a:ln>
            <a:noFill/>
          </a:ln>
        </p:spPr>
        <p:txBody>
          <a:bodyPr wrap="none">
            <a:noAutofit/>
          </a:bodyPr>
          <a:lstStyle>
            <a:lvl1pPr>
              <a:defRPr sz="2800">
                <a:solidFill>
                  <a:schemeClr val="tx1"/>
                </a:solidFill>
                <a:latin typeface="Arial"/>
                <a:ea typeface="宋体" panose="02010600030101010101" pitchFamily="2" charset="-122"/>
              </a:defRPr>
            </a:lvl1pPr>
            <a:lvl2pPr marL="742950" indent="-285750">
              <a:defRPr sz="2800">
                <a:solidFill>
                  <a:schemeClr val="tx1"/>
                </a:solidFill>
                <a:latin typeface="Arial"/>
                <a:ea typeface="宋体" panose="02010600030101010101" pitchFamily="2" charset="-122"/>
              </a:defRPr>
            </a:lvl2pPr>
            <a:lvl3pPr marL="1143000" indent="-228600">
              <a:defRPr sz="2800">
                <a:solidFill>
                  <a:schemeClr val="tx1"/>
                </a:solidFill>
                <a:latin typeface="Arial"/>
                <a:ea typeface="宋体" panose="02010600030101010101" pitchFamily="2" charset="-122"/>
              </a:defRPr>
            </a:lvl3pPr>
            <a:lvl4pPr marL="1600200" indent="-228600">
              <a:defRPr sz="2800">
                <a:solidFill>
                  <a:schemeClr val="tx1"/>
                </a:solidFill>
                <a:latin typeface="Arial"/>
                <a:ea typeface="宋体" panose="02010600030101010101" pitchFamily="2" charset="-122"/>
              </a:defRPr>
            </a:lvl4pPr>
            <a:lvl5pPr marL="2057400" indent="-228600">
              <a:defRPr sz="2800">
                <a:solidFill>
                  <a:schemeClr val="tx1"/>
                </a:solidFill>
                <a:latin typeface="Arial"/>
                <a:ea typeface="宋体" panose="02010600030101010101" pitchFamily="2" charset="-122"/>
              </a:defRPr>
            </a:lvl5pPr>
            <a:lvl6pPr marL="2514600" indent="-228600" eaLnBrk="0" fontAlgn="base" hangingPunct="0">
              <a:spcBef>
                <a:spcPct val="0"/>
              </a:spcBef>
              <a:spcAft>
                <a:spcPct val="0"/>
              </a:spcAft>
              <a:defRPr sz="2800">
                <a:solidFill>
                  <a:schemeClr val="tx1"/>
                </a:solidFill>
                <a:latin typeface="Arial"/>
                <a:ea typeface="宋体" panose="02010600030101010101" pitchFamily="2" charset="-122"/>
              </a:defRPr>
            </a:lvl6pPr>
            <a:lvl7pPr marL="2971800" indent="-228600" eaLnBrk="0" fontAlgn="base" hangingPunct="0">
              <a:spcBef>
                <a:spcPct val="0"/>
              </a:spcBef>
              <a:spcAft>
                <a:spcPct val="0"/>
              </a:spcAft>
              <a:defRPr sz="2800">
                <a:solidFill>
                  <a:schemeClr val="tx1"/>
                </a:solidFill>
                <a:latin typeface="Arial"/>
                <a:ea typeface="宋体" panose="02010600030101010101" pitchFamily="2" charset="-122"/>
              </a:defRPr>
            </a:lvl7pPr>
            <a:lvl8pPr marL="3429000" indent="-228600" eaLnBrk="0" fontAlgn="base" hangingPunct="0">
              <a:spcBef>
                <a:spcPct val="0"/>
              </a:spcBef>
              <a:spcAft>
                <a:spcPct val="0"/>
              </a:spcAft>
              <a:defRPr sz="2800">
                <a:solidFill>
                  <a:schemeClr val="tx1"/>
                </a:solidFill>
                <a:latin typeface="Arial"/>
                <a:ea typeface="宋体" panose="02010600030101010101" pitchFamily="2" charset="-122"/>
              </a:defRPr>
            </a:lvl8pPr>
            <a:lvl9pPr marL="3886200" indent="-228600" eaLnBrk="0" fontAlgn="base" hangingPunct="0">
              <a:spcBef>
                <a:spcPct val="0"/>
              </a:spcBef>
              <a:spcAft>
                <a:spcPct val="0"/>
              </a:spcAft>
              <a:defRPr sz="2800">
                <a:solidFill>
                  <a:schemeClr val="tx1"/>
                </a:solidFill>
                <a:latin typeface="Arial"/>
                <a:ea typeface="宋体" panose="02010600030101010101" pitchFamily="2" charset="-122"/>
              </a:defRPr>
            </a:lvl9pPr>
          </a:lstStyle>
          <a:p>
            <a:pPr eaLnBrk="1" hangingPunct="1">
              <a:lnSpc>
                <a:spcPct val="150000"/>
              </a:lnSpc>
              <a:defRPr/>
            </a:pPr>
            <a:r>
              <a:rPr lang="zh-CN" altLang="en-US" b="1">
                <a:solidFill>
                  <a:schemeClr val="bg1"/>
                </a:solidFill>
                <a:latin typeface="微软雅黑" panose="020b0503020204020204" charset="-122"/>
                <a:ea typeface="微软雅黑"/>
              </a:rPr>
              <a:t>水星、土星、天王星、海王星、小行星</a:t>
            </a:r>
            <a:endParaRPr lang="zh-CN" altLang="en-US" b="1">
              <a:solidFill>
                <a:schemeClr val="bg1"/>
              </a:solidFill>
              <a:latin typeface="微软雅黑" panose="020b0503020204020204" charset="-122"/>
              <a:ea typeface="微软雅黑"/>
            </a:endParaRPr>
          </a:p>
        </p:txBody>
      </p:sp>
      <p:pic>
        <p:nvPicPr>
          <p:cNvPr id="7" name="图片 6"/>
          <p:cNvPicPr>
            <a:picLocks noChangeAspect="1"/>
          </p:cNvPicPr>
          <p:nvPr>
            <p:custDataLst>
              <p:tags r:id="rId8"/>
            </p:custDataLst>
          </p:nvPr>
        </p:nvPicPr>
        <p:blipFill>
          <a:blip r:embed="rId7">
            <a:clrChange>
              <a:clrFrom>
                <a:srgbClr val="204C72">
                  <a:alpha val="100000"/>
                </a:srgbClr>
              </a:clrFrom>
              <a:clrTo>
                <a:srgbClr val="204C72">
                  <a:alpha val="100000"/>
                  <a:alpha val="0"/>
                </a:srgbClr>
              </a:clrTo>
            </a:clrChange>
          </a:blip>
          <a:stretch>
            <a:fillRect/>
          </a:stretch>
        </p:blipFill>
        <p:spPr>
          <a:xfrm flipH="1">
            <a:off x="9114155" y="2659380"/>
            <a:ext cx="3077845" cy="4198620"/>
          </a:xfrm>
          <a:prstGeom prst="rect">
            <a:avLst/>
          </a:prstGeom>
        </p:spPr>
      </p:pic>
    </p:spTree>
    <p:custDataLst>
      <p:tags r:id="rId9"/>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afterGroup">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文本占位符 6"/>
          <p:cNvSpPr>
            <a:spLocks noGrp="1"/>
          </p:cNvSpPr>
          <p:nvPr>
            <p:custDataLst>
              <p:tags r:id="rId3"/>
            </p:custDataLst>
          </p:nvPr>
        </p:nvSpPr>
        <p:spPr>
          <a:xfrm>
            <a:off x="200660" y="215900"/>
            <a:ext cx="6713855" cy="414020"/>
          </a:xfrm>
          <a:prstGeom prst="rect">
            <a:avLst/>
          </a:prstGeom>
        </p:spPr>
        <p:txBody>
          <a:bodyPr vert="horz" lIns="101600" tIns="0" rIns="82550" bIns="0" rtlCol="0">
            <a:noAutofit/>
          </a:bodyPr>
          <a:lstStyle>
            <a:lvl1pPr marL="0" indent="0" algn="l" defTabSz="914400" rtl="0" eaLnBrk="1" fontAlgn="auto" latinLnBrk="0" hangingPunct="1">
              <a:lnSpc>
                <a:spcPct val="100000"/>
              </a:lnSpc>
              <a:spcBef>
                <a:spcPct val="0"/>
              </a:spcBef>
              <a:spcAft>
                <a:spcPts val="1000"/>
              </a:spcAft>
              <a:buFont typeface="Arial" panose="020b0604020202020204" pitchFamily="34" charset="0"/>
              <a:buNone/>
              <a:defRPr sz="1800" u="none" strike="noStrike" kern="1200" cap="none" spc="150" normalizeH="0" baseline="0">
                <a:solidFill>
                  <a:schemeClr val="accent6"/>
                </a:solidFill>
                <a:uFillTx/>
                <a:latin typeface="Arial" panose="020b0604020202020204" pitchFamily="34" charset="0"/>
                <a:ea typeface="汉仪雅酷黑简" panose="00020600040101010101" pitchFamily="18" charset="-122"/>
                <a:cs typeface="+mn-cs"/>
              </a:defRPr>
            </a:lvl1pPr>
            <a:lvl2pPr marL="685800"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sz="1600" u="none" strike="noStrike" kern="1200" cap="none" spc="150" normalizeH="0" baseline="0">
                <a:solidFill>
                  <a:schemeClr val="bg1"/>
                </a:solidFill>
                <a:uFillTx/>
                <a:latin typeface="Arial" panose="020b0604020202020204" pitchFamily="34" charset="0"/>
                <a:ea typeface="汉仪雅酷黑 65W" panose="020b0604020202020204" pitchFamily="34" charset="-122"/>
                <a:cs typeface="+mn-cs"/>
              </a:defRPr>
            </a:lvl2pPr>
            <a:lvl3pPr marL="11430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bg1"/>
                </a:solidFill>
                <a:uFillTx/>
                <a:latin typeface="Arial" panose="020b0604020202020204" pitchFamily="34" charset="0"/>
                <a:ea typeface="汉仪雅酷黑 65W" panose="020b0604020202020204" pitchFamily="34" charset="-122"/>
                <a:cs typeface="+mn-cs"/>
              </a:defRPr>
            </a:lvl3pPr>
            <a:lvl4pPr marL="16002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bg1"/>
                </a:solidFill>
                <a:uFillTx/>
                <a:latin typeface="Arial" panose="020b0604020202020204" pitchFamily="34" charset="0"/>
                <a:ea typeface="汉仪雅酷黑 65W" panose="020b0604020202020204" pitchFamily="34" charset="-122"/>
                <a:cs typeface="+mn-cs"/>
              </a:defRPr>
            </a:lvl4pPr>
            <a:lvl5pPr marL="20574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bg1"/>
                </a:solidFill>
                <a:uFillTx/>
                <a:latin typeface="Arial" panose="020b0604020202020204" pitchFamily="34" charset="0"/>
                <a:ea typeface="汉仪雅酷黑 65W" panose="020b0604020202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lgn="l">
              <a:lnSpc>
                <a:spcPct val="100000"/>
              </a:lnSpc>
              <a:spcBef>
                <a:spcPct val="0"/>
              </a:spcBef>
              <a:spcAft>
                <a:spcPts val="1000"/>
              </a:spcAft>
              <a:buSzTx/>
              <a:buNone/>
            </a:pPr>
            <a:r>
              <a:rPr lang="zh-CN" altLang="en-US" sz="2800" b="1" spc="0">
                <a:solidFill>
                  <a:schemeClr val="bg1"/>
                </a:solidFill>
                <a:latin typeface="微软雅黑" panose="020b0503020204020204" charset="-122"/>
                <a:ea typeface="微软雅黑"/>
                <a:sym typeface="+mn-ea"/>
              </a:rPr>
              <a:t>活动二：画一张太阳系天体全家福</a:t>
            </a:r>
            <a:endParaRPr lang="zh-CN" altLang="en-US" sz="2800" b="1" spc="0">
              <a:solidFill>
                <a:schemeClr val="bg1"/>
              </a:solidFill>
              <a:latin typeface="微软雅黑" panose="020b0503020204020204" charset="-122"/>
              <a:ea typeface="微软雅黑"/>
              <a:sym typeface="+mn-ea"/>
            </a:endParaRPr>
          </a:p>
          <a:p>
            <a:pPr marL="0" lvl="0" indent="0" algn="l">
              <a:lnSpc>
                <a:spcPct val="100000"/>
              </a:lnSpc>
              <a:spcBef>
                <a:spcPct val="0"/>
              </a:spcBef>
              <a:spcAft>
                <a:spcPts val="1000"/>
              </a:spcAft>
              <a:buSzTx/>
              <a:buNone/>
            </a:pPr>
            <a:endParaRPr lang="zh-CN" altLang="en-US" sz="2800" b="1" spc="0">
              <a:solidFill>
                <a:schemeClr val="bg1"/>
              </a:solidFill>
              <a:latin typeface="微软雅黑" panose="020b0503020204020204" charset="-122"/>
              <a:ea typeface="微软雅黑"/>
              <a:sym typeface="+mn-ea"/>
            </a:endParaRPr>
          </a:p>
        </p:txBody>
      </p:sp>
      <p:pic>
        <p:nvPicPr>
          <p:cNvPr id="4" name="图片 3"/>
          <p:cNvPicPr>
            <a:picLocks noChangeAspect="1"/>
          </p:cNvPicPr>
          <p:nvPr>
            <p:custDataLst>
              <p:tags r:id="rId5"/>
            </p:custDataLst>
          </p:nvPr>
        </p:nvPicPr>
        <p:blipFill>
          <a:blip r:embed="rId4"/>
          <a:srcRect r="2645"/>
          <a:stretch>
            <a:fillRect/>
          </a:stretch>
        </p:blipFill>
        <p:spPr>
          <a:xfrm rot="16200000">
            <a:off x="4066540" y="1268095"/>
            <a:ext cx="2927350" cy="8007350"/>
          </a:xfrm>
          <a:prstGeom prst="rect">
            <a:avLst/>
          </a:prstGeom>
        </p:spPr>
      </p:pic>
      <p:pic>
        <p:nvPicPr>
          <p:cNvPr id="5" name="图片 4"/>
          <p:cNvPicPr>
            <a:picLocks noChangeAspect="1"/>
          </p:cNvPicPr>
          <p:nvPr>
            <p:custDataLst>
              <p:tags r:id="rId7"/>
            </p:custDataLst>
          </p:nvPr>
        </p:nvPicPr>
        <p:blipFill>
          <a:blip r:embed="rId6"/>
          <a:stretch>
            <a:fillRect/>
          </a:stretch>
        </p:blipFill>
        <p:spPr>
          <a:xfrm rot="16200000">
            <a:off x="6449060" y="229870"/>
            <a:ext cx="2449195" cy="3718560"/>
          </a:xfrm>
          <a:prstGeom prst="rect">
            <a:avLst/>
          </a:prstGeom>
        </p:spPr>
      </p:pic>
      <p:pic>
        <p:nvPicPr>
          <p:cNvPr id="6" name="图片 5"/>
          <p:cNvPicPr>
            <a:picLocks noChangeAspect="1"/>
          </p:cNvPicPr>
          <p:nvPr>
            <p:custDataLst>
              <p:tags r:id="rId9"/>
            </p:custDataLst>
          </p:nvPr>
        </p:nvPicPr>
        <p:blipFill>
          <a:blip r:embed="rId8"/>
          <a:stretch>
            <a:fillRect/>
          </a:stretch>
        </p:blipFill>
        <p:spPr>
          <a:xfrm>
            <a:off x="1424305" y="864870"/>
            <a:ext cx="3669665" cy="2450465"/>
          </a:xfrm>
          <a:prstGeom prst="rect">
            <a:avLst/>
          </a:prstGeom>
        </p:spPr>
      </p:pic>
    </p:spTree>
    <p:custDataLst>
      <p:tags r:id="rId10"/>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3" name="图片 2"/>
          <p:cNvPicPr>
            <a:picLocks noChangeAspect="1"/>
          </p:cNvPicPr>
          <p:nvPr>
            <p:custDataLst>
              <p:tags r:id="rId4"/>
            </p:custDataLst>
          </p:nvPr>
        </p:nvPicPr>
        <p:blipFill>
          <a:blip r:embed="rId3"/>
          <a:stretch>
            <a:fillRect/>
          </a:stretch>
        </p:blipFill>
        <p:spPr>
          <a:xfrm rot="16200000">
            <a:off x="6959600" y="-419735"/>
            <a:ext cx="3097530" cy="4300855"/>
          </a:xfrm>
          <a:prstGeom prst="rect">
            <a:avLst/>
          </a:prstGeom>
        </p:spPr>
      </p:pic>
      <p:pic>
        <p:nvPicPr>
          <p:cNvPr id="2" name="图片 1"/>
          <p:cNvPicPr/>
          <p:nvPr>
            <p:custDataLst>
              <p:tags r:id="rId6"/>
            </p:custDataLst>
          </p:nvPr>
        </p:nvPicPr>
        <p:blipFill>
          <a:blip r:embed="rId5"/>
          <a:stretch>
            <a:fillRect/>
          </a:stretch>
        </p:blipFill>
        <p:spPr>
          <a:xfrm>
            <a:off x="834390" y="182245"/>
            <a:ext cx="4288155" cy="3098165"/>
          </a:xfrm>
          <a:prstGeom prst="rect">
            <a:avLst/>
          </a:prstGeom>
        </p:spPr>
      </p:pic>
      <p:pic>
        <p:nvPicPr>
          <p:cNvPr id="7" name="图片 6"/>
          <p:cNvPicPr>
            <a:picLocks noChangeAspect="1"/>
          </p:cNvPicPr>
          <p:nvPr>
            <p:custDataLst>
              <p:tags r:id="rId8"/>
            </p:custDataLst>
          </p:nvPr>
        </p:nvPicPr>
        <p:blipFill>
          <a:blip r:embed="rId7"/>
          <a:stretch>
            <a:fillRect/>
          </a:stretch>
        </p:blipFill>
        <p:spPr>
          <a:xfrm rot="16200000">
            <a:off x="6966585" y="2834640"/>
            <a:ext cx="3097530" cy="4287520"/>
          </a:xfrm>
          <a:prstGeom prst="rect">
            <a:avLst/>
          </a:prstGeom>
        </p:spPr>
      </p:pic>
      <p:pic>
        <p:nvPicPr>
          <p:cNvPr id="8" name="图片 7"/>
          <p:cNvPicPr>
            <a:picLocks noChangeAspect="1"/>
          </p:cNvPicPr>
          <p:nvPr>
            <p:custDataLst>
              <p:tags r:id="rId10"/>
            </p:custDataLst>
          </p:nvPr>
        </p:nvPicPr>
        <p:blipFill>
          <a:blip r:embed="rId9"/>
          <a:stretch>
            <a:fillRect/>
          </a:stretch>
        </p:blipFill>
        <p:spPr>
          <a:xfrm rot="10800000">
            <a:off x="834390" y="3429000"/>
            <a:ext cx="4302760" cy="3098165"/>
          </a:xfrm>
          <a:prstGeom prst="rect">
            <a:avLst/>
          </a:prstGeom>
        </p:spPr>
      </p:pic>
    </p:spTree>
    <p:custDataLst>
      <p:tags r:id="rId11"/>
    </p:custDataLst>
  </p:cSld>
  <p:clrMapOvr>
    <a:masterClrMapping/>
  </p:clrMapOvr>
  <p:transition/>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矩形 1"/>
          <p:cNvSpPr/>
          <p:nvPr>
            <p:custDataLst>
              <p:tags r:id="rId3"/>
            </p:custDataLst>
          </p:nvPr>
        </p:nvSpPr>
        <p:spPr>
          <a:xfrm>
            <a:off x="363603" y="441584"/>
            <a:ext cx="1117614" cy="523220"/>
          </a:xfrm>
          <a:prstGeom prst="rect">
            <a:avLst/>
          </a:prstGeom>
        </p:spPr>
        <p:txBody>
          <a:bodyPr wrap="none">
            <a:spAutoFit/>
          </a:bodyPr>
          <a:lstStyle/>
          <a:p>
            <a:pPr marL="0" marR="0" lvl="0" indent="0" defTabSz="914400" eaLnBrk="1" fontAlgn="auto" latinLnBrk="0" hangingPunct="1">
              <a:lnSpc>
                <a:spcPct val="100000"/>
              </a:lnSpc>
              <a:spcBef>
                <a:spcPct val="0"/>
              </a:spcBef>
              <a:spcAft>
                <a:spcPct val="0"/>
              </a:spcAft>
              <a:buClrTx/>
              <a:buSzTx/>
              <a:buFontTx/>
              <a:buNone/>
              <a:defRPr/>
            </a:pPr>
            <a:r>
              <a:rPr kumimoji="0" lang="zh-CN" altLang="en-US" sz="2800" b="1" i="0" u="none" strike="noStrike" kern="0" cap="none" spc="0" normalizeH="0" baseline="0" noProof="0">
                <a:ln>
                  <a:noFill/>
                </a:ln>
                <a:solidFill>
                  <a:schemeClr val="bg1"/>
                </a:solidFill>
                <a:effectLst/>
                <a:uLnTx/>
                <a:uFillTx/>
                <a:latin typeface="微软雅黑" panose="020b0503020204020204" charset="-122"/>
                <a:ea typeface="微软雅黑"/>
                <a:sym typeface="Arial" panose="020b0604020202020204" pitchFamily="34" charset="0"/>
              </a:rPr>
              <a:t>研  讨</a:t>
            </a:r>
            <a:endParaRPr kumimoji="0" lang="zh-CN" altLang="en-US" sz="2800" b="1" i="0" u="none" strike="noStrike" kern="0" cap="none" spc="0" normalizeH="0" baseline="0" noProof="0">
              <a:ln>
                <a:noFill/>
              </a:ln>
              <a:solidFill>
                <a:schemeClr val="bg1"/>
              </a:solidFill>
              <a:effectLst/>
              <a:uLnTx/>
              <a:uFillTx/>
              <a:latin typeface="微软雅黑" panose="020b0503020204020204" charset="-122"/>
              <a:ea typeface="微软雅黑"/>
              <a:sym typeface="Arial" panose="020b0604020202020204" pitchFamily="34" charset="0"/>
            </a:endParaRPr>
          </a:p>
        </p:txBody>
      </p:sp>
      <p:sp>
        <p:nvSpPr>
          <p:cNvPr id="3" name="矩形 2"/>
          <p:cNvSpPr/>
          <p:nvPr>
            <p:custDataLst>
              <p:tags r:id="rId4"/>
            </p:custDataLst>
          </p:nvPr>
        </p:nvSpPr>
        <p:spPr>
          <a:xfrm>
            <a:off x="1184023" y="1217980"/>
            <a:ext cx="8071406" cy="521970"/>
          </a:xfrm>
          <a:prstGeom prst="rect">
            <a:avLst/>
          </a:prstGeom>
        </p:spPr>
        <p:txBody>
          <a:bodyPr wrap="square">
            <a:spAutoFit/>
          </a:bodyPr>
          <a:lstStyle/>
          <a:p>
            <a:r>
              <a:rPr lang="en-US" altLang="zh-CN" sz="2800" b="1">
                <a:solidFill>
                  <a:schemeClr val="bg1"/>
                </a:solidFill>
                <a:latin typeface="微软雅黑" panose="020b0503020204020204" charset="-122"/>
                <a:ea typeface="微软雅黑"/>
                <a:cs typeface="微软雅黑" panose="020b0503020204020204" charset="-122"/>
              </a:rPr>
              <a:t>1.</a:t>
            </a:r>
            <a:r>
              <a:rPr lang="zh-CN" altLang="en-US" sz="2800" b="1">
                <a:solidFill>
                  <a:schemeClr val="bg1"/>
                </a:solidFill>
                <a:latin typeface="微软雅黑" panose="020b0503020204020204" charset="-122"/>
                <a:ea typeface="微软雅黑"/>
                <a:cs typeface="微软雅黑" panose="020b0503020204020204" charset="-122"/>
                <a:sym typeface="+mn-ea"/>
              </a:rPr>
              <a:t>太阳系大家庭中有哪些天体？</a:t>
            </a:r>
            <a:endParaRPr lang="zh-CN" altLang="en-US" sz="2800" b="1">
              <a:solidFill>
                <a:schemeClr val="bg1"/>
              </a:solidFill>
              <a:latin typeface="微软雅黑" panose="020b0503020204020204" charset="-122"/>
              <a:ea typeface="微软雅黑"/>
              <a:cs typeface="微软雅黑" panose="020b0503020204020204" charset="-122"/>
            </a:endParaRPr>
          </a:p>
        </p:txBody>
      </p:sp>
      <p:sp>
        <p:nvSpPr>
          <p:cNvPr id="6" name="文本框 5"/>
          <p:cNvSpPr txBox="1"/>
          <p:nvPr>
            <p:custDataLst>
              <p:tags r:id="rId5"/>
            </p:custDataLst>
          </p:nvPr>
        </p:nvSpPr>
        <p:spPr>
          <a:xfrm>
            <a:off x="1279525" y="1922780"/>
            <a:ext cx="6096000" cy="460375"/>
          </a:xfrm>
          <a:prstGeom prst="rect">
            <a:avLst/>
          </a:prstGeom>
          <a:noFill/>
        </p:spPr>
        <p:txBody>
          <a:bodyPr wrap="square" rtlCol="0" anchor="t">
            <a:spAutoFit/>
          </a:bodyPr>
          <a:lstStyle/>
          <a:p>
            <a:pPr algn="l"/>
            <a:r>
              <a:rPr lang="zh-CN" altLang="en-US" sz="2400">
                <a:solidFill>
                  <a:schemeClr val="bg1"/>
                </a:solidFill>
                <a:latin typeface="微软雅黑" panose="020b0503020204020204" charset="-122"/>
                <a:ea typeface="微软雅黑"/>
                <a:sym typeface="+mn-ea"/>
              </a:rPr>
              <a:t>恒</a:t>
            </a:r>
            <a:r>
              <a:rPr lang="en-US" altLang="zh-CN" sz="2400">
                <a:solidFill>
                  <a:schemeClr val="bg1"/>
                </a:solidFill>
                <a:latin typeface="微软雅黑" panose="020b0503020204020204" charset="-122"/>
                <a:ea typeface="微软雅黑"/>
                <a:sym typeface="+mn-ea"/>
              </a:rPr>
              <a:t>   </a:t>
            </a:r>
            <a:r>
              <a:rPr lang="zh-CN" altLang="en-US" sz="2400">
                <a:solidFill>
                  <a:schemeClr val="bg1"/>
                </a:solidFill>
                <a:latin typeface="微软雅黑" panose="020b0503020204020204" charset="-122"/>
                <a:ea typeface="微软雅黑"/>
                <a:sym typeface="+mn-ea"/>
              </a:rPr>
              <a:t>星：</a:t>
            </a:r>
            <a:r>
              <a:rPr lang="zh-CN" altLang="en-US" sz="2400" b="1">
                <a:solidFill>
                  <a:srgbClr val="FF7105"/>
                </a:solidFill>
                <a:latin typeface="微软雅黑" panose="020b0503020204020204" charset="-122"/>
                <a:ea typeface="微软雅黑"/>
                <a:sym typeface="+mn-ea"/>
              </a:rPr>
              <a:t>太阳</a:t>
            </a:r>
            <a:endParaRPr lang="zh-CN" altLang="en-US" sz="2400">
              <a:solidFill>
                <a:schemeClr val="bg1"/>
              </a:solidFill>
              <a:latin typeface="微软雅黑" panose="020b0503020204020204" charset="-122"/>
              <a:ea typeface="微软雅黑"/>
              <a:sym typeface="+mn-ea"/>
            </a:endParaRPr>
          </a:p>
        </p:txBody>
      </p:sp>
      <p:sp>
        <p:nvSpPr>
          <p:cNvPr id="8" name="文本框 7"/>
          <p:cNvSpPr txBox="1"/>
          <p:nvPr>
            <p:custDataLst>
              <p:tags r:id="rId6"/>
            </p:custDataLst>
          </p:nvPr>
        </p:nvSpPr>
        <p:spPr>
          <a:xfrm>
            <a:off x="1279525" y="2593975"/>
            <a:ext cx="9429750" cy="460375"/>
          </a:xfrm>
          <a:prstGeom prst="rect">
            <a:avLst/>
          </a:prstGeom>
          <a:noFill/>
        </p:spPr>
        <p:txBody>
          <a:bodyPr wrap="square" rtlCol="0" anchor="t">
            <a:spAutoFit/>
          </a:bodyPr>
          <a:lstStyle/>
          <a:p>
            <a:r>
              <a:rPr lang="zh-CN" altLang="en-US" sz="2400">
                <a:solidFill>
                  <a:schemeClr val="bg1"/>
                </a:solidFill>
                <a:latin typeface="微软雅黑" panose="020b0503020204020204" charset="-122"/>
                <a:ea typeface="微软雅黑"/>
                <a:sym typeface="+mn-ea"/>
              </a:rPr>
              <a:t>行</a:t>
            </a:r>
            <a:r>
              <a:rPr lang="en-US" altLang="zh-CN" sz="2400">
                <a:solidFill>
                  <a:schemeClr val="bg1"/>
                </a:solidFill>
                <a:latin typeface="微软雅黑" panose="020b0503020204020204" charset="-122"/>
                <a:ea typeface="微软雅黑"/>
                <a:sym typeface="+mn-ea"/>
              </a:rPr>
              <a:t>   </a:t>
            </a:r>
            <a:r>
              <a:rPr lang="zh-CN" altLang="en-US" sz="2400">
                <a:solidFill>
                  <a:schemeClr val="bg1"/>
                </a:solidFill>
                <a:latin typeface="微软雅黑" panose="020b0503020204020204" charset="-122"/>
                <a:ea typeface="微软雅黑"/>
                <a:sym typeface="+mn-ea"/>
              </a:rPr>
              <a:t>星：</a:t>
            </a:r>
            <a:r>
              <a:rPr lang="zh-CN" altLang="en-US" sz="2400" b="1">
                <a:solidFill>
                  <a:srgbClr val="FF7105"/>
                </a:solidFill>
                <a:latin typeface="微软雅黑" panose="020b0503020204020204" charset="-122"/>
                <a:ea typeface="微软雅黑"/>
                <a:sym typeface="+mn-ea"/>
              </a:rPr>
              <a:t>水星、金星、地球、火星、木星、土星、天王星、海王星</a:t>
            </a:r>
            <a:endParaRPr lang="zh-CN" altLang="en-US" sz="2400">
              <a:solidFill>
                <a:schemeClr val="bg1"/>
              </a:solidFill>
              <a:latin typeface="微软雅黑" panose="020b0503020204020204" charset="-122"/>
              <a:ea typeface="微软雅黑"/>
              <a:sym typeface="+mn-ea"/>
            </a:endParaRPr>
          </a:p>
        </p:txBody>
      </p:sp>
      <p:sp>
        <p:nvSpPr>
          <p:cNvPr id="10" name="文本框 9"/>
          <p:cNvSpPr txBox="1"/>
          <p:nvPr>
            <p:custDataLst>
              <p:tags r:id="rId7"/>
            </p:custDataLst>
          </p:nvPr>
        </p:nvSpPr>
        <p:spPr>
          <a:xfrm>
            <a:off x="1279525" y="3265170"/>
            <a:ext cx="6096000" cy="460375"/>
          </a:xfrm>
          <a:prstGeom prst="rect">
            <a:avLst/>
          </a:prstGeom>
          <a:noFill/>
        </p:spPr>
        <p:txBody>
          <a:bodyPr wrap="square" rtlCol="0" anchor="t">
            <a:spAutoFit/>
          </a:bodyPr>
          <a:lstStyle/>
          <a:p>
            <a:r>
              <a:rPr lang="zh-CN" altLang="en-US" sz="2400">
                <a:solidFill>
                  <a:schemeClr val="bg1"/>
                </a:solidFill>
                <a:latin typeface="微软雅黑" panose="020b0503020204020204" charset="-122"/>
                <a:ea typeface="微软雅黑"/>
                <a:sym typeface="+mn-ea"/>
              </a:rPr>
              <a:t>矮行星：</a:t>
            </a:r>
            <a:r>
              <a:rPr lang="zh-CN" altLang="en-US" sz="2400" b="1">
                <a:solidFill>
                  <a:srgbClr val="FF7105"/>
                </a:solidFill>
                <a:latin typeface="微软雅黑" panose="020b0503020204020204" charset="-122"/>
                <a:ea typeface="微软雅黑"/>
                <a:sym typeface="+mn-ea"/>
              </a:rPr>
              <a:t>冥王星</a:t>
            </a:r>
            <a:endParaRPr lang="zh-CN" altLang="en-US" sz="2400">
              <a:solidFill>
                <a:schemeClr val="bg1"/>
              </a:solidFill>
              <a:latin typeface="微软雅黑" panose="020b0503020204020204" charset="-122"/>
              <a:ea typeface="微软雅黑"/>
              <a:sym typeface="+mn-ea"/>
            </a:endParaRPr>
          </a:p>
        </p:txBody>
      </p:sp>
      <p:sp>
        <p:nvSpPr>
          <p:cNvPr id="11" name="文本框 10"/>
          <p:cNvSpPr txBox="1"/>
          <p:nvPr>
            <p:custDataLst>
              <p:tags r:id="rId8"/>
            </p:custDataLst>
          </p:nvPr>
        </p:nvSpPr>
        <p:spPr>
          <a:xfrm>
            <a:off x="1279525" y="3936365"/>
            <a:ext cx="6096000" cy="460375"/>
          </a:xfrm>
          <a:prstGeom prst="rect">
            <a:avLst/>
          </a:prstGeom>
          <a:noFill/>
        </p:spPr>
        <p:txBody>
          <a:bodyPr wrap="square" rtlCol="0" anchor="t">
            <a:spAutoFit/>
          </a:bodyPr>
          <a:lstStyle/>
          <a:p>
            <a:pPr algn="l"/>
            <a:r>
              <a:rPr lang="zh-CN" altLang="en-US" sz="2400">
                <a:solidFill>
                  <a:schemeClr val="bg1"/>
                </a:solidFill>
                <a:latin typeface="微软雅黑" panose="020b0503020204020204" charset="-122"/>
                <a:ea typeface="微软雅黑"/>
                <a:sym typeface="+mn-ea"/>
              </a:rPr>
              <a:t>卫</a:t>
            </a:r>
            <a:r>
              <a:rPr lang="en-US" altLang="zh-CN" sz="2400">
                <a:solidFill>
                  <a:schemeClr val="bg1"/>
                </a:solidFill>
                <a:latin typeface="微软雅黑" panose="020b0503020204020204" charset="-122"/>
                <a:ea typeface="微软雅黑"/>
                <a:sym typeface="+mn-ea"/>
              </a:rPr>
              <a:t>   </a:t>
            </a:r>
            <a:r>
              <a:rPr lang="zh-CN" altLang="en-US" sz="2400">
                <a:solidFill>
                  <a:schemeClr val="bg1"/>
                </a:solidFill>
                <a:latin typeface="微软雅黑" panose="020b0503020204020204" charset="-122"/>
                <a:ea typeface="微软雅黑"/>
                <a:sym typeface="+mn-ea"/>
              </a:rPr>
              <a:t>星：</a:t>
            </a:r>
            <a:r>
              <a:rPr lang="zh-CN" altLang="en-US" sz="2400" b="1">
                <a:solidFill>
                  <a:srgbClr val="FF7105"/>
                </a:solidFill>
                <a:latin typeface="微软雅黑" panose="020b0503020204020204" charset="-122"/>
                <a:ea typeface="微软雅黑"/>
                <a:sym typeface="+mn-ea"/>
              </a:rPr>
              <a:t>月球等</a:t>
            </a:r>
            <a:endParaRPr lang="zh-CN" altLang="en-US" sz="2400">
              <a:solidFill>
                <a:schemeClr val="bg1"/>
              </a:solidFill>
              <a:latin typeface="微软雅黑" panose="020b0503020204020204" charset="-122"/>
              <a:ea typeface="微软雅黑"/>
              <a:sym typeface="+mn-ea"/>
            </a:endParaRPr>
          </a:p>
        </p:txBody>
      </p:sp>
      <p:sp>
        <p:nvSpPr>
          <p:cNvPr id="12" name="文本框 11"/>
          <p:cNvSpPr txBox="1"/>
          <p:nvPr>
            <p:custDataLst>
              <p:tags r:id="rId9"/>
            </p:custDataLst>
          </p:nvPr>
        </p:nvSpPr>
        <p:spPr>
          <a:xfrm>
            <a:off x="1279525" y="4607560"/>
            <a:ext cx="6096000" cy="460375"/>
          </a:xfrm>
          <a:prstGeom prst="rect">
            <a:avLst/>
          </a:prstGeom>
          <a:noFill/>
        </p:spPr>
        <p:txBody>
          <a:bodyPr wrap="square" rtlCol="0" anchor="t">
            <a:spAutoFit/>
          </a:bodyPr>
          <a:lstStyle/>
          <a:p>
            <a:pPr algn="l"/>
            <a:r>
              <a:rPr lang="zh-CN" altLang="en-US" sz="2400">
                <a:solidFill>
                  <a:schemeClr val="bg1"/>
                </a:solidFill>
                <a:latin typeface="微软雅黑" panose="020b0503020204020204" charset="-122"/>
                <a:ea typeface="微软雅黑"/>
                <a:sym typeface="+mn-ea"/>
              </a:rPr>
              <a:t>小行星、彗星、流星等</a:t>
            </a:r>
            <a:endParaRPr lang="zh-CN" altLang="en-US" sz="2400">
              <a:solidFill>
                <a:schemeClr val="bg1"/>
              </a:solidFill>
              <a:latin typeface="微软雅黑" panose="020b0503020204020204" charset="-122"/>
              <a:ea typeface="微软雅黑"/>
              <a:sym typeface="+mn-ea"/>
            </a:endParaRPr>
          </a:p>
        </p:txBody>
      </p:sp>
    </p:spTree>
    <p:custDataLst>
      <p:tags r:id="rId10"/>
    </p:custDataLst>
  </p:cSld>
  <p:clrMapOvr>
    <a:masterClrMapping/>
  </p:clrMapOvr>
  <p:transition/>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10" name="图片 9"/>
          <p:cNvPicPr>
            <a:picLocks noChangeAspect="1"/>
          </p:cNvPicPr>
          <p:nvPr userDrawn="1">
            <p:custDataLst>
              <p:tags r:id="rId4"/>
            </p:custDataLst>
          </p:nvPr>
        </p:nvPicPr>
        <p:blipFill>
          <a:blip r:embed="rId3"/>
          <a:stretch>
            <a:fillRect/>
          </a:stretch>
        </p:blipFill>
        <p:spPr>
          <a:xfrm>
            <a:off x="9745014" y="2236"/>
            <a:ext cx="2442210" cy="1593850"/>
          </a:xfrm>
          <a:prstGeom prst="rect">
            <a:avLst/>
          </a:prstGeom>
        </p:spPr>
      </p:pic>
      <p:sp>
        <p:nvSpPr>
          <p:cNvPr id="2" name="文本占位符 6"/>
          <p:cNvSpPr>
            <a:spLocks noGrp="1"/>
          </p:cNvSpPr>
          <p:nvPr>
            <p:custDataLst>
              <p:tags r:id="rId5"/>
            </p:custDataLst>
          </p:nvPr>
        </p:nvSpPr>
        <p:spPr>
          <a:xfrm>
            <a:off x="402590" y="416560"/>
            <a:ext cx="6713855" cy="414020"/>
          </a:xfrm>
          <a:prstGeom prst="rect">
            <a:avLst/>
          </a:prstGeom>
        </p:spPr>
        <p:txBody>
          <a:bodyPr vert="horz" lIns="101600" tIns="0" rIns="82550" bIns="0" rtlCol="0">
            <a:noAutofit/>
          </a:bodyPr>
          <a:lstStyle>
            <a:lvl1pPr marL="0" indent="0" algn="l" defTabSz="914400" rtl="0" eaLnBrk="1" fontAlgn="auto" latinLnBrk="0" hangingPunct="1">
              <a:lnSpc>
                <a:spcPct val="100000"/>
              </a:lnSpc>
              <a:spcBef>
                <a:spcPct val="0"/>
              </a:spcBef>
              <a:spcAft>
                <a:spcPts val="1000"/>
              </a:spcAft>
              <a:buFont typeface="Arial" panose="020b0604020202020204" pitchFamily="34" charset="0"/>
              <a:buNone/>
              <a:defRPr sz="1800" u="none" strike="noStrike" kern="1200" cap="none" spc="150" normalizeH="0" baseline="0">
                <a:solidFill>
                  <a:schemeClr val="accent6"/>
                </a:solidFill>
                <a:uFillTx/>
                <a:latin typeface="Arial" panose="020b0604020202020204" pitchFamily="34" charset="0"/>
                <a:ea typeface="汉仪雅酷黑简" panose="00020600040101010101" pitchFamily="18" charset="-122"/>
                <a:cs typeface="+mn-cs"/>
              </a:defRPr>
            </a:lvl1pPr>
            <a:lvl2pPr marL="685800"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sz="1600" u="none" strike="noStrike" kern="1200" cap="none" spc="150" normalizeH="0" baseline="0">
                <a:solidFill>
                  <a:schemeClr val="bg1"/>
                </a:solidFill>
                <a:uFillTx/>
                <a:latin typeface="Arial" panose="020b0604020202020204" pitchFamily="34" charset="0"/>
                <a:ea typeface="汉仪雅酷黑 65W" panose="020b0604020202020204" pitchFamily="34" charset="-122"/>
                <a:cs typeface="+mn-cs"/>
              </a:defRPr>
            </a:lvl2pPr>
            <a:lvl3pPr marL="11430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bg1"/>
                </a:solidFill>
                <a:uFillTx/>
                <a:latin typeface="Arial" panose="020b0604020202020204" pitchFamily="34" charset="0"/>
                <a:ea typeface="汉仪雅酷黑 65W" panose="020b0604020202020204" pitchFamily="34" charset="-122"/>
                <a:cs typeface="+mn-cs"/>
              </a:defRPr>
            </a:lvl3pPr>
            <a:lvl4pPr marL="16002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bg1"/>
                </a:solidFill>
                <a:uFillTx/>
                <a:latin typeface="Arial" panose="020b0604020202020204" pitchFamily="34" charset="0"/>
                <a:ea typeface="汉仪雅酷黑 65W" panose="020b0604020202020204" pitchFamily="34" charset="-122"/>
                <a:cs typeface="+mn-cs"/>
              </a:defRPr>
            </a:lvl4pPr>
            <a:lvl5pPr marL="20574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bg1"/>
                </a:solidFill>
                <a:uFillTx/>
                <a:latin typeface="Arial" panose="020b0604020202020204" pitchFamily="34" charset="0"/>
                <a:ea typeface="汉仪雅酷黑 65W" panose="020b0604020202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lgn="l">
              <a:lnSpc>
                <a:spcPct val="100000"/>
              </a:lnSpc>
              <a:spcBef>
                <a:spcPct val="0"/>
              </a:spcBef>
              <a:spcAft>
                <a:spcPts val="1000"/>
              </a:spcAft>
              <a:buSzTx/>
              <a:buNone/>
            </a:pPr>
            <a:r>
              <a:rPr lang="zh-CN" altLang="en-US" sz="2800" b="1" spc="0">
                <a:solidFill>
                  <a:schemeClr val="bg1"/>
                </a:solidFill>
                <a:latin typeface="微软雅黑" panose="020b0503020204020204" charset="-122"/>
                <a:ea typeface="微软雅黑"/>
                <a:sym typeface="+mn-ea"/>
              </a:rPr>
              <a:t>你知道太阳系中有哪些成员吗？</a:t>
            </a:r>
            <a:endParaRPr lang="zh-CN" altLang="en-US" sz="2800" b="1" spc="0">
              <a:solidFill>
                <a:schemeClr val="bg1"/>
              </a:solidFill>
              <a:latin typeface="微软雅黑" panose="020b0503020204020204" charset="-122"/>
              <a:ea typeface="微软雅黑"/>
              <a:sym typeface="+mn-ea"/>
            </a:endParaRPr>
          </a:p>
        </p:txBody>
      </p:sp>
      <p:sp>
        <p:nvSpPr>
          <p:cNvPr id="4" name="文本占位符 6"/>
          <p:cNvSpPr>
            <a:spLocks noGrp="1"/>
          </p:cNvSpPr>
          <p:nvPr>
            <p:custDataLst>
              <p:tags r:id="rId6"/>
            </p:custDataLst>
          </p:nvPr>
        </p:nvSpPr>
        <p:spPr>
          <a:xfrm>
            <a:off x="1986280" y="2227580"/>
            <a:ext cx="975995" cy="414020"/>
          </a:xfrm>
          <a:prstGeom prst="rect">
            <a:avLst/>
          </a:prstGeom>
        </p:spPr>
        <p:txBody>
          <a:bodyPr vert="horz" lIns="101600" tIns="0" rIns="82550" bIns="0" rtlCol="0">
            <a:noAutofit/>
            <a:scene3d>
              <a:camera prst="orthographicFront"/>
              <a:lightRig rig="threePt" dir="t"/>
            </a:scene3d>
          </a:bodyPr>
          <a:lstStyle>
            <a:lvl1pPr marL="0" indent="0" algn="l" defTabSz="914400" rtl="0" eaLnBrk="1" fontAlgn="auto" latinLnBrk="0" hangingPunct="1">
              <a:lnSpc>
                <a:spcPct val="100000"/>
              </a:lnSpc>
              <a:spcBef>
                <a:spcPct val="0"/>
              </a:spcBef>
              <a:spcAft>
                <a:spcPts val="1000"/>
              </a:spcAft>
              <a:buFont typeface="Arial" panose="020b0604020202020204" pitchFamily="34" charset="0"/>
              <a:buNone/>
              <a:defRPr sz="1800" u="none" strike="noStrike" kern="1200" cap="none" spc="150" normalizeH="0" baseline="0">
                <a:solidFill>
                  <a:schemeClr val="accent6"/>
                </a:solidFill>
                <a:uFillTx/>
                <a:latin typeface="Arial" panose="020b0604020202020204" pitchFamily="34" charset="0"/>
                <a:ea typeface="汉仪雅酷黑简" panose="00020600040101010101" pitchFamily="18" charset="-122"/>
                <a:cs typeface="+mn-cs"/>
              </a:defRPr>
            </a:lvl1pPr>
            <a:lvl2pPr marL="685800"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sz="1600" u="none" strike="noStrike" kern="1200" cap="none" spc="150" normalizeH="0" baseline="0">
                <a:solidFill>
                  <a:schemeClr val="bg1"/>
                </a:solidFill>
                <a:uFillTx/>
                <a:latin typeface="Arial" panose="020b0604020202020204" pitchFamily="34" charset="0"/>
                <a:ea typeface="汉仪雅酷黑 65W" panose="020b0604020202020204" pitchFamily="34" charset="-122"/>
                <a:cs typeface="+mn-cs"/>
              </a:defRPr>
            </a:lvl2pPr>
            <a:lvl3pPr marL="11430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bg1"/>
                </a:solidFill>
                <a:uFillTx/>
                <a:latin typeface="Arial" panose="020b0604020202020204" pitchFamily="34" charset="0"/>
                <a:ea typeface="汉仪雅酷黑 65W" panose="020b0604020202020204" pitchFamily="34" charset="-122"/>
                <a:cs typeface="+mn-cs"/>
              </a:defRPr>
            </a:lvl3pPr>
            <a:lvl4pPr marL="16002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bg1"/>
                </a:solidFill>
                <a:uFillTx/>
                <a:latin typeface="Arial" panose="020b0604020202020204" pitchFamily="34" charset="0"/>
                <a:ea typeface="汉仪雅酷黑 65W" panose="020b0604020202020204" pitchFamily="34" charset="-122"/>
                <a:cs typeface="+mn-cs"/>
              </a:defRPr>
            </a:lvl4pPr>
            <a:lvl5pPr marL="20574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bg1"/>
                </a:solidFill>
                <a:uFillTx/>
                <a:latin typeface="Arial" panose="020b0604020202020204" pitchFamily="34" charset="0"/>
                <a:ea typeface="汉仪雅酷黑 65W" panose="020b0604020202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lgn="l">
              <a:lnSpc>
                <a:spcPct val="100000"/>
              </a:lnSpc>
              <a:spcBef>
                <a:spcPct val="0"/>
              </a:spcBef>
              <a:spcAft>
                <a:spcPts val="1000"/>
              </a:spcAft>
              <a:buSzTx/>
              <a:buNone/>
            </a:pPr>
            <a:r>
              <a:rPr lang="zh-CN" altLang="en-US" sz="2800" b="1" spc="0">
                <a:gradFill>
                  <a:gsLst>
                    <a:gs pos="0">
                      <a:srgbClr val="56A0B9"/>
                    </a:gs>
                    <a:gs pos="100000">
                      <a:srgbClr val="5DBDC3"/>
                    </a:gs>
                  </a:gsLst>
                  <a:lin scaled="1"/>
                </a:gradFill>
                <a:effectLst>
                  <a:outerShdw blurRad="38100" dist="25400" dir="5400000" algn="ctr" rotWithShape="0">
                    <a:srgbClr val="6E747A">
                      <a:alpha val="43000"/>
                    </a:srgbClr>
                  </a:outerShdw>
                </a:effectLst>
                <a:latin typeface="微软雅黑" panose="020b0503020204020204" charset="-122"/>
                <a:ea typeface="微软雅黑"/>
                <a:sym typeface="+mn-ea"/>
              </a:rPr>
              <a:t>太阳</a:t>
            </a:r>
            <a:endParaRPr lang="zh-CN" altLang="en-US" sz="2800" b="1" spc="0">
              <a:gradFill>
                <a:gsLst>
                  <a:gs pos="0">
                    <a:srgbClr val="56A0B9"/>
                  </a:gs>
                  <a:gs pos="100000">
                    <a:srgbClr val="5DBDC3"/>
                  </a:gs>
                </a:gsLst>
                <a:lin scaled="1"/>
              </a:gradFill>
              <a:effectLst>
                <a:outerShdw blurRad="38100" dist="25400" dir="5400000" algn="ctr" rotWithShape="0">
                  <a:srgbClr val="6E747A">
                    <a:alpha val="43000"/>
                  </a:srgbClr>
                </a:outerShdw>
              </a:effectLst>
              <a:latin typeface="微软雅黑" panose="020b0503020204020204" charset="-122"/>
              <a:ea typeface="微软雅黑"/>
              <a:sym typeface="+mn-ea"/>
            </a:endParaRPr>
          </a:p>
        </p:txBody>
      </p:sp>
      <p:sp>
        <p:nvSpPr>
          <p:cNvPr id="5" name="文本占位符 6"/>
          <p:cNvSpPr>
            <a:spLocks noGrp="1"/>
          </p:cNvSpPr>
          <p:nvPr>
            <p:custDataLst>
              <p:tags r:id="rId7"/>
            </p:custDataLst>
          </p:nvPr>
        </p:nvSpPr>
        <p:spPr>
          <a:xfrm>
            <a:off x="1886585" y="5699760"/>
            <a:ext cx="9456420" cy="414020"/>
          </a:xfrm>
          <a:prstGeom prst="rect">
            <a:avLst/>
          </a:prstGeom>
        </p:spPr>
        <p:txBody>
          <a:bodyPr vert="horz" lIns="101600" tIns="0" rIns="82550" bIns="0" rtlCol="0">
            <a:noAutofit/>
          </a:bodyPr>
          <a:lstStyle>
            <a:lvl1pPr marL="0" indent="0" algn="l" defTabSz="914400" rtl="0" eaLnBrk="1" fontAlgn="auto" latinLnBrk="0" hangingPunct="1">
              <a:lnSpc>
                <a:spcPct val="100000"/>
              </a:lnSpc>
              <a:spcBef>
                <a:spcPct val="0"/>
              </a:spcBef>
              <a:spcAft>
                <a:spcPts val="1000"/>
              </a:spcAft>
              <a:buFont typeface="Arial" panose="020b0604020202020204" pitchFamily="34" charset="0"/>
              <a:buNone/>
              <a:defRPr sz="1800" u="none" strike="noStrike" kern="1200" cap="none" spc="150" normalizeH="0" baseline="0">
                <a:solidFill>
                  <a:schemeClr val="accent6"/>
                </a:solidFill>
                <a:uFillTx/>
                <a:latin typeface="Arial" panose="020b0604020202020204" pitchFamily="34" charset="0"/>
                <a:ea typeface="汉仪雅酷黑简" panose="00020600040101010101" pitchFamily="18" charset="-122"/>
                <a:cs typeface="+mn-cs"/>
              </a:defRPr>
            </a:lvl1pPr>
            <a:lvl2pPr marL="685800"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sz="1600" u="none" strike="noStrike" kern="1200" cap="none" spc="150" normalizeH="0" baseline="0">
                <a:solidFill>
                  <a:schemeClr val="bg1"/>
                </a:solidFill>
                <a:uFillTx/>
                <a:latin typeface="Arial" panose="020b0604020202020204" pitchFamily="34" charset="0"/>
                <a:ea typeface="汉仪雅酷黑 65W" panose="020b0604020202020204" pitchFamily="34" charset="-122"/>
                <a:cs typeface="+mn-cs"/>
              </a:defRPr>
            </a:lvl2pPr>
            <a:lvl3pPr marL="11430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bg1"/>
                </a:solidFill>
                <a:uFillTx/>
                <a:latin typeface="Arial" panose="020b0604020202020204" pitchFamily="34" charset="0"/>
                <a:ea typeface="汉仪雅酷黑 65W" panose="020b0604020202020204" pitchFamily="34" charset="-122"/>
                <a:cs typeface="+mn-cs"/>
              </a:defRPr>
            </a:lvl3pPr>
            <a:lvl4pPr marL="16002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bg1"/>
                </a:solidFill>
                <a:uFillTx/>
                <a:latin typeface="Arial" panose="020b0604020202020204" pitchFamily="34" charset="0"/>
                <a:ea typeface="汉仪雅酷黑 65W" panose="020b0604020202020204" pitchFamily="34" charset="-122"/>
                <a:cs typeface="+mn-cs"/>
              </a:defRPr>
            </a:lvl4pPr>
            <a:lvl5pPr marL="20574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bg1"/>
                </a:solidFill>
                <a:uFillTx/>
                <a:latin typeface="Arial" panose="020b0604020202020204" pitchFamily="34" charset="0"/>
                <a:ea typeface="汉仪雅酷黑 65W" panose="020b0604020202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lgn="l">
              <a:lnSpc>
                <a:spcPct val="100000"/>
              </a:lnSpc>
              <a:spcBef>
                <a:spcPct val="0"/>
              </a:spcBef>
              <a:spcAft>
                <a:spcPts val="1000"/>
              </a:spcAft>
              <a:buSzTx/>
              <a:buNone/>
            </a:pPr>
            <a:r>
              <a:rPr lang="zh-CN" altLang="en-US" sz="2400" b="1" spc="0">
                <a:solidFill>
                  <a:schemeClr val="bg1"/>
                </a:solidFill>
                <a:latin typeface="微软雅黑" panose="020b0503020204020204" charset="-122"/>
                <a:ea typeface="微软雅黑"/>
                <a:sym typeface="+mn-ea"/>
              </a:rPr>
              <a:t>除了太阳、地球和月球外，你们还知道太阳系中有哪些天体？</a:t>
            </a:r>
            <a:endParaRPr lang="zh-CN" altLang="en-US" sz="2400" b="1" spc="0">
              <a:solidFill>
                <a:schemeClr val="bg1"/>
              </a:solidFill>
              <a:latin typeface="微软雅黑" panose="020b0503020204020204" charset="-122"/>
              <a:ea typeface="微软雅黑"/>
              <a:sym typeface="+mn-ea"/>
            </a:endParaRPr>
          </a:p>
        </p:txBody>
      </p:sp>
      <p:sp>
        <p:nvSpPr>
          <p:cNvPr id="6" name="文本占位符 6"/>
          <p:cNvSpPr>
            <a:spLocks noGrp="1"/>
          </p:cNvSpPr>
          <p:nvPr>
            <p:custDataLst>
              <p:tags r:id="rId8"/>
            </p:custDataLst>
          </p:nvPr>
        </p:nvSpPr>
        <p:spPr>
          <a:xfrm>
            <a:off x="5868670" y="1266190"/>
            <a:ext cx="1492250" cy="414020"/>
          </a:xfrm>
          <a:prstGeom prst="rect">
            <a:avLst/>
          </a:prstGeom>
        </p:spPr>
        <p:txBody>
          <a:bodyPr vert="horz" lIns="101600" tIns="0" rIns="82550" bIns="0" rtlCol="0">
            <a:noAutofit/>
          </a:bodyPr>
          <a:lstStyle>
            <a:lvl1pPr marL="0" indent="0" algn="l" defTabSz="914400" rtl="0" eaLnBrk="1" fontAlgn="auto" latinLnBrk="0" hangingPunct="1">
              <a:lnSpc>
                <a:spcPct val="100000"/>
              </a:lnSpc>
              <a:spcBef>
                <a:spcPct val="0"/>
              </a:spcBef>
              <a:spcAft>
                <a:spcPts val="1000"/>
              </a:spcAft>
              <a:buFont typeface="Arial" panose="020b0604020202020204" pitchFamily="34" charset="0"/>
              <a:buNone/>
              <a:defRPr sz="1800" u="none" strike="noStrike" kern="1200" cap="none" spc="150" normalizeH="0" baseline="0">
                <a:solidFill>
                  <a:schemeClr val="accent6"/>
                </a:solidFill>
                <a:uFillTx/>
                <a:latin typeface="Arial" panose="020b0604020202020204" pitchFamily="34" charset="0"/>
                <a:ea typeface="汉仪雅酷黑简" panose="00020600040101010101" pitchFamily="18" charset="-122"/>
                <a:cs typeface="+mn-cs"/>
              </a:defRPr>
            </a:lvl1pPr>
            <a:lvl2pPr marL="685800"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sz="1600" u="none" strike="noStrike" kern="1200" cap="none" spc="150" normalizeH="0" baseline="0">
                <a:solidFill>
                  <a:schemeClr val="bg1"/>
                </a:solidFill>
                <a:uFillTx/>
                <a:latin typeface="Arial" panose="020b0604020202020204" pitchFamily="34" charset="0"/>
                <a:ea typeface="汉仪雅酷黑 65W" panose="020b0604020202020204" pitchFamily="34" charset="-122"/>
                <a:cs typeface="+mn-cs"/>
              </a:defRPr>
            </a:lvl2pPr>
            <a:lvl3pPr marL="11430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bg1"/>
                </a:solidFill>
                <a:uFillTx/>
                <a:latin typeface="Arial" panose="020b0604020202020204" pitchFamily="34" charset="0"/>
                <a:ea typeface="汉仪雅酷黑 65W" panose="020b0604020202020204" pitchFamily="34" charset="-122"/>
                <a:cs typeface="+mn-cs"/>
              </a:defRPr>
            </a:lvl3pPr>
            <a:lvl4pPr marL="16002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bg1"/>
                </a:solidFill>
                <a:uFillTx/>
                <a:latin typeface="Arial" panose="020b0604020202020204" pitchFamily="34" charset="0"/>
                <a:ea typeface="汉仪雅酷黑 65W" panose="020b0604020202020204" pitchFamily="34" charset="-122"/>
                <a:cs typeface="+mn-cs"/>
              </a:defRPr>
            </a:lvl4pPr>
            <a:lvl5pPr marL="20574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bg1"/>
                </a:solidFill>
                <a:uFillTx/>
                <a:latin typeface="Arial" panose="020b0604020202020204" pitchFamily="34" charset="0"/>
                <a:ea typeface="汉仪雅酷黑 65W" panose="020b0604020202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algn="l">
              <a:lnSpc>
                <a:spcPct val="100000"/>
              </a:lnSpc>
              <a:spcBef>
                <a:spcPct val="0"/>
              </a:spcBef>
              <a:spcAft>
                <a:spcPts val="1000"/>
              </a:spcAft>
              <a:buClrTx/>
              <a:buSzTx/>
              <a:buNone/>
            </a:pPr>
            <a:r>
              <a:rPr lang="zh-CN" altLang="en-US" sz="2800" b="1" spc="0">
                <a:gradFill>
                  <a:gsLst>
                    <a:gs pos="0">
                      <a:srgbClr val="56A0B9"/>
                    </a:gs>
                    <a:gs pos="100000">
                      <a:srgbClr val="5DBDC3"/>
                    </a:gs>
                  </a:gsLst>
                  <a:lin scaled="1"/>
                </a:gradFill>
                <a:effectLst>
                  <a:outerShdw blurRad="38100" dist="25400" dir="5400000" algn="ctr" rotWithShape="0">
                    <a:srgbClr val="6E747A">
                      <a:alpha val="43000"/>
                    </a:srgbClr>
                  </a:outerShdw>
                </a:effectLst>
                <a:latin typeface="微软雅黑" panose="020b0503020204020204" charset="-122"/>
                <a:ea typeface="微软雅黑"/>
                <a:sym typeface="+mn-ea"/>
              </a:rPr>
              <a:t>地球</a:t>
            </a:r>
            <a:endParaRPr lang="zh-CN" altLang="en-US" sz="2800" b="1" spc="0">
              <a:gradFill>
                <a:gsLst>
                  <a:gs pos="0">
                    <a:srgbClr val="56A0B9"/>
                  </a:gs>
                  <a:gs pos="100000">
                    <a:srgbClr val="5DBDC3"/>
                  </a:gs>
                </a:gsLst>
                <a:lin scaled="1"/>
              </a:gradFill>
              <a:effectLst>
                <a:outerShdw blurRad="38100" dist="25400" dir="5400000" algn="ctr" rotWithShape="0">
                  <a:srgbClr val="6E747A">
                    <a:alpha val="43000"/>
                  </a:srgbClr>
                </a:outerShdw>
              </a:effectLst>
              <a:latin typeface="微软雅黑" panose="020b0503020204020204" charset="-122"/>
              <a:ea typeface="微软雅黑"/>
              <a:sym typeface="+mn-ea"/>
            </a:endParaRPr>
          </a:p>
        </p:txBody>
      </p:sp>
      <p:sp>
        <p:nvSpPr>
          <p:cNvPr id="7" name="文本占位符 6"/>
          <p:cNvSpPr>
            <a:spLocks noGrp="1"/>
          </p:cNvSpPr>
          <p:nvPr>
            <p:custDataLst>
              <p:tags r:id="rId9"/>
            </p:custDataLst>
          </p:nvPr>
        </p:nvSpPr>
        <p:spPr>
          <a:xfrm>
            <a:off x="4742815" y="3277870"/>
            <a:ext cx="1125855" cy="414020"/>
          </a:xfrm>
          <a:prstGeom prst="rect">
            <a:avLst/>
          </a:prstGeom>
        </p:spPr>
        <p:txBody>
          <a:bodyPr vert="horz" lIns="101600" tIns="0" rIns="82550" bIns="0" rtlCol="0">
            <a:noAutofit/>
          </a:bodyPr>
          <a:lstStyle>
            <a:lvl1pPr marL="0" indent="0" algn="l" defTabSz="914400" rtl="0" eaLnBrk="1" fontAlgn="auto" latinLnBrk="0" hangingPunct="1">
              <a:lnSpc>
                <a:spcPct val="100000"/>
              </a:lnSpc>
              <a:spcBef>
                <a:spcPct val="0"/>
              </a:spcBef>
              <a:spcAft>
                <a:spcPts val="1000"/>
              </a:spcAft>
              <a:buFont typeface="Arial" panose="020b0604020202020204" pitchFamily="34" charset="0"/>
              <a:buNone/>
              <a:defRPr sz="1800" u="none" strike="noStrike" kern="1200" cap="none" spc="150" normalizeH="0" baseline="0">
                <a:solidFill>
                  <a:schemeClr val="accent6"/>
                </a:solidFill>
                <a:uFillTx/>
                <a:latin typeface="Arial" panose="020b0604020202020204" pitchFamily="34" charset="0"/>
                <a:ea typeface="汉仪雅酷黑简" panose="00020600040101010101" pitchFamily="18" charset="-122"/>
                <a:cs typeface="+mn-cs"/>
              </a:defRPr>
            </a:lvl1pPr>
            <a:lvl2pPr marL="685800"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sz="1600" u="none" strike="noStrike" kern="1200" cap="none" spc="150" normalizeH="0" baseline="0">
                <a:solidFill>
                  <a:schemeClr val="bg1"/>
                </a:solidFill>
                <a:uFillTx/>
                <a:latin typeface="Arial" panose="020b0604020202020204" pitchFamily="34" charset="0"/>
                <a:ea typeface="汉仪雅酷黑 65W" panose="020b0604020202020204" pitchFamily="34" charset="-122"/>
                <a:cs typeface="+mn-cs"/>
              </a:defRPr>
            </a:lvl2pPr>
            <a:lvl3pPr marL="11430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bg1"/>
                </a:solidFill>
                <a:uFillTx/>
                <a:latin typeface="Arial" panose="020b0604020202020204" pitchFamily="34" charset="0"/>
                <a:ea typeface="汉仪雅酷黑 65W" panose="020b0604020202020204" pitchFamily="34" charset="-122"/>
                <a:cs typeface="+mn-cs"/>
              </a:defRPr>
            </a:lvl3pPr>
            <a:lvl4pPr marL="16002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bg1"/>
                </a:solidFill>
                <a:uFillTx/>
                <a:latin typeface="Arial" panose="020b0604020202020204" pitchFamily="34" charset="0"/>
                <a:ea typeface="汉仪雅酷黑 65W" panose="020b0604020202020204" pitchFamily="34" charset="-122"/>
                <a:cs typeface="+mn-cs"/>
              </a:defRPr>
            </a:lvl4pPr>
            <a:lvl5pPr marL="20574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bg1"/>
                </a:solidFill>
                <a:uFillTx/>
                <a:latin typeface="Arial" panose="020b0604020202020204" pitchFamily="34" charset="0"/>
                <a:ea typeface="汉仪雅酷黑 65W" panose="020b0604020202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algn="l">
              <a:lnSpc>
                <a:spcPct val="100000"/>
              </a:lnSpc>
              <a:spcBef>
                <a:spcPct val="0"/>
              </a:spcBef>
              <a:spcAft>
                <a:spcPts val="1000"/>
              </a:spcAft>
              <a:buClrTx/>
              <a:buSzTx/>
              <a:buNone/>
            </a:pPr>
            <a:r>
              <a:rPr lang="zh-CN" altLang="en-US" sz="2800" b="1" spc="0">
                <a:gradFill>
                  <a:gsLst>
                    <a:gs pos="0">
                      <a:srgbClr val="56A0B9"/>
                    </a:gs>
                    <a:gs pos="100000">
                      <a:srgbClr val="5DBDC3"/>
                    </a:gs>
                  </a:gsLst>
                  <a:lin scaled="1"/>
                </a:gradFill>
                <a:effectLst>
                  <a:outerShdw blurRad="38100" dist="25400" dir="5400000" algn="ctr" rotWithShape="0">
                    <a:srgbClr val="6E747A">
                      <a:alpha val="43000"/>
                    </a:srgbClr>
                  </a:outerShdw>
                </a:effectLst>
                <a:latin typeface="微软雅黑" panose="020b0503020204020204" charset="-122"/>
                <a:ea typeface="微软雅黑"/>
                <a:sym typeface="+mn-ea"/>
              </a:rPr>
              <a:t>月球</a:t>
            </a:r>
            <a:endParaRPr lang="zh-CN" altLang="en-US" sz="2800" b="1" spc="0">
              <a:gradFill>
                <a:gsLst>
                  <a:gs pos="0">
                    <a:srgbClr val="56A0B9"/>
                  </a:gs>
                  <a:gs pos="100000">
                    <a:srgbClr val="5DBDC3"/>
                  </a:gs>
                </a:gsLst>
                <a:lin scaled="1"/>
              </a:gradFill>
              <a:effectLst>
                <a:outerShdw blurRad="38100" dist="25400" dir="5400000" algn="ctr" rotWithShape="0">
                  <a:srgbClr val="6E747A">
                    <a:alpha val="43000"/>
                  </a:srgbClr>
                </a:outerShdw>
              </a:effectLst>
              <a:latin typeface="微软雅黑" panose="020b0503020204020204" charset="-122"/>
              <a:ea typeface="微软雅黑"/>
              <a:sym typeface="+mn-ea"/>
            </a:endParaRPr>
          </a:p>
        </p:txBody>
      </p:sp>
      <p:sp>
        <p:nvSpPr>
          <p:cNvPr id="17" name="椭圆 16"/>
          <p:cNvSpPr/>
          <p:nvPr>
            <p:custDataLst>
              <p:tags r:id="rId10"/>
            </p:custDataLst>
          </p:nvPr>
        </p:nvSpPr>
        <p:spPr>
          <a:xfrm rot="20697216">
            <a:off x="74930" y="2947670"/>
            <a:ext cx="7025640" cy="1906905"/>
          </a:xfrm>
          <a:prstGeom prst="ellipse">
            <a:avLst/>
          </a:prstGeom>
          <a:noFill/>
          <a:ln w="38100">
            <a:solidFill>
              <a:schemeClr val="bg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8" name="图片 17"/>
          <p:cNvPicPr>
            <a:picLocks noChangeAspect="1"/>
          </p:cNvPicPr>
          <p:nvPr>
            <p:custDataLst>
              <p:tags r:id="rId12"/>
            </p:custDataLst>
          </p:nvPr>
        </p:nvPicPr>
        <p:blipFill>
          <a:blip r:embed="rId11">
            <a:extLst>
              <a:ext uri="{28A0092B-C50C-407E-A947-70E740481C1C}">
                <a14:useLocalDpi xmlns:a14="http://schemas.microsoft.com/office/drawing/2010/main" val="0"/>
              </a:ext>
            </a:extLst>
          </a:blip>
          <a:stretch>
            <a:fillRect/>
          </a:stretch>
        </p:blipFill>
        <p:spPr>
          <a:xfrm>
            <a:off x="1056640" y="2479675"/>
            <a:ext cx="2673350" cy="2673350"/>
          </a:xfrm>
          <a:prstGeom prst="rect">
            <a:avLst/>
          </a:prstGeom>
        </p:spPr>
      </p:pic>
      <p:sp>
        <p:nvSpPr>
          <p:cNvPr id="19" name="椭圆 18"/>
          <p:cNvSpPr/>
          <p:nvPr>
            <p:custDataLst>
              <p:tags r:id="rId13"/>
            </p:custDataLst>
          </p:nvPr>
        </p:nvSpPr>
        <p:spPr>
          <a:xfrm rot="20421452">
            <a:off x="5117465" y="2110740"/>
            <a:ext cx="2720975" cy="768350"/>
          </a:xfrm>
          <a:prstGeom prst="ellipse">
            <a:avLst/>
          </a:prstGeom>
          <a:noFill/>
          <a:ln w="28575">
            <a:solidFill>
              <a:schemeClr val="bg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pic>
        <p:nvPicPr>
          <p:cNvPr id="20" name="图片 19"/>
          <p:cNvPicPr>
            <a:picLocks noChangeAspect="1"/>
          </p:cNvPicPr>
          <p:nvPr>
            <p:custDataLst>
              <p:tags r:id="rId15"/>
            </p:custDataLst>
          </p:nvPr>
        </p:nvPicPr>
        <p:blipFill>
          <a:blip r:embed="rId14">
            <a:extLst>
              <a:ext uri="{28A0092B-C50C-407E-A947-70E740481C1C}">
                <a14:useLocalDpi xmlns:a14="http://schemas.microsoft.com/office/drawing/2010/main" val="0"/>
              </a:ext>
            </a:extLst>
          </a:blip>
          <a:stretch>
            <a:fillRect/>
          </a:stretch>
        </p:blipFill>
        <p:spPr>
          <a:xfrm>
            <a:off x="4852035" y="2479675"/>
            <a:ext cx="705485" cy="704215"/>
          </a:xfrm>
          <a:prstGeom prst="rect">
            <a:avLst/>
          </a:prstGeom>
        </p:spPr>
      </p:pic>
      <p:pic>
        <p:nvPicPr>
          <p:cNvPr id="21" name="图片 20"/>
          <p:cNvPicPr>
            <a:picLocks noChangeAspect="1"/>
          </p:cNvPicPr>
          <p:nvPr>
            <p:custDataLst>
              <p:tags r:id="rId17"/>
            </p:custDataLst>
          </p:nvPr>
        </p:nvPicPr>
        <p:blipFill>
          <a:blip r:embed="rId16">
            <a:extLst>
              <a:ext uri="{28A0092B-C50C-407E-A947-70E740481C1C}">
                <a14:useLocalDpi xmlns:a14="http://schemas.microsoft.com/office/drawing/2010/main" val="0"/>
              </a:ext>
            </a:extLst>
          </a:blip>
          <a:stretch>
            <a:fillRect/>
          </a:stretch>
        </p:blipFill>
        <p:spPr>
          <a:xfrm>
            <a:off x="5720080" y="1716405"/>
            <a:ext cx="1183640" cy="1187450"/>
          </a:xfrm>
          <a:prstGeom prst="rect">
            <a:avLst/>
          </a:prstGeom>
        </p:spPr>
      </p:pic>
      <p:sp>
        <p:nvSpPr>
          <p:cNvPr id="13" name="文本框 12"/>
          <p:cNvSpPr txBox="1"/>
          <p:nvPr>
            <p:custDataLst>
              <p:tags r:id="rId18"/>
            </p:custDataLst>
          </p:nvPr>
        </p:nvSpPr>
        <p:spPr>
          <a:xfrm>
            <a:off x="8087995" y="2383155"/>
            <a:ext cx="3100705" cy="667385"/>
          </a:xfrm>
          <a:prstGeom prst="rect">
            <a:avLst/>
          </a:prstGeom>
          <a:noFill/>
          <a:effectLst/>
        </p:spPr>
        <p:txBody>
          <a:bodyPr wrap="square" rtlCol="0">
            <a:noAutofit/>
          </a:bodyPr>
          <a:lstStyle>
            <a:defPPr>
              <a:defRPr lang="zh-CN"/>
            </a:defPPr>
            <a:lvl1pPr>
              <a:lnSpc>
                <a:spcPct val="150000"/>
              </a:lnSpc>
              <a:defRPr sz="2800" b="1">
                <a:gradFill>
                  <a:gsLst>
                    <a:gs pos="80970">
                      <a:srgbClr val="C8D6ED"/>
                    </a:gs>
                    <a:gs pos="42000">
                      <a:schemeClr val="bg1"/>
                    </a:gs>
                    <a:gs pos="1361">
                      <a:schemeClr val="accent1">
                        <a:lumMod val="45000"/>
                        <a:lumOff val="55000"/>
                      </a:schemeClr>
                    </a:gs>
                    <a:gs pos="100000">
                      <a:schemeClr val="accent1">
                        <a:lumMod val="45000"/>
                        <a:lumOff val="55000"/>
                      </a:schemeClr>
                    </a:gs>
                  </a:gsLst>
                  <a:lin ang="4800000" scaled="0"/>
                </a:gradFill>
                <a:effectLst>
                  <a:outerShdw blurRad="114300" dist="38100" dir="2700000" algn="tl" rotWithShape="0">
                    <a:srgbClr val="0066FF"/>
                  </a:outerShdw>
                </a:effectLst>
                <a:latin typeface="微软雅黑" panose="020b0503020204020204" charset="-122"/>
                <a:ea typeface="微软雅黑"/>
              </a:defRPr>
            </a:lvl1pPr>
          </a:lstStyle>
          <a:p>
            <a:r>
              <a:rPr lang="zh-CN" altLang="en-US" sz="2400">
                <a:gradFill>
                  <a:gsLst>
                    <a:gs pos="1361">
                      <a:schemeClr val="bg1"/>
                    </a:gs>
                    <a:gs pos="100000">
                      <a:srgbClr val="FF7105"/>
                    </a:gs>
                  </a:gsLst>
                  <a:lin ang="4800000" scaled="0"/>
                </a:gradFill>
              </a:rPr>
              <a:t>太阳是一颗恒星</a:t>
            </a:r>
            <a:endParaRPr lang="zh-CN" altLang="en-US" sz="2400">
              <a:gradFill>
                <a:gsLst>
                  <a:gs pos="1361">
                    <a:schemeClr val="bg1"/>
                  </a:gs>
                  <a:gs pos="100000">
                    <a:srgbClr val="FF7105"/>
                  </a:gs>
                </a:gsLst>
                <a:lin ang="4800000" scaled="0"/>
              </a:gradFill>
            </a:endParaRPr>
          </a:p>
        </p:txBody>
      </p:sp>
      <p:sp>
        <p:nvSpPr>
          <p:cNvPr id="16" name="文本框 15"/>
          <p:cNvSpPr txBox="1"/>
          <p:nvPr>
            <p:custDataLst>
              <p:tags r:id="rId19"/>
            </p:custDataLst>
          </p:nvPr>
        </p:nvSpPr>
        <p:spPr>
          <a:xfrm>
            <a:off x="8100060" y="3223895"/>
            <a:ext cx="2790190" cy="645160"/>
          </a:xfrm>
          <a:prstGeom prst="rect">
            <a:avLst/>
          </a:prstGeom>
          <a:noFill/>
          <a:effectLst/>
        </p:spPr>
        <p:txBody>
          <a:bodyPr wrap="square" rtlCol="0">
            <a:spAutoFit/>
          </a:bodyPr>
          <a:lstStyle>
            <a:defPPr>
              <a:defRPr lang="zh-CN"/>
            </a:defPPr>
            <a:lvl1pPr>
              <a:lnSpc>
                <a:spcPct val="150000"/>
              </a:lnSpc>
              <a:defRPr sz="2800" b="1">
                <a:gradFill>
                  <a:gsLst>
                    <a:gs pos="1361">
                      <a:schemeClr val="bg1"/>
                    </a:gs>
                    <a:gs pos="100000">
                      <a:srgbClr val="FF7105"/>
                    </a:gs>
                  </a:gsLst>
                  <a:lin ang="4800000" scaled="0"/>
                </a:gradFill>
                <a:effectLst>
                  <a:outerShdw blurRad="114300" dist="38100" dir="2700000" algn="tl" rotWithShape="0">
                    <a:srgbClr val="0066FF"/>
                  </a:outerShdw>
                </a:effectLst>
                <a:latin typeface="微软雅黑" panose="020b0503020204020204" charset="-122"/>
                <a:ea typeface="微软雅黑"/>
              </a:defRPr>
            </a:lvl1pPr>
          </a:lstStyle>
          <a:p>
            <a:r>
              <a:rPr lang="zh-CN" altLang="en-US" sz="2400"/>
              <a:t>地球是一颗行星</a:t>
            </a:r>
            <a:endParaRPr lang="zh-CN" altLang="en-US" sz="2400"/>
          </a:p>
        </p:txBody>
      </p:sp>
      <p:sp>
        <p:nvSpPr>
          <p:cNvPr id="25" name="文本框 24"/>
          <p:cNvSpPr txBox="1"/>
          <p:nvPr>
            <p:custDataLst>
              <p:tags r:id="rId20"/>
            </p:custDataLst>
          </p:nvPr>
        </p:nvSpPr>
        <p:spPr>
          <a:xfrm>
            <a:off x="8064500" y="4065270"/>
            <a:ext cx="3466465" cy="645160"/>
          </a:xfrm>
          <a:prstGeom prst="rect">
            <a:avLst/>
          </a:prstGeom>
          <a:noFill/>
          <a:effectLst/>
        </p:spPr>
        <p:txBody>
          <a:bodyPr wrap="square" rtlCol="0">
            <a:spAutoFit/>
          </a:bodyPr>
          <a:lstStyle>
            <a:defPPr>
              <a:defRPr lang="zh-CN"/>
            </a:defPPr>
            <a:lvl1pPr>
              <a:lnSpc>
                <a:spcPct val="150000"/>
              </a:lnSpc>
              <a:defRPr sz="2800" b="1">
                <a:gradFill>
                  <a:gsLst>
                    <a:gs pos="1361">
                      <a:schemeClr val="bg1"/>
                    </a:gs>
                    <a:gs pos="100000">
                      <a:srgbClr val="FF7105"/>
                    </a:gs>
                  </a:gsLst>
                  <a:lin ang="4800000" scaled="0"/>
                </a:gradFill>
                <a:effectLst>
                  <a:outerShdw blurRad="114300" dist="38100" dir="2700000" algn="tl" rotWithShape="0">
                    <a:srgbClr val="0066FF"/>
                  </a:outerShdw>
                </a:effectLst>
                <a:latin typeface="微软雅黑" panose="020b0503020204020204" charset="-122"/>
                <a:ea typeface="微软雅黑"/>
              </a:defRPr>
            </a:lvl1pPr>
          </a:lstStyle>
          <a:p>
            <a:r>
              <a:rPr lang="zh-CN" altLang="en-US" sz="2400"/>
              <a:t>月球是地球的卫星</a:t>
            </a:r>
            <a:endParaRPr lang="zh-CN" altLang="en-US" sz="2400"/>
          </a:p>
        </p:txBody>
      </p:sp>
    </p:spTree>
    <p:custDataLst>
      <p:tags r:id="rId2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afterGroup">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1"/>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afterGroup">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9"/>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0"/>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7"/>
                                        </p:tgtEl>
                                        <p:attrNameLst>
                                          <p:attrName>style.visibility</p:attrName>
                                        </p:attrNameLst>
                                      </p:cBhvr>
                                      <p:to>
                                        <p:strVal val="visible"/>
                                      </p:to>
                                    </p:set>
                                  </p:childTnLst>
                                </p:cTn>
                              </p:par>
                            </p:childTnLst>
                          </p:cTn>
                        </p:par>
                      </p:childTnLst>
                    </p:cTn>
                  </p:par>
                  <p:par>
                    <p:cTn id="25" fill="hold" nodeType="clickPar">
                      <p:stCondLst>
                        <p:cond delay="indefinite"/>
                      </p:stCondLst>
                      <p:childTnLst>
                        <p:par>
                          <p:cTn id="26" fill="hold" nodeType="afterGroup">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3"/>
                                        </p:tgtEl>
                                        <p:attrNameLst>
                                          <p:attrName>style.visibility</p:attrName>
                                        </p:attrNameLst>
                                      </p:cBhvr>
                                      <p:to>
                                        <p:strVal val="visible"/>
                                      </p:to>
                                    </p:set>
                                  </p:childTnLst>
                                </p:cTn>
                              </p:par>
                            </p:childTnLst>
                          </p:cTn>
                        </p:par>
                      </p:childTnLst>
                    </p:cTn>
                  </p:par>
                  <p:par>
                    <p:cTn id="29" fill="hold" nodeType="clickPar">
                      <p:stCondLst>
                        <p:cond delay="indefinite"/>
                      </p:stCondLst>
                      <p:childTnLst>
                        <p:par>
                          <p:cTn id="30" fill="hold" nodeType="afterGroup">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16"/>
                                        </p:tgtEl>
                                        <p:attrNameLst>
                                          <p:attrName>style.visibility</p:attrName>
                                        </p:attrNameLst>
                                      </p:cBhvr>
                                      <p:to>
                                        <p:strVal val="visible"/>
                                      </p:to>
                                    </p:set>
                                  </p:childTnLst>
                                </p:cTn>
                              </p:par>
                            </p:childTnLst>
                          </p:cTn>
                        </p:par>
                      </p:childTnLst>
                    </p:cTn>
                  </p:par>
                  <p:par>
                    <p:cTn id="33" fill="hold" nodeType="clickPar">
                      <p:stCondLst>
                        <p:cond delay="indefinite"/>
                      </p:stCondLst>
                      <p:childTnLst>
                        <p:par>
                          <p:cTn id="34" fill="hold" nodeType="afterGroup">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25"/>
                                        </p:tgtEl>
                                        <p:attrNameLst>
                                          <p:attrName>style.visibility</p:attrName>
                                        </p:attrNameLst>
                                      </p:cBhvr>
                                      <p:to>
                                        <p:strVal val="visible"/>
                                      </p:to>
                                    </p:set>
                                  </p:childTnLst>
                                </p:cTn>
                              </p:par>
                            </p:childTnLst>
                          </p:cTn>
                        </p:par>
                      </p:childTnLst>
                    </p:cTn>
                  </p:par>
                  <p:par>
                    <p:cTn id="37" fill="hold" nodeType="clickPar">
                      <p:stCondLst>
                        <p:cond delay="indefinite"/>
                      </p:stCondLst>
                      <p:childTnLst>
                        <p:par>
                          <p:cTn id="38" fill="hold" nodeType="afterGroup">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7" grpId="0"/>
      <p:bldP spid="6" grpId="0"/>
      <p:bldP spid="19" grpId="0"/>
      <p:bldP spid="7" grpId="0"/>
      <p:bldP spid="13" grpId="0"/>
      <p:bldP spid="16" grpId="0"/>
      <p:bldP spid="25" grpId="0"/>
      <p:bldP spid="5" grpId="0"/>
    </p:bld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4" name="矩形 3"/>
          <p:cNvSpPr/>
          <p:nvPr>
            <p:custDataLst>
              <p:tags r:id="rId3"/>
            </p:custDataLst>
          </p:nvPr>
        </p:nvSpPr>
        <p:spPr>
          <a:xfrm>
            <a:off x="913513" y="678865"/>
            <a:ext cx="8071406" cy="521970"/>
          </a:xfrm>
          <a:prstGeom prst="rect">
            <a:avLst/>
          </a:prstGeom>
        </p:spPr>
        <p:txBody>
          <a:bodyPr wrap="square">
            <a:spAutoFit/>
          </a:bodyPr>
          <a:lstStyle/>
          <a:p>
            <a:r>
              <a:rPr lang="zh-CN" altLang="en-US" sz="2800" b="1">
                <a:solidFill>
                  <a:schemeClr val="bg1"/>
                </a:solidFill>
                <a:latin typeface="微软雅黑" panose="020b0503020204020204" charset="-122"/>
                <a:ea typeface="微软雅黑"/>
                <a:cs typeface="微软雅黑" panose="020b0503020204020204" charset="-122"/>
              </a:rPr>
              <a:t>2.</a:t>
            </a:r>
            <a:r>
              <a:rPr lang="zh-CN" altLang="en-US" sz="2800" b="1">
                <a:solidFill>
                  <a:schemeClr val="bg1"/>
                </a:solidFill>
                <a:latin typeface="微软雅黑" panose="020b0503020204020204" charset="-122"/>
                <a:ea typeface="微软雅黑"/>
                <a:cs typeface="微软雅黑" panose="020b0503020204020204" charset="-122"/>
                <a:sym typeface="+mn-ea"/>
              </a:rPr>
              <a:t>这些天体各有什么特点？</a:t>
            </a:r>
            <a:endParaRPr lang="zh-CN" altLang="en-US" sz="2800" b="1">
              <a:solidFill>
                <a:schemeClr val="bg1"/>
              </a:solidFill>
              <a:latin typeface="微软雅黑" panose="020b0503020204020204" charset="-122"/>
              <a:ea typeface="微软雅黑"/>
              <a:cs typeface="微软雅黑" panose="020b0503020204020204" charset="-122"/>
            </a:endParaRPr>
          </a:p>
        </p:txBody>
      </p:sp>
      <p:pic>
        <p:nvPicPr>
          <p:cNvPr id="2" name="图片 1"/>
          <p:cNvPicPr>
            <a:picLocks noChangeAspect="1"/>
          </p:cNvPicPr>
          <p:nvPr>
            <p:custDataLst>
              <p:tags r:id="rId5"/>
            </p:custDataLst>
          </p:nvPr>
        </p:nvPicPr>
        <p:blipFill>
          <a:blip r:embed="rId4"/>
          <a:stretch>
            <a:fillRect/>
          </a:stretch>
        </p:blipFill>
        <p:spPr>
          <a:xfrm>
            <a:off x="913765" y="1636395"/>
            <a:ext cx="10488295" cy="4175125"/>
          </a:xfrm>
          <a:prstGeom prst="rect">
            <a:avLst/>
          </a:prstGeom>
        </p:spPr>
      </p:pic>
      <p:pic>
        <p:nvPicPr>
          <p:cNvPr id="5" name="New picture"/>
          <p:cNvPicPr/>
          <p:nvPr>
            <p:custDataLst>
              <p:tags r:id="rId7"/>
            </p:custDataLst>
          </p:nvPr>
        </p:nvPicPr>
        <p:blipFill>
          <a:blip r:embed="rId6"/>
          <a:stretch>
            <a:fillRect/>
          </a:stretch>
        </p:blipFill>
        <p:spPr>
          <a:xfrm>
            <a:off x="11811000" y="11607800"/>
            <a:ext cx="342900" cy="266700"/>
          </a:xfrm>
          <a:prstGeom prst="cube">
            <a:avLst/>
          </a:prstGeom>
        </p:spPr>
      </p:pic>
    </p:spTree>
    <p:custDataLst>
      <p:tags r:id="rId8"/>
    </p:custDataLst>
  </p:cSld>
  <p:clrMapOvr>
    <a:masterClrMapping/>
  </p:clrMapOvr>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11"/>
          <a:stretch>
            <a:fillRect/>
          </a:stretch>
        </a:blipFill>
        <a:effectLst/>
      </p:bgPr>
    </p:bg>
    <p:spTree>
      <p:nvGrpSpPr>
        <p:cNvPr id="1" name=""/>
        <p:cNvGrpSpPr/>
        <p:nvPr>
          <p:custDataLst>
            <p:tags r:id="rId2"/>
          </p:custDataLst>
        </p:nvPr>
      </p:nvGrpSpPr>
      <p:grpSpPr>
        <a:xfrm>
          <a:off x="0" y="0"/>
          <a:ext cx="0" cy="0"/>
        </a:xfrm>
      </p:grpSpPr>
      <p:sp>
        <p:nvSpPr>
          <p:cNvPr id="2" name="文本占位符 6"/>
          <p:cNvSpPr>
            <a:spLocks noGrp="1"/>
          </p:cNvSpPr>
          <p:nvPr>
            <p:custDataLst>
              <p:tags r:id="rId3"/>
            </p:custDataLst>
          </p:nvPr>
        </p:nvSpPr>
        <p:spPr>
          <a:xfrm>
            <a:off x="402590" y="416560"/>
            <a:ext cx="6713855" cy="414020"/>
          </a:xfrm>
          <a:prstGeom prst="rect">
            <a:avLst/>
          </a:prstGeom>
        </p:spPr>
        <p:txBody>
          <a:bodyPr vert="horz" lIns="101600" tIns="0" rIns="82550" bIns="0" rtlCol="0">
            <a:noAutofit/>
          </a:bodyPr>
          <a:lstStyle>
            <a:lvl1pPr marL="0" indent="0" algn="l" defTabSz="914400" rtl="0" eaLnBrk="1" fontAlgn="auto" latinLnBrk="0" hangingPunct="1">
              <a:lnSpc>
                <a:spcPct val="100000"/>
              </a:lnSpc>
              <a:spcBef>
                <a:spcPct val="0"/>
              </a:spcBef>
              <a:spcAft>
                <a:spcPts val="1000"/>
              </a:spcAft>
              <a:buFont typeface="Arial" panose="020b0604020202020204" pitchFamily="34" charset="0"/>
              <a:buNone/>
              <a:defRPr sz="1800" u="none" strike="noStrike" kern="1200" cap="none" spc="150" normalizeH="0" baseline="0">
                <a:solidFill>
                  <a:schemeClr val="accent6"/>
                </a:solidFill>
                <a:uFillTx/>
                <a:latin typeface="Arial" panose="020b0604020202020204" pitchFamily="34" charset="0"/>
                <a:ea typeface="汉仪雅酷黑简" panose="00020600040101010101" pitchFamily="18" charset="-122"/>
                <a:cs typeface="+mn-cs"/>
              </a:defRPr>
            </a:lvl1pPr>
            <a:lvl2pPr marL="685800"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sz="1600" u="none" strike="noStrike" kern="1200" cap="none" spc="150" normalizeH="0" baseline="0">
                <a:solidFill>
                  <a:schemeClr val="bg1"/>
                </a:solidFill>
                <a:uFillTx/>
                <a:latin typeface="Arial" panose="020b0604020202020204" pitchFamily="34" charset="0"/>
                <a:ea typeface="汉仪雅酷黑 65W" panose="020b0604020202020204" pitchFamily="34" charset="-122"/>
                <a:cs typeface="+mn-cs"/>
              </a:defRPr>
            </a:lvl2pPr>
            <a:lvl3pPr marL="11430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bg1"/>
                </a:solidFill>
                <a:uFillTx/>
                <a:latin typeface="Arial" panose="020b0604020202020204" pitchFamily="34" charset="0"/>
                <a:ea typeface="汉仪雅酷黑 65W" panose="020b0604020202020204" pitchFamily="34" charset="-122"/>
                <a:cs typeface="+mn-cs"/>
              </a:defRPr>
            </a:lvl3pPr>
            <a:lvl4pPr marL="16002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bg1"/>
                </a:solidFill>
                <a:uFillTx/>
                <a:latin typeface="Arial" panose="020b0604020202020204" pitchFamily="34" charset="0"/>
                <a:ea typeface="汉仪雅酷黑 65W" panose="020b0604020202020204" pitchFamily="34" charset="-122"/>
                <a:cs typeface="+mn-cs"/>
              </a:defRPr>
            </a:lvl4pPr>
            <a:lvl5pPr marL="20574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bg1"/>
                </a:solidFill>
                <a:uFillTx/>
                <a:latin typeface="Arial" panose="020b0604020202020204" pitchFamily="34" charset="0"/>
                <a:ea typeface="汉仪雅酷黑 65W" panose="020b0604020202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lgn="l">
              <a:lnSpc>
                <a:spcPct val="100000"/>
              </a:lnSpc>
              <a:spcBef>
                <a:spcPct val="0"/>
              </a:spcBef>
              <a:spcAft>
                <a:spcPts val="1000"/>
              </a:spcAft>
              <a:buSzTx/>
              <a:buNone/>
            </a:pPr>
            <a:r>
              <a:rPr lang="zh-CN" altLang="en-US" sz="2800" b="1" spc="0">
                <a:solidFill>
                  <a:schemeClr val="bg1"/>
                </a:solidFill>
                <a:latin typeface="微软雅黑" panose="020b0503020204020204" charset="-122"/>
                <a:ea typeface="微软雅黑"/>
                <a:sym typeface="+mn-ea"/>
              </a:rPr>
              <a:t>活动一：</a:t>
            </a:r>
            <a:endParaRPr lang="zh-CN" altLang="en-US" sz="2800" b="1" spc="0">
              <a:solidFill>
                <a:schemeClr val="bg1"/>
              </a:solidFill>
              <a:latin typeface="微软雅黑" panose="020b0503020204020204" charset="-122"/>
              <a:ea typeface="微软雅黑"/>
              <a:sym typeface="+mn-ea"/>
            </a:endParaRPr>
          </a:p>
          <a:p>
            <a:pPr marL="0" lvl="0" indent="0" algn="l">
              <a:lnSpc>
                <a:spcPct val="100000"/>
              </a:lnSpc>
              <a:spcBef>
                <a:spcPct val="0"/>
              </a:spcBef>
              <a:spcAft>
                <a:spcPts val="1000"/>
              </a:spcAft>
              <a:buSzTx/>
              <a:buNone/>
            </a:pPr>
            <a:endParaRPr lang="zh-CN" altLang="en-US" sz="2800" b="1" spc="0">
              <a:solidFill>
                <a:schemeClr val="bg1"/>
              </a:solidFill>
              <a:latin typeface="微软雅黑" panose="020b0503020204020204" charset="-122"/>
              <a:ea typeface="微软雅黑"/>
              <a:sym typeface="+mn-ea"/>
            </a:endParaRPr>
          </a:p>
        </p:txBody>
      </p:sp>
      <p:sp>
        <p:nvSpPr>
          <p:cNvPr id="3" name="文本占位符 6"/>
          <p:cNvSpPr>
            <a:spLocks noGrp="1"/>
          </p:cNvSpPr>
          <p:nvPr>
            <p:custDataLst>
              <p:tags r:id="rId4"/>
            </p:custDataLst>
          </p:nvPr>
        </p:nvSpPr>
        <p:spPr>
          <a:xfrm>
            <a:off x="679450" y="1271905"/>
            <a:ext cx="10815320" cy="414020"/>
          </a:xfrm>
          <a:prstGeom prst="rect">
            <a:avLst/>
          </a:prstGeom>
        </p:spPr>
        <p:txBody>
          <a:bodyPr vert="horz" lIns="101600" tIns="0" rIns="82550" bIns="0" rtlCol="0">
            <a:noAutofit/>
          </a:bodyPr>
          <a:lstStyle>
            <a:lvl1pPr marL="0" indent="0" algn="l" defTabSz="914400" rtl="0" eaLnBrk="1" fontAlgn="auto" latinLnBrk="0" hangingPunct="1">
              <a:lnSpc>
                <a:spcPct val="100000"/>
              </a:lnSpc>
              <a:spcBef>
                <a:spcPct val="0"/>
              </a:spcBef>
              <a:spcAft>
                <a:spcPts val="1000"/>
              </a:spcAft>
              <a:buFont typeface="Arial" panose="020b0604020202020204" pitchFamily="34" charset="0"/>
              <a:buNone/>
              <a:defRPr sz="1800" u="none" strike="noStrike" kern="1200" cap="none" spc="150" normalizeH="0" baseline="0">
                <a:solidFill>
                  <a:schemeClr val="accent6"/>
                </a:solidFill>
                <a:uFillTx/>
                <a:latin typeface="Arial" panose="020b0604020202020204" pitchFamily="34" charset="0"/>
                <a:ea typeface="汉仪雅酷黑简" panose="00020600040101010101" pitchFamily="18" charset="-122"/>
                <a:cs typeface="+mn-cs"/>
              </a:defRPr>
            </a:lvl1pPr>
            <a:lvl2pPr marL="685800"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sz="1600" u="none" strike="noStrike" kern="1200" cap="none" spc="150" normalizeH="0" baseline="0">
                <a:solidFill>
                  <a:schemeClr val="bg1"/>
                </a:solidFill>
                <a:uFillTx/>
                <a:latin typeface="Arial" panose="020b0604020202020204" pitchFamily="34" charset="0"/>
                <a:ea typeface="汉仪雅酷黑 65W" panose="020b0604020202020204" pitchFamily="34" charset="-122"/>
                <a:cs typeface="+mn-cs"/>
              </a:defRPr>
            </a:lvl2pPr>
            <a:lvl3pPr marL="11430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bg1"/>
                </a:solidFill>
                <a:uFillTx/>
                <a:latin typeface="Arial" panose="020b0604020202020204" pitchFamily="34" charset="0"/>
                <a:ea typeface="汉仪雅酷黑 65W" panose="020b0604020202020204" pitchFamily="34" charset="-122"/>
                <a:cs typeface="+mn-cs"/>
              </a:defRPr>
            </a:lvl3pPr>
            <a:lvl4pPr marL="16002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bg1"/>
                </a:solidFill>
                <a:uFillTx/>
                <a:latin typeface="Arial" panose="020b0604020202020204" pitchFamily="34" charset="0"/>
                <a:ea typeface="汉仪雅酷黑 65W" panose="020b0604020202020204" pitchFamily="34" charset="-122"/>
                <a:cs typeface="+mn-cs"/>
              </a:defRPr>
            </a:lvl4pPr>
            <a:lvl5pPr marL="20574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bg1"/>
                </a:solidFill>
                <a:uFillTx/>
                <a:latin typeface="Arial" panose="020b0604020202020204" pitchFamily="34" charset="0"/>
                <a:ea typeface="汉仪雅酷黑 65W" panose="020b0604020202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lgn="l">
              <a:lnSpc>
                <a:spcPct val="100000"/>
              </a:lnSpc>
              <a:spcBef>
                <a:spcPct val="0"/>
              </a:spcBef>
              <a:spcAft>
                <a:spcPts val="1000"/>
              </a:spcAft>
              <a:buSzTx/>
              <a:buNone/>
            </a:pPr>
            <a:r>
              <a:rPr lang="en-US" altLang="zh-CN" sz="2400" b="1" spc="0">
                <a:solidFill>
                  <a:schemeClr val="bg1"/>
                </a:solidFill>
                <a:latin typeface="微软雅黑" panose="020b0503020204020204" charset="-122"/>
                <a:ea typeface="微软雅黑"/>
                <a:sym typeface="+mn-ea"/>
              </a:rPr>
              <a:t>1</a:t>
            </a:r>
            <a:r>
              <a:rPr lang="zh-CN" altLang="en-US" sz="2400" b="1" spc="0">
                <a:solidFill>
                  <a:schemeClr val="bg1"/>
                </a:solidFill>
                <a:latin typeface="微软雅黑" panose="020b0503020204020204" charset="-122"/>
                <a:ea typeface="微软雅黑"/>
                <a:sym typeface="+mn-ea"/>
              </a:rPr>
              <a:t>、画一画。</a:t>
            </a:r>
            <a:endParaRPr lang="zh-CN" altLang="en-US" sz="2400" b="1" spc="0">
              <a:solidFill>
                <a:schemeClr val="bg1"/>
              </a:solidFill>
              <a:latin typeface="微软雅黑" panose="020b0503020204020204" charset="-122"/>
              <a:ea typeface="微软雅黑"/>
              <a:sym typeface="+mn-ea"/>
            </a:endParaRPr>
          </a:p>
          <a:p>
            <a:pPr marL="0" lvl="0" algn="l">
              <a:lnSpc>
                <a:spcPct val="100000"/>
              </a:lnSpc>
              <a:spcBef>
                <a:spcPct val="0"/>
              </a:spcBef>
              <a:spcAft>
                <a:spcPts val="1000"/>
              </a:spcAft>
              <a:buClrTx/>
              <a:buSzTx/>
              <a:buNone/>
            </a:pPr>
            <a:r>
              <a:rPr lang="en-US" altLang="zh-CN" sz="2400" b="1" spc="0">
                <a:solidFill>
                  <a:schemeClr val="bg1"/>
                </a:solidFill>
                <a:latin typeface="微软雅黑" panose="020b0503020204020204" charset="-122"/>
                <a:ea typeface="微软雅黑"/>
                <a:sym typeface="+mn-ea"/>
              </a:rPr>
              <a:t>画出你所知道的太阳系，在下面图中添加一些你知道的天体。</a:t>
            </a:r>
            <a:endParaRPr lang="en-US" altLang="zh-CN" sz="2400" b="1" spc="0">
              <a:solidFill>
                <a:schemeClr val="bg1"/>
              </a:solidFill>
              <a:latin typeface="微软雅黑" panose="020b0503020204020204" charset="-122"/>
              <a:ea typeface="微软雅黑"/>
              <a:sym typeface="+mn-ea"/>
            </a:endParaRPr>
          </a:p>
        </p:txBody>
      </p:sp>
      <p:sp>
        <p:nvSpPr>
          <p:cNvPr id="4" name="文本占位符 6"/>
          <p:cNvSpPr>
            <a:spLocks noGrp="1"/>
          </p:cNvSpPr>
          <p:nvPr>
            <p:custDataLst>
              <p:tags r:id="rId5"/>
            </p:custDataLst>
          </p:nvPr>
        </p:nvSpPr>
        <p:spPr>
          <a:xfrm>
            <a:off x="767080" y="4907915"/>
            <a:ext cx="6713855" cy="414020"/>
          </a:xfrm>
          <a:prstGeom prst="rect">
            <a:avLst/>
          </a:prstGeom>
        </p:spPr>
        <p:txBody>
          <a:bodyPr vert="horz" lIns="101600" tIns="0" rIns="82550" bIns="0" rtlCol="0">
            <a:noAutofit/>
          </a:bodyPr>
          <a:lstStyle>
            <a:lvl1pPr marL="0" indent="0" algn="l" defTabSz="914400" rtl="0" eaLnBrk="1" fontAlgn="auto" latinLnBrk="0" hangingPunct="1">
              <a:lnSpc>
                <a:spcPct val="100000"/>
              </a:lnSpc>
              <a:spcBef>
                <a:spcPct val="0"/>
              </a:spcBef>
              <a:spcAft>
                <a:spcPts val="1000"/>
              </a:spcAft>
              <a:buFont typeface="Arial" panose="020b0604020202020204" pitchFamily="34" charset="0"/>
              <a:buNone/>
              <a:defRPr sz="1800" u="none" strike="noStrike" kern="1200" cap="none" spc="150" normalizeH="0" baseline="0">
                <a:solidFill>
                  <a:schemeClr val="accent6"/>
                </a:solidFill>
                <a:uFillTx/>
                <a:latin typeface="Arial" panose="020b0604020202020204" pitchFamily="34" charset="0"/>
                <a:ea typeface="汉仪雅酷黑简" panose="00020600040101010101" pitchFamily="18" charset="-122"/>
                <a:cs typeface="+mn-cs"/>
              </a:defRPr>
            </a:lvl1pPr>
            <a:lvl2pPr marL="685800"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sz="1600" u="none" strike="noStrike" kern="1200" cap="none" spc="150" normalizeH="0" baseline="0">
                <a:solidFill>
                  <a:schemeClr val="bg1"/>
                </a:solidFill>
                <a:uFillTx/>
                <a:latin typeface="Arial" panose="020b0604020202020204" pitchFamily="34" charset="0"/>
                <a:ea typeface="汉仪雅酷黑 65W" panose="020b0604020202020204" pitchFamily="34" charset="-122"/>
                <a:cs typeface="+mn-cs"/>
              </a:defRPr>
            </a:lvl2pPr>
            <a:lvl3pPr marL="11430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bg1"/>
                </a:solidFill>
                <a:uFillTx/>
                <a:latin typeface="Arial" panose="020b0604020202020204" pitchFamily="34" charset="0"/>
                <a:ea typeface="汉仪雅酷黑 65W" panose="020b0604020202020204" pitchFamily="34" charset="-122"/>
                <a:cs typeface="+mn-cs"/>
              </a:defRPr>
            </a:lvl3pPr>
            <a:lvl4pPr marL="16002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bg1"/>
                </a:solidFill>
                <a:uFillTx/>
                <a:latin typeface="Arial" panose="020b0604020202020204" pitchFamily="34" charset="0"/>
                <a:ea typeface="汉仪雅酷黑 65W" panose="020b0604020202020204" pitchFamily="34" charset="-122"/>
                <a:cs typeface="+mn-cs"/>
              </a:defRPr>
            </a:lvl4pPr>
            <a:lvl5pPr marL="20574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bg1"/>
                </a:solidFill>
                <a:uFillTx/>
                <a:latin typeface="Arial" panose="020b0604020202020204" pitchFamily="34" charset="0"/>
                <a:ea typeface="汉仪雅酷黑 65W" panose="020b0604020202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algn="l">
              <a:lnSpc>
                <a:spcPct val="100000"/>
              </a:lnSpc>
              <a:spcBef>
                <a:spcPct val="0"/>
              </a:spcBef>
              <a:spcAft>
                <a:spcPts val="1000"/>
              </a:spcAft>
              <a:buClrTx/>
              <a:buSzTx/>
              <a:buNone/>
            </a:pPr>
            <a:r>
              <a:rPr lang="en-US" altLang="zh-CN" sz="2400" b="1" spc="0">
                <a:solidFill>
                  <a:schemeClr val="bg1"/>
                </a:solidFill>
                <a:latin typeface="微软雅黑" panose="020b0503020204020204" charset="-122"/>
                <a:ea typeface="微软雅黑"/>
                <a:sym typeface="+mn-ea"/>
              </a:rPr>
              <a:t>2、说一说。</a:t>
            </a:r>
            <a:endParaRPr lang="en-US" altLang="zh-CN" sz="2400" b="1" spc="0">
              <a:solidFill>
                <a:schemeClr val="bg1"/>
              </a:solidFill>
              <a:latin typeface="微软雅黑" panose="020b0503020204020204" charset="-122"/>
              <a:ea typeface="微软雅黑"/>
              <a:sym typeface="+mn-ea"/>
            </a:endParaRPr>
          </a:p>
          <a:p>
            <a:pPr marL="0" lvl="0" algn="l">
              <a:lnSpc>
                <a:spcPct val="100000"/>
              </a:lnSpc>
              <a:spcBef>
                <a:spcPct val="0"/>
              </a:spcBef>
              <a:spcAft>
                <a:spcPts val="1000"/>
              </a:spcAft>
              <a:buClrTx/>
              <a:buSzTx/>
              <a:buNone/>
            </a:pPr>
            <a:r>
              <a:rPr lang="en-US" altLang="zh-CN" sz="2400" b="1" spc="0">
                <a:solidFill>
                  <a:schemeClr val="bg1"/>
                </a:solidFill>
                <a:latin typeface="微软雅黑" panose="020b0503020204020204" charset="-122"/>
                <a:ea typeface="微软雅黑"/>
                <a:sym typeface="+mn-ea"/>
              </a:rPr>
              <a:t>和其他同学交流你画的太阳系。</a:t>
            </a:r>
            <a:endParaRPr lang="en-US" altLang="zh-CN" sz="2400" b="1" spc="0">
              <a:solidFill>
                <a:schemeClr val="bg1"/>
              </a:solidFill>
              <a:latin typeface="微软雅黑" panose="020b0503020204020204" charset="-122"/>
              <a:ea typeface="微软雅黑"/>
              <a:sym typeface="+mn-ea"/>
            </a:endParaRPr>
          </a:p>
        </p:txBody>
      </p:sp>
      <p:pic>
        <p:nvPicPr>
          <p:cNvPr id="5" name="图片 4"/>
          <p:cNvPicPr>
            <a:picLocks noChangeAspect="1"/>
          </p:cNvPicPr>
          <p:nvPr>
            <p:custDataLst>
              <p:tags r:id="rId7"/>
            </p:custDataLst>
          </p:nvPr>
        </p:nvPicPr>
        <p:blipFill>
          <a:blip r:embed="rId6"/>
          <a:srcRect l="19727" t="20727" r="21683" b="15207"/>
          <a:stretch>
            <a:fillRect/>
          </a:stretch>
        </p:blipFill>
        <p:spPr>
          <a:xfrm>
            <a:off x="1071245" y="2531745"/>
            <a:ext cx="4309745" cy="2272030"/>
          </a:xfrm>
          <a:prstGeom prst="rect">
            <a:avLst/>
          </a:prstGeom>
        </p:spPr>
      </p:pic>
      <p:sp>
        <p:nvSpPr>
          <p:cNvPr id="7" name="文本框 6"/>
          <p:cNvSpPr txBox="1"/>
          <p:nvPr>
            <p:custDataLst>
              <p:tags r:id="rId8"/>
            </p:custDataLst>
          </p:nvPr>
        </p:nvSpPr>
        <p:spPr>
          <a:xfrm>
            <a:off x="5678805" y="2423160"/>
            <a:ext cx="6096000" cy="645160"/>
          </a:xfrm>
          <a:prstGeom prst="rect">
            <a:avLst/>
          </a:prstGeom>
          <a:noFill/>
        </p:spPr>
        <p:txBody>
          <a:bodyPr wrap="square" rtlCol="0" anchor="t">
            <a:spAutoFit/>
          </a:bodyPr>
          <a:lstStyle/>
          <a:p>
            <a:pPr algn="l">
              <a:lnSpc>
                <a:spcPct val="150000"/>
              </a:lnSpc>
            </a:pPr>
            <a:r>
              <a:rPr lang="zh-CN" altLang="en-US" sz="2400" b="1">
                <a:solidFill>
                  <a:srgbClr val="FF7105"/>
                </a:solidFill>
                <a:latin typeface="微软雅黑" panose="020b0503020204020204" charset="-122"/>
                <a:ea typeface="微软雅黑"/>
                <a:sym typeface="+mn-ea"/>
              </a:rPr>
              <a:t>（</a:t>
            </a:r>
            <a:r>
              <a:rPr lang="en-US" altLang="zh-CN" sz="2400" b="1">
                <a:solidFill>
                  <a:srgbClr val="FF7105"/>
                </a:solidFill>
                <a:latin typeface="微软雅黑" panose="020b0503020204020204" charset="-122"/>
                <a:ea typeface="微软雅黑"/>
                <a:sym typeface="+mn-ea"/>
              </a:rPr>
              <a:t>1</a:t>
            </a:r>
            <a:r>
              <a:rPr lang="zh-CN" altLang="en-US" sz="2400" b="1">
                <a:solidFill>
                  <a:srgbClr val="FF7105"/>
                </a:solidFill>
                <a:latin typeface="微软雅黑" panose="020b0503020204020204" charset="-122"/>
                <a:ea typeface="微软雅黑"/>
                <a:sym typeface="+mn-ea"/>
              </a:rPr>
              <a:t>）新添加的天体应该如何来表示</a:t>
            </a:r>
            <a:r>
              <a:rPr lang="en-US" altLang="zh-CN" sz="2400" b="1">
                <a:solidFill>
                  <a:srgbClr val="FF7105"/>
                </a:solidFill>
                <a:latin typeface="微软雅黑" panose="020b0503020204020204" charset="-122"/>
                <a:ea typeface="微软雅黑"/>
                <a:sym typeface="+mn-ea"/>
              </a:rPr>
              <a:t>?</a:t>
            </a:r>
            <a:endParaRPr lang="en-US" altLang="zh-CN" sz="2400" b="1">
              <a:solidFill>
                <a:srgbClr val="FF7105"/>
              </a:solidFill>
              <a:latin typeface="微软雅黑" panose="020b0503020204020204" charset="-122"/>
              <a:ea typeface="微软雅黑"/>
              <a:sym typeface="+mn-ea"/>
            </a:endParaRPr>
          </a:p>
        </p:txBody>
      </p:sp>
      <p:sp>
        <p:nvSpPr>
          <p:cNvPr id="8" name="文本框 7"/>
          <p:cNvSpPr txBox="1"/>
          <p:nvPr>
            <p:custDataLst>
              <p:tags r:id="rId9"/>
            </p:custDataLst>
          </p:nvPr>
        </p:nvSpPr>
        <p:spPr>
          <a:xfrm>
            <a:off x="6011545" y="3260090"/>
            <a:ext cx="6096000" cy="460375"/>
          </a:xfrm>
          <a:prstGeom prst="rect">
            <a:avLst/>
          </a:prstGeom>
          <a:noFill/>
        </p:spPr>
        <p:txBody>
          <a:bodyPr wrap="square" rtlCol="0" anchor="t">
            <a:spAutoFit/>
          </a:bodyPr>
          <a:lstStyle/>
          <a:p>
            <a:pPr marL="0" lvl="0" algn="l">
              <a:lnSpc>
                <a:spcPct val="100000"/>
              </a:lnSpc>
              <a:spcBef>
                <a:spcPct val="0"/>
              </a:spcBef>
              <a:spcAft>
                <a:spcPts val="1000"/>
              </a:spcAft>
              <a:buClrTx/>
              <a:buSzTx/>
              <a:buFont typeface="Arial" panose="020b0604020202020204" pitchFamily="34" charset="0"/>
              <a:buNone/>
            </a:pPr>
            <a:r>
              <a:rPr lang="en-US" altLang="zh-CN" sz="2400" b="1">
                <a:solidFill>
                  <a:schemeClr val="bg1"/>
                </a:solidFill>
                <a:uFillTx/>
                <a:latin typeface="微软雅黑" panose="020b0503020204020204" charset="-122"/>
                <a:ea typeface="微软雅黑"/>
                <a:sym typeface="+mn-ea"/>
              </a:rPr>
              <a:t>可以用圆点表示天体，并写出名称。</a:t>
            </a:r>
            <a:endParaRPr lang="en-US" altLang="zh-CN" sz="2400" b="1">
              <a:solidFill>
                <a:schemeClr val="bg1"/>
              </a:solidFill>
              <a:uFillTx/>
              <a:latin typeface="微软雅黑" panose="020b0503020204020204" charset="-122"/>
              <a:ea typeface="微软雅黑"/>
              <a:sym typeface="+mn-ea"/>
            </a:endParaRPr>
          </a:p>
        </p:txBody>
      </p:sp>
      <p:sp>
        <p:nvSpPr>
          <p:cNvPr id="9" name="文本框 8"/>
          <p:cNvSpPr txBox="1"/>
          <p:nvPr>
            <p:custDataLst>
              <p:tags r:id="rId10"/>
            </p:custDataLst>
          </p:nvPr>
        </p:nvSpPr>
        <p:spPr>
          <a:xfrm>
            <a:off x="5737860" y="3912235"/>
            <a:ext cx="4964430" cy="645160"/>
          </a:xfrm>
          <a:prstGeom prst="rect">
            <a:avLst/>
          </a:prstGeom>
          <a:noFill/>
        </p:spPr>
        <p:txBody>
          <a:bodyPr wrap="square" rtlCol="0" anchor="t">
            <a:spAutoFit/>
          </a:bodyPr>
          <a:lstStyle/>
          <a:p>
            <a:pPr algn="l">
              <a:lnSpc>
                <a:spcPct val="150000"/>
              </a:lnSpc>
            </a:pPr>
            <a:r>
              <a:rPr lang="zh-CN" altLang="en-US" sz="2400" b="1">
                <a:solidFill>
                  <a:srgbClr val="FF7105"/>
                </a:solidFill>
                <a:latin typeface="微软雅黑" panose="020b0503020204020204" charset="-122"/>
                <a:ea typeface="微软雅黑"/>
                <a:sym typeface="+mn-ea"/>
              </a:rPr>
              <a:t>（</a:t>
            </a:r>
            <a:r>
              <a:rPr lang="en-US" altLang="zh-CN" sz="2400" b="1">
                <a:solidFill>
                  <a:srgbClr val="FF7105"/>
                </a:solidFill>
                <a:latin typeface="微软雅黑" panose="020b0503020204020204" charset="-122"/>
                <a:ea typeface="微软雅黑"/>
                <a:sym typeface="+mn-ea"/>
              </a:rPr>
              <a:t>2</a:t>
            </a:r>
            <a:r>
              <a:rPr lang="zh-CN" altLang="en-US" sz="2400" b="1">
                <a:solidFill>
                  <a:srgbClr val="FF7105"/>
                </a:solidFill>
                <a:latin typeface="微软雅黑" panose="020b0503020204020204" charset="-122"/>
                <a:ea typeface="微软雅黑"/>
                <a:sym typeface="+mn-ea"/>
              </a:rPr>
              <a:t>）应该画在什么位置</a:t>
            </a:r>
            <a:r>
              <a:rPr lang="en-US" altLang="zh-CN" sz="2400" b="1">
                <a:solidFill>
                  <a:srgbClr val="FF7105"/>
                </a:solidFill>
                <a:latin typeface="微软雅黑" panose="020b0503020204020204" charset="-122"/>
                <a:ea typeface="微软雅黑"/>
                <a:sym typeface="+mn-ea"/>
              </a:rPr>
              <a:t>?</a:t>
            </a:r>
            <a:endParaRPr lang="en-US" altLang="zh-CN" sz="2400" b="1">
              <a:solidFill>
                <a:srgbClr val="FF7105"/>
              </a:solidFill>
              <a:latin typeface="微软雅黑" panose="020b0503020204020204" charset="-122"/>
              <a:ea typeface="微软雅黑"/>
              <a:sym typeface="+mn-ea"/>
            </a:endParaRPr>
          </a:p>
        </p:txBody>
      </p:sp>
    </p:spTree>
    <p:custDataLst>
      <p:tags r:id="rId1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p:bldP spid="8" grpId="0"/>
      <p:bldP spid="9" grpId="0"/>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8"/>
          <a:stretch>
            <a:fillRect/>
          </a:stretch>
        </a:blipFill>
        <a:effectLst/>
      </p:bgPr>
    </p:bg>
    <p:spTree>
      <p:nvGrpSpPr>
        <p:cNvPr id="1" name=""/>
        <p:cNvGrpSpPr/>
        <p:nvPr>
          <p:custDataLst>
            <p:tags r:id="rId2"/>
          </p:custDataLst>
        </p:nvPr>
      </p:nvGrpSpPr>
      <p:grpSpPr>
        <a:xfrm>
          <a:off x="0" y="0"/>
          <a:ext cx="0" cy="0"/>
        </a:xfrm>
      </p:grpSpPr>
      <p:sp>
        <p:nvSpPr>
          <p:cNvPr id="3" name="圆角矩形 2"/>
          <p:cNvSpPr/>
          <p:nvPr>
            <p:custDataLst>
              <p:tags r:id="rId3"/>
            </p:custDataLst>
          </p:nvPr>
        </p:nvSpPr>
        <p:spPr>
          <a:xfrm>
            <a:off x="309245" y="102870"/>
            <a:ext cx="3684905" cy="644525"/>
          </a:xfrm>
          <a:prstGeom prst="roundRect">
            <a:avLst/>
          </a:prstGeom>
          <a:solidFill>
            <a:schemeClr val="bg2">
              <a:lumMod val="25000"/>
              <a:lumOff val="75000"/>
            </a:schemeClr>
          </a:solidFill>
        </p:spPr>
        <p:style>
          <a:lnRef idx="2">
            <a:schemeClr val="dk1"/>
          </a:lnRef>
          <a:fillRef idx="1">
            <a:schemeClr val="lt1"/>
          </a:fillRef>
          <a:effectRef idx="0">
            <a:schemeClr val="dk1"/>
          </a:effectRef>
          <a:fontRef idx="minor">
            <a:schemeClr val="dk1"/>
          </a:fontRef>
        </p:style>
        <p:txBody>
          <a:bodyPr rtlCol="0" anchor="ctr"/>
          <a:lstStyle/>
          <a:p>
            <a:pPr algn="ctr"/>
            <a:endParaRPr lang="zh-CN" altLang="en-US" sz="2400"/>
          </a:p>
        </p:txBody>
      </p:sp>
      <p:sp>
        <p:nvSpPr>
          <p:cNvPr id="2" name="文本占位符 6"/>
          <p:cNvSpPr>
            <a:spLocks noGrp="1"/>
          </p:cNvSpPr>
          <p:nvPr>
            <p:custDataLst>
              <p:tags r:id="rId4"/>
            </p:custDataLst>
          </p:nvPr>
        </p:nvSpPr>
        <p:spPr>
          <a:xfrm>
            <a:off x="603885" y="217805"/>
            <a:ext cx="2595245" cy="414020"/>
          </a:xfrm>
          <a:prstGeom prst="rect">
            <a:avLst/>
          </a:prstGeom>
        </p:spPr>
        <p:txBody>
          <a:bodyPr vert="horz" lIns="101600" tIns="0" rIns="82550" bIns="0" rtlCol="0">
            <a:noAutofit/>
          </a:bodyPr>
          <a:lstStyle>
            <a:lvl1pPr marL="0" indent="0" algn="l" defTabSz="914400" rtl="0" eaLnBrk="1" fontAlgn="auto" latinLnBrk="0" hangingPunct="1">
              <a:lnSpc>
                <a:spcPct val="100000"/>
              </a:lnSpc>
              <a:spcBef>
                <a:spcPct val="0"/>
              </a:spcBef>
              <a:spcAft>
                <a:spcPts val="1000"/>
              </a:spcAft>
              <a:buFont typeface="Arial" panose="020b0604020202020204" pitchFamily="34" charset="0"/>
              <a:buNone/>
              <a:defRPr sz="1800" u="none" strike="noStrike" kern="1200" cap="none" spc="150" normalizeH="0" baseline="0">
                <a:solidFill>
                  <a:schemeClr val="accent6"/>
                </a:solidFill>
                <a:uFillTx/>
                <a:latin typeface="Arial" panose="020b0604020202020204" pitchFamily="34" charset="0"/>
                <a:ea typeface="汉仪雅酷黑简" panose="00020600040101010101" pitchFamily="18" charset="-122"/>
                <a:cs typeface="+mn-cs"/>
              </a:defRPr>
            </a:lvl1pPr>
            <a:lvl2pPr marL="685800"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sz="1600" u="none" strike="noStrike" kern="1200" cap="none" spc="150" normalizeH="0" baseline="0">
                <a:solidFill>
                  <a:schemeClr val="bg1"/>
                </a:solidFill>
                <a:uFillTx/>
                <a:latin typeface="Arial" panose="020b0604020202020204" pitchFamily="34" charset="0"/>
                <a:ea typeface="汉仪雅酷黑 65W" panose="020b0604020202020204" pitchFamily="34" charset="-122"/>
                <a:cs typeface="+mn-cs"/>
              </a:defRPr>
            </a:lvl2pPr>
            <a:lvl3pPr marL="11430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bg1"/>
                </a:solidFill>
                <a:uFillTx/>
                <a:latin typeface="Arial" panose="020b0604020202020204" pitchFamily="34" charset="0"/>
                <a:ea typeface="汉仪雅酷黑 65W" panose="020b0604020202020204" pitchFamily="34" charset="-122"/>
                <a:cs typeface="+mn-cs"/>
              </a:defRPr>
            </a:lvl3pPr>
            <a:lvl4pPr marL="16002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bg1"/>
                </a:solidFill>
                <a:uFillTx/>
                <a:latin typeface="Arial" panose="020b0604020202020204" pitchFamily="34" charset="0"/>
                <a:ea typeface="汉仪雅酷黑 65W" panose="020b0604020202020204" pitchFamily="34" charset="-122"/>
                <a:cs typeface="+mn-cs"/>
              </a:defRPr>
            </a:lvl4pPr>
            <a:lvl5pPr marL="20574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bg1"/>
                </a:solidFill>
                <a:uFillTx/>
                <a:latin typeface="Arial" panose="020b0604020202020204" pitchFamily="34" charset="0"/>
                <a:ea typeface="汉仪雅酷黑 65W" panose="020b0604020202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lgn="dist">
              <a:lnSpc>
                <a:spcPct val="100000"/>
              </a:lnSpc>
              <a:spcBef>
                <a:spcPct val="0"/>
              </a:spcBef>
              <a:spcAft>
                <a:spcPts val="1000"/>
              </a:spcAft>
              <a:buSzTx/>
              <a:buNone/>
            </a:pPr>
            <a:r>
              <a:rPr lang="zh-CN" altLang="en-US" sz="2800" b="1" spc="0">
                <a:solidFill>
                  <a:schemeClr val="bg1"/>
                </a:solidFill>
                <a:effectLst>
                  <a:outerShdw blurRad="38100" dist="19050" dir="2700000" algn="tl" rotWithShape="0">
                    <a:schemeClr val="dk1">
                      <a:alpha val="40000"/>
                    </a:schemeClr>
                  </a:outerShdw>
                </a:effectLst>
                <a:latin typeface="微软雅黑" panose="020b0503020204020204" charset="-122"/>
                <a:ea typeface="微软雅黑"/>
                <a:sym typeface="+mn-ea"/>
              </a:rPr>
              <a:t>走入太阳系</a:t>
            </a:r>
            <a:endParaRPr lang="zh-CN" altLang="en-US" sz="2800" b="1" spc="0">
              <a:solidFill>
                <a:schemeClr val="bg1"/>
              </a:solidFill>
              <a:effectLst>
                <a:outerShdw blurRad="38100" dist="19050" dir="2700000" algn="tl" rotWithShape="0">
                  <a:schemeClr val="dk1">
                    <a:alpha val="40000"/>
                  </a:schemeClr>
                </a:outerShdw>
              </a:effectLst>
              <a:latin typeface="微软雅黑" panose="020b0503020204020204" charset="-122"/>
              <a:ea typeface="微软雅黑"/>
              <a:sym typeface="+mn-ea"/>
            </a:endParaRPr>
          </a:p>
        </p:txBody>
      </p:sp>
      <p:pic>
        <p:nvPicPr>
          <p:cNvPr id="22" name="内容占位符 3"/>
          <p:cNvPicPr>
            <a:picLocks noChangeAspect="1"/>
          </p:cNvPicPr>
          <p:nvPr>
            <p:custDataLst>
              <p:tags r:id="rId6"/>
            </p:custDataLst>
          </p:nvPr>
        </p:nvPicPr>
        <p:blipFill>
          <a:blip r:embed="rId5"/>
          <a:stretch>
            <a:fillRect/>
          </a:stretch>
        </p:blipFill>
        <p:spPr>
          <a:xfrm>
            <a:off x="603885" y="1226820"/>
            <a:ext cx="7458075" cy="4777740"/>
          </a:xfrm>
          <a:prstGeom prst="rect">
            <a:avLst/>
          </a:prstGeom>
          <a:solidFill>
            <a:srgbClr val="FFFFFF">
              <a:shade val="85000"/>
            </a:srgbClr>
          </a:solidFill>
          <a:ln w="88900" cap="sq">
            <a:solidFill>
              <a:schemeClr val="tx1"/>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4" name="文本框 3"/>
          <p:cNvSpPr txBox="1"/>
          <p:nvPr>
            <p:custDataLst>
              <p:tags r:id="rId7"/>
            </p:custDataLst>
          </p:nvPr>
        </p:nvSpPr>
        <p:spPr>
          <a:xfrm>
            <a:off x="8376920" y="1327150"/>
            <a:ext cx="3489960" cy="3193415"/>
          </a:xfrm>
          <a:prstGeom prst="rect">
            <a:avLst/>
          </a:prstGeom>
          <a:noFill/>
          <a:ln>
            <a:noFill/>
            <a:prstDash val="lgDash"/>
          </a:ln>
        </p:spPr>
        <p:txBody>
          <a:bodyPr wrap="square" rtlCol="0">
            <a:noAutofit/>
          </a:bodyPr>
          <a:lstStyle/>
          <a:p>
            <a:pPr indent="609600" algn="just" latinLnBrk="0">
              <a:lnSpc>
                <a:spcPct val="200000"/>
              </a:lnSpc>
            </a:pPr>
            <a:r>
              <a:rPr lang="zh-CN" altLang="en-US" sz="2400">
                <a:solidFill>
                  <a:schemeClr val="bg1"/>
                </a:solidFill>
                <a:latin typeface="黑体" panose="02010609060101010101" charset="-122"/>
                <a:ea typeface="黑体" panose="02010609060101010101" charset="-122"/>
              </a:rPr>
              <a:t>太阳和围绕它运动的</a:t>
            </a:r>
            <a:r>
              <a:rPr lang="zh-CN" altLang="en-US" sz="2400">
                <a:solidFill>
                  <a:srgbClr val="FF0000"/>
                </a:solidFill>
                <a:latin typeface="黑体" panose="02010609060101010101" charset="-122"/>
                <a:ea typeface="黑体" panose="02010609060101010101" charset="-122"/>
              </a:rPr>
              <a:t>行星及其卫星</a:t>
            </a:r>
            <a:r>
              <a:rPr lang="zh-CN" altLang="en-US" sz="2400">
                <a:solidFill>
                  <a:schemeClr val="bg1"/>
                </a:solidFill>
                <a:latin typeface="黑体" panose="02010609060101010101" charset="-122"/>
                <a:ea typeface="黑体" panose="02010609060101010101" charset="-122"/>
              </a:rPr>
              <a:t>、</a:t>
            </a:r>
            <a:r>
              <a:rPr lang="zh-CN" altLang="en-US" sz="2400">
                <a:solidFill>
                  <a:srgbClr val="FF0000"/>
                </a:solidFill>
                <a:latin typeface="黑体" panose="02010609060101010101" charset="-122"/>
                <a:ea typeface="黑体" panose="02010609060101010101" charset="-122"/>
              </a:rPr>
              <a:t>矮行星</a:t>
            </a:r>
            <a:r>
              <a:rPr lang="zh-CN" altLang="en-US" sz="2400">
                <a:solidFill>
                  <a:schemeClr val="bg1"/>
                </a:solidFill>
                <a:latin typeface="黑体" panose="02010609060101010101" charset="-122"/>
                <a:ea typeface="黑体" panose="02010609060101010101" charset="-122"/>
              </a:rPr>
              <a:t>、</a:t>
            </a:r>
            <a:r>
              <a:rPr lang="zh-CN" altLang="en-US" sz="2400">
                <a:solidFill>
                  <a:srgbClr val="FF0000"/>
                </a:solidFill>
                <a:latin typeface="黑体" panose="02010609060101010101" charset="-122"/>
                <a:ea typeface="黑体" panose="02010609060101010101" charset="-122"/>
              </a:rPr>
              <a:t>小行星</a:t>
            </a:r>
            <a:r>
              <a:rPr lang="zh-CN" altLang="en-US" sz="2400">
                <a:solidFill>
                  <a:schemeClr val="bg1"/>
                </a:solidFill>
                <a:latin typeface="黑体" panose="02010609060101010101" charset="-122"/>
                <a:ea typeface="黑体" panose="02010609060101010101" charset="-122"/>
              </a:rPr>
              <a:t>、</a:t>
            </a:r>
            <a:r>
              <a:rPr lang="zh-CN" altLang="en-US" sz="2400">
                <a:solidFill>
                  <a:srgbClr val="FF0000"/>
                </a:solidFill>
                <a:latin typeface="黑体" panose="02010609060101010101" charset="-122"/>
                <a:ea typeface="黑体" panose="02010609060101010101" charset="-122"/>
              </a:rPr>
              <a:t>彗星、流星</a:t>
            </a:r>
            <a:r>
              <a:rPr lang="zh-CN" altLang="en-US" sz="2400">
                <a:solidFill>
                  <a:schemeClr val="bg1"/>
                </a:solidFill>
                <a:latin typeface="黑体" panose="02010609060101010101" charset="-122"/>
                <a:ea typeface="黑体" panose="02010609060101010101" charset="-122"/>
              </a:rPr>
              <a:t>等天体组成了太阳系，太阳是太阳系的中心。</a:t>
            </a:r>
            <a:endParaRPr lang="zh-CN" altLang="en-US" sz="2400">
              <a:solidFill>
                <a:schemeClr val="bg1"/>
              </a:solidFill>
              <a:latin typeface="黑体" panose="02010609060101010101" charset="-122"/>
              <a:ea typeface="黑体" panose="02010609060101010101" charset="-122"/>
            </a:endParaRPr>
          </a:p>
        </p:txBody>
      </p:sp>
    </p:spTree>
    <p:custDataLst>
      <p:tags r:id="rId9"/>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3" name="圆角矩形 2"/>
          <p:cNvSpPr/>
          <p:nvPr>
            <p:custDataLst>
              <p:tags r:id="rId4"/>
            </p:custDataLst>
          </p:nvPr>
        </p:nvSpPr>
        <p:spPr>
          <a:xfrm>
            <a:off x="80645" y="102870"/>
            <a:ext cx="3684905" cy="644525"/>
          </a:xfrm>
          <a:prstGeom prst="roundRect">
            <a:avLst/>
          </a:prstGeom>
          <a:solidFill>
            <a:schemeClr val="bg2">
              <a:lumMod val="25000"/>
              <a:lumOff val="75000"/>
            </a:schemeClr>
          </a:solidFill>
        </p:spPr>
        <p:style>
          <a:lnRef idx="2">
            <a:schemeClr val="dk1"/>
          </a:lnRef>
          <a:fillRef idx="1">
            <a:schemeClr val="lt1"/>
          </a:fillRef>
          <a:effectRef idx="0">
            <a:schemeClr val="dk1"/>
          </a:effectRef>
          <a:fontRef idx="minor">
            <a:schemeClr val="dk1"/>
          </a:fontRef>
        </p:style>
        <p:txBody>
          <a:bodyPr rtlCol="0" anchor="ctr"/>
          <a:lstStyle/>
          <a:p>
            <a:pPr algn="ctr"/>
            <a:endParaRPr lang="zh-CN" altLang="en-US" sz="2400"/>
          </a:p>
        </p:txBody>
      </p:sp>
      <p:sp>
        <p:nvSpPr>
          <p:cNvPr id="11" name="TextBox 5"/>
          <p:cNvSpPr txBox="1"/>
          <p:nvPr>
            <p:custDataLst>
              <p:tags r:id="rId5"/>
            </p:custDataLst>
          </p:nvPr>
        </p:nvSpPr>
        <p:spPr>
          <a:xfrm>
            <a:off x="584835" y="144145"/>
            <a:ext cx="2117090" cy="521970"/>
          </a:xfrm>
          <a:prstGeom prst="rect">
            <a:avLst/>
          </a:prstGeom>
          <a:noFill/>
        </p:spPr>
        <p:txBody>
          <a:bodyPr wrap="square" rtlCol="0">
            <a:spAutoFit/>
          </a:bodyPr>
          <a:lstStyle/>
          <a:p>
            <a:pPr algn="dist">
              <a:spcBef>
                <a:spcPct val="0"/>
              </a:spcBef>
              <a:spcAft>
                <a:spcPts val="1000"/>
              </a:spcAft>
              <a:buClrTx/>
              <a:buSzTx/>
              <a:buFont typeface="Arial" panose="020b0604020202020204" pitchFamily="34" charset="0"/>
            </a:pPr>
            <a:r>
              <a:rPr lang="zh-CN" altLang="en-US" sz="2800" b="1">
                <a:solidFill>
                  <a:schemeClr val="tx1"/>
                </a:solidFill>
                <a:effectLst>
                  <a:outerShdw blurRad="38100" dist="19050" dir="2700000" algn="tl" rotWithShape="0">
                    <a:schemeClr val="dk1">
                      <a:alpha val="40000"/>
                    </a:schemeClr>
                  </a:outerShdw>
                </a:effectLst>
                <a:uFillTx/>
                <a:latin typeface="微软雅黑" panose="020b0503020204020204" charset="-122"/>
                <a:ea typeface="微软雅黑"/>
              </a:rPr>
              <a:t>了解太阳</a:t>
            </a:r>
            <a:endParaRPr lang="zh-CN" altLang="en-US" sz="2800" b="1">
              <a:solidFill>
                <a:schemeClr val="tx1"/>
              </a:solidFill>
              <a:effectLst>
                <a:outerShdw blurRad="38100" dist="19050" dir="2700000" algn="tl" rotWithShape="0">
                  <a:schemeClr val="dk1">
                    <a:alpha val="40000"/>
                  </a:schemeClr>
                </a:outerShdw>
              </a:effectLst>
              <a:uFillTx/>
              <a:latin typeface="微软雅黑" panose="020b0503020204020204" charset="-122"/>
              <a:ea typeface="微软雅黑"/>
            </a:endParaRPr>
          </a:p>
        </p:txBody>
      </p:sp>
      <p:pic>
        <p:nvPicPr>
          <p:cNvPr id="20" name="Picture 4"/>
          <p:cNvPicPr>
            <a:picLocks noChangeAspect="1" noChangeArrowheads="1"/>
          </p:cNvPicPr>
          <p:nvPr>
            <p:custDataLst>
              <p:tags r:id="rId7"/>
            </p:custDataLst>
          </p:nvPr>
        </p:nvPicPr>
        <p:blipFill>
          <a:blip r:embed="rId6">
            <a:extLst>
              <a:ext uri="{28A0092B-C50C-407E-A947-70E740481C1C}">
                <a14:useLocalDpi xmlns:a14="http://schemas.microsoft.com/office/drawing/2010/main" val="0"/>
              </a:ext>
            </a:extLst>
          </a:blip>
          <a:stretch>
            <a:fillRect/>
          </a:stretch>
        </p:blipFill>
        <p:spPr bwMode="auto">
          <a:xfrm>
            <a:off x="284560" y="1373155"/>
            <a:ext cx="5193704" cy="5193704"/>
          </a:xfrm>
          <a:prstGeom prst="rect">
            <a:avLst/>
          </a:prstGeom>
          <a:noFill/>
          <a:extLst>
            <a:ext uri="{909E8E84-426E-40DD-AFC4-6F175D3DCCD1}">
              <a14:hiddenFill xmlns:a14="http://schemas.microsoft.com/office/drawing/2010/main">
                <a:solidFill>
                  <a:srgbClr val="FFFFFF"/>
                </a:solidFill>
              </a14:hiddenFill>
            </a:ext>
          </a:extLst>
        </p:spPr>
      </p:pic>
      <p:sp>
        <p:nvSpPr>
          <p:cNvPr id="25" name="TextBox 24"/>
          <p:cNvSpPr txBox="1"/>
          <p:nvPr>
            <p:custDataLst>
              <p:tags r:id="rId8"/>
            </p:custDataLst>
          </p:nvPr>
        </p:nvSpPr>
        <p:spPr>
          <a:xfrm>
            <a:off x="6096086" y="1063142"/>
            <a:ext cx="5376597" cy="1354455"/>
          </a:xfrm>
          <a:prstGeom prst="rect">
            <a:avLst/>
          </a:prstGeom>
          <a:noFill/>
        </p:spPr>
        <p:txBody>
          <a:bodyPr wrap="square" lIns="0" tIns="0" rIns="0" bIns="0" rtlCol="0">
            <a:spAutoFit/>
          </a:bodyPr>
          <a:lstStyle/>
          <a:p>
            <a:pPr>
              <a:lnSpc>
                <a:spcPct val="100000"/>
              </a:lnSpc>
            </a:pPr>
            <a:r>
              <a:rPr lang="zh-CN" altLang="en-US" sz="2665" smtClean="0">
                <a:latin typeface="黑体" panose="02010609060101010101" charset="-122"/>
                <a:ea typeface="黑体" panose="02010609060101010101" charset="-122"/>
              </a:rPr>
              <a:t>   </a:t>
            </a:r>
            <a:r>
              <a:rPr lang="zh-CN" altLang="en-US" sz="2400" smtClean="0">
                <a:latin typeface="黑体" panose="02010609060101010101" charset="-122"/>
                <a:ea typeface="黑体" panose="02010609060101010101" charset="-122"/>
              </a:rPr>
              <a:t> </a:t>
            </a:r>
            <a:r>
              <a:rPr lang="zh-CN" altLang="en-US" sz="2400" smtClean="0">
                <a:solidFill>
                  <a:schemeClr val="bg1"/>
                </a:solidFill>
                <a:latin typeface="黑体" panose="02010609060101010101" charset="-122"/>
                <a:ea typeface="黑体" panose="02010609060101010101" charset="-122"/>
              </a:rPr>
              <a:t>太阳是太阳系里唯一发光的恒星，它的质量占整个太阳系所有天体质量的</a:t>
            </a:r>
            <a:r>
              <a:rPr lang="zh-CN" altLang="en-US" sz="3735" b="1" smtClean="0">
                <a:solidFill>
                  <a:srgbClr val="FF0000"/>
                </a:solidFill>
                <a:effectLst/>
                <a:latin typeface="黑体" panose="02010609060101010101" charset="-122"/>
                <a:ea typeface="黑体" panose="02010609060101010101" charset="-122"/>
              </a:rPr>
              <a:t>99.86%。</a:t>
            </a:r>
            <a:endParaRPr lang="zh-CN" altLang="en-US" sz="3735" b="1" smtClean="0">
              <a:solidFill>
                <a:srgbClr val="FF0000"/>
              </a:solidFill>
              <a:effectLst/>
              <a:latin typeface="黑体" panose="02010609060101010101" charset="-122"/>
              <a:ea typeface="黑体" panose="02010609060101010101" charset="-122"/>
            </a:endParaRPr>
          </a:p>
        </p:txBody>
      </p:sp>
      <p:sp>
        <p:nvSpPr>
          <p:cNvPr id="26" name="TextBox 25"/>
          <p:cNvSpPr txBox="1"/>
          <p:nvPr>
            <p:custDataLst>
              <p:tags r:id="rId9"/>
            </p:custDataLst>
          </p:nvPr>
        </p:nvSpPr>
        <p:spPr>
          <a:xfrm>
            <a:off x="5984961" y="2721359"/>
            <a:ext cx="5376597" cy="1067435"/>
          </a:xfrm>
          <a:prstGeom prst="rect">
            <a:avLst/>
          </a:prstGeom>
          <a:noFill/>
        </p:spPr>
        <p:txBody>
          <a:bodyPr wrap="square" lIns="0" tIns="0" rIns="0" bIns="0" rtlCol="0">
            <a:spAutoFit/>
          </a:bodyPr>
          <a:lstStyle/>
          <a:p>
            <a:pPr>
              <a:lnSpc>
                <a:spcPct val="100000"/>
              </a:lnSpc>
            </a:pPr>
            <a:r>
              <a:rPr lang="zh-CN" altLang="en-US" sz="3735" b="1" smtClean="0">
                <a:solidFill>
                  <a:srgbClr val="FF0000"/>
                </a:solidFill>
                <a:effectLst/>
                <a:latin typeface="黑体" panose="02010609060101010101" charset="-122"/>
                <a:ea typeface="黑体" panose="02010609060101010101" charset="-122"/>
              </a:rPr>
              <a:t>   太阳的质量</a:t>
            </a:r>
            <a:r>
              <a:rPr lang="zh-CN" altLang="en-US" sz="2665" smtClean="0">
                <a:latin typeface="黑体" panose="02010609060101010101" charset="-122"/>
                <a:ea typeface="黑体" panose="02010609060101010101" charset="-122"/>
              </a:rPr>
              <a:t> </a:t>
            </a:r>
            <a:r>
              <a:rPr lang="zh-CN" altLang="en-US" sz="2400" smtClean="0">
                <a:solidFill>
                  <a:schemeClr val="bg1"/>
                </a:solidFill>
                <a:latin typeface="黑体" panose="02010609060101010101" charset="-122"/>
                <a:ea typeface="黑体" panose="02010609060101010101" charset="-122"/>
              </a:rPr>
              <a:t>其质量大约是</a:t>
            </a:r>
            <a:r>
              <a:rPr lang="en-US" altLang="zh-CN" sz="3200" smtClean="0">
                <a:solidFill>
                  <a:srgbClr val="FF0000"/>
                </a:solidFill>
                <a:effectLst>
                  <a:glow rad="228600">
                    <a:schemeClr val="accent2">
                      <a:satMod val="175000"/>
                      <a:alpha val="40000"/>
                    </a:schemeClr>
                  </a:glow>
                </a:effectLst>
              </a:rPr>
              <a:t>2×10³⁰</a:t>
            </a:r>
            <a:r>
              <a:rPr lang="zh-CN" altLang="en-US" sz="3200" smtClean="0">
                <a:solidFill>
                  <a:srgbClr val="FF0000"/>
                </a:solidFill>
                <a:effectLst>
                  <a:glow rad="228600">
                    <a:schemeClr val="accent2">
                      <a:satMod val="175000"/>
                      <a:alpha val="40000"/>
                    </a:schemeClr>
                  </a:glow>
                </a:effectLst>
                <a:latin typeface="黑体" panose="02010609060101010101" charset="-122"/>
                <a:ea typeface="黑体" panose="02010609060101010101" charset="-122"/>
              </a:rPr>
              <a:t>千克</a:t>
            </a:r>
            <a:r>
              <a:rPr lang="zh-CN" altLang="en-US" sz="2400" smtClean="0">
                <a:solidFill>
                  <a:schemeClr val="bg1"/>
                </a:solidFill>
                <a:latin typeface="黑体" panose="02010609060101010101" charset="-122"/>
                <a:ea typeface="黑体" panose="02010609060101010101" charset="-122"/>
              </a:rPr>
              <a:t>（地球的</a:t>
            </a:r>
            <a:r>
              <a:rPr lang="en-US" altLang="zh-CN" sz="2400" smtClean="0">
                <a:solidFill>
                  <a:srgbClr val="FF0000"/>
                </a:solidFill>
                <a:latin typeface="黑体" panose="02010609060101010101" charset="-122"/>
                <a:ea typeface="黑体" panose="02010609060101010101" charset="-122"/>
              </a:rPr>
              <a:t>330000</a:t>
            </a:r>
            <a:r>
              <a:rPr lang="zh-CN" altLang="en-US" sz="2400" smtClean="0">
                <a:solidFill>
                  <a:schemeClr val="bg1"/>
                </a:solidFill>
                <a:latin typeface="黑体" panose="02010609060101010101" charset="-122"/>
                <a:ea typeface="黑体" panose="02010609060101010101" charset="-122"/>
              </a:rPr>
              <a:t>倍）</a:t>
            </a:r>
            <a:r>
              <a:rPr lang="zh-CN" altLang="en-US" sz="2665" smtClean="0">
                <a:latin typeface="黑体" panose="02010609060101010101" charset="-122"/>
                <a:ea typeface="黑体" panose="02010609060101010101" charset="-122"/>
              </a:rPr>
              <a:t>。</a:t>
            </a:r>
            <a:endParaRPr lang="zh-CN" altLang="en-US" sz="2665">
              <a:latin typeface="黑体" panose="02010609060101010101" charset="-122"/>
              <a:ea typeface="黑体" panose="02010609060101010101" charset="-122"/>
            </a:endParaRPr>
          </a:p>
        </p:txBody>
      </p:sp>
      <p:sp>
        <p:nvSpPr>
          <p:cNvPr id="27" name="TextBox 26"/>
          <p:cNvSpPr txBox="1"/>
          <p:nvPr>
            <p:custDataLst>
              <p:tags r:id="rId10"/>
            </p:custDataLst>
          </p:nvPr>
        </p:nvSpPr>
        <p:spPr>
          <a:xfrm>
            <a:off x="5984875" y="4121150"/>
            <a:ext cx="5565775" cy="1805940"/>
          </a:xfrm>
          <a:prstGeom prst="rect">
            <a:avLst/>
          </a:prstGeom>
          <a:noFill/>
        </p:spPr>
        <p:txBody>
          <a:bodyPr wrap="square" lIns="0" tIns="0" rIns="0" bIns="0" rtlCol="0">
            <a:spAutoFit/>
          </a:bodyPr>
          <a:lstStyle/>
          <a:p>
            <a:pPr>
              <a:lnSpc>
                <a:spcPct val="100000"/>
              </a:lnSpc>
            </a:pPr>
            <a:r>
              <a:rPr lang="zh-CN" altLang="en-US" sz="3735" b="1" smtClean="0">
                <a:solidFill>
                  <a:srgbClr val="FF0000"/>
                </a:solidFill>
                <a:latin typeface="黑体" panose="02010609060101010101" charset="-122"/>
                <a:ea typeface="黑体" panose="02010609060101010101" charset="-122"/>
              </a:rPr>
              <a:t>   太阳的直径  </a:t>
            </a:r>
            <a:r>
              <a:rPr lang="zh-CN" altLang="en-US" sz="2400" smtClean="0">
                <a:solidFill>
                  <a:schemeClr val="bg1"/>
                </a:solidFill>
                <a:latin typeface="黑体" panose="02010609060101010101" charset="-122"/>
                <a:ea typeface="黑体" panose="02010609060101010101" charset="-122"/>
              </a:rPr>
              <a:t>大约是</a:t>
            </a:r>
            <a:r>
              <a:rPr lang="en-US" altLang="zh-CN" sz="3200" b="1" smtClean="0">
                <a:solidFill>
                  <a:srgbClr val="FF0000"/>
                </a:solidFill>
                <a:effectLst>
                  <a:glow rad="139700">
                    <a:schemeClr val="accent2">
                      <a:satMod val="175000"/>
                      <a:alpha val="40000"/>
                    </a:schemeClr>
                  </a:glow>
                </a:effectLst>
              </a:rPr>
              <a:t>1392000</a:t>
            </a:r>
            <a:r>
              <a:rPr lang="zh-CN" altLang="en-US" sz="3200" b="1" smtClean="0">
                <a:solidFill>
                  <a:srgbClr val="FF0000"/>
                </a:solidFill>
                <a:effectLst>
                  <a:glow rad="139700">
                    <a:schemeClr val="accent2">
                      <a:satMod val="175000"/>
                      <a:alpha val="40000"/>
                    </a:schemeClr>
                  </a:glow>
                </a:effectLst>
              </a:rPr>
              <a:t>（</a:t>
            </a:r>
            <a:r>
              <a:rPr lang="en-US" altLang="zh-CN" sz="3200" b="1" smtClean="0">
                <a:solidFill>
                  <a:srgbClr val="FF0000"/>
                </a:solidFill>
                <a:effectLst>
                  <a:glow rad="139700">
                    <a:schemeClr val="accent2">
                      <a:satMod val="175000"/>
                      <a:alpha val="40000"/>
                    </a:schemeClr>
                  </a:glow>
                </a:effectLst>
              </a:rPr>
              <a:t>1.392×10⁶</a:t>
            </a:r>
            <a:r>
              <a:rPr lang="zh-CN" altLang="en-US" sz="3200" b="1" smtClean="0">
                <a:solidFill>
                  <a:srgbClr val="FF0000"/>
                </a:solidFill>
                <a:effectLst>
                  <a:glow rad="139700">
                    <a:schemeClr val="accent2">
                      <a:satMod val="175000"/>
                      <a:alpha val="40000"/>
                    </a:schemeClr>
                  </a:glow>
                </a:effectLst>
                <a:latin typeface="黑体" panose="02010609060101010101" charset="-122"/>
                <a:ea typeface="黑体" panose="02010609060101010101" charset="-122"/>
              </a:rPr>
              <a:t>）千米</a:t>
            </a:r>
            <a:r>
              <a:rPr lang="zh-CN" altLang="en-US" sz="2665" smtClean="0">
                <a:latin typeface="黑体" panose="02010609060101010101" charset="-122"/>
                <a:ea typeface="黑体" panose="02010609060101010101" charset="-122"/>
              </a:rPr>
              <a:t>，</a:t>
            </a:r>
            <a:r>
              <a:rPr lang="zh-CN" altLang="en-US" sz="2400" smtClean="0">
                <a:solidFill>
                  <a:schemeClr val="bg1"/>
                </a:solidFill>
                <a:latin typeface="黑体" panose="02010609060101010101" charset="-122"/>
                <a:ea typeface="黑体" panose="02010609060101010101" charset="-122"/>
              </a:rPr>
              <a:t>相当于地球直径的</a:t>
            </a:r>
            <a:r>
              <a:rPr lang="en-US" altLang="zh-CN" sz="2400" b="1" smtClean="0">
                <a:solidFill>
                  <a:srgbClr val="FF0000"/>
                </a:solidFill>
                <a:latin typeface="+mn-ea"/>
              </a:rPr>
              <a:t>109</a:t>
            </a:r>
            <a:r>
              <a:rPr lang="zh-CN" altLang="en-US" sz="2400" smtClean="0">
                <a:solidFill>
                  <a:schemeClr val="bg1"/>
                </a:solidFill>
                <a:latin typeface="黑体" panose="02010609060101010101" charset="-122"/>
                <a:ea typeface="黑体" panose="02010609060101010101" charset="-122"/>
              </a:rPr>
              <a:t>倍；体积大约是地球的</a:t>
            </a:r>
            <a:r>
              <a:rPr lang="en-US" altLang="zh-CN" sz="2400" b="1" smtClean="0">
                <a:solidFill>
                  <a:srgbClr val="FF0000"/>
                </a:solidFill>
                <a:latin typeface="+mn-ea"/>
              </a:rPr>
              <a:t>130</a:t>
            </a:r>
            <a:r>
              <a:rPr lang="zh-CN" altLang="en-US" sz="2400" b="1" smtClean="0">
                <a:solidFill>
                  <a:srgbClr val="FF0000"/>
                </a:solidFill>
                <a:latin typeface="黑体" panose="02010609060101010101" charset="-122"/>
                <a:ea typeface="黑体" panose="02010609060101010101" charset="-122"/>
              </a:rPr>
              <a:t>万</a:t>
            </a:r>
            <a:r>
              <a:rPr lang="zh-CN" altLang="en-US" sz="2400" smtClean="0">
                <a:solidFill>
                  <a:schemeClr val="bg1"/>
                </a:solidFill>
                <a:latin typeface="黑体" panose="02010609060101010101" charset="-122"/>
                <a:ea typeface="黑体" panose="02010609060101010101" charset="-122"/>
              </a:rPr>
              <a:t>倍；</a:t>
            </a:r>
            <a:endParaRPr lang="zh-CN" altLang="en-US" sz="2400" smtClean="0">
              <a:solidFill>
                <a:schemeClr val="bg1"/>
              </a:solidFill>
              <a:latin typeface="黑体" panose="02010609060101010101" charset="-122"/>
              <a:ea typeface="黑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blinds(horizontal)">
                                      <p:cBhvr>
                                        <p:cTn id="7" dur="500"/>
                                        <p:tgtEl>
                                          <p:spTgt spid="25"/>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blinds(horizontal)">
                                      <p:cBhvr>
                                        <p:cTn id="12" dur="500"/>
                                        <p:tgtEl>
                                          <p:spTgt spid="26"/>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blinds(horizontal)">
                                      <p:cBhvr>
                                        <p:cTn id="17"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P spid="27" grpId="0"/>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pic>
        <p:nvPicPr>
          <p:cNvPr id="12" name="Picture 4"/>
          <p:cNvPicPr>
            <a:picLocks noChangeAspect="1" noChangeArrowheads="1"/>
          </p:cNvPicPr>
          <p:nvPr>
            <p:custDataLst>
              <p:tags r:id="rId5"/>
            </p:custDataLst>
          </p:nvPr>
        </p:nvPicPr>
        <p:blipFill>
          <a:blip r:embed="rId4">
            <a:extLst>
              <a:ext uri="{28A0092B-C50C-407E-A947-70E740481C1C}">
                <a14:useLocalDpi xmlns:a14="http://schemas.microsoft.com/office/drawing/2010/main" val="0"/>
              </a:ext>
            </a:extLst>
          </a:blip>
          <a:srcRect r="1372" b="25782"/>
          <a:stretch>
            <a:fillRect/>
          </a:stretch>
        </p:blipFill>
        <p:spPr bwMode="auto">
          <a:xfrm>
            <a:off x="239395" y="837565"/>
            <a:ext cx="6807835" cy="4896485"/>
          </a:xfrm>
          <a:prstGeom prst="rect">
            <a:avLst/>
          </a:prstGeom>
          <a:noFill/>
          <a:extLst>
            <a:ext uri="{909E8E84-426E-40DD-AFC4-6F175D3DCCD1}">
              <a14:hiddenFill xmlns:a14="http://schemas.microsoft.com/office/drawing/2010/main">
                <a:solidFill>
                  <a:srgbClr val="FFFFFF"/>
                </a:solidFill>
              </a14:hiddenFill>
            </a:ext>
          </a:extLst>
        </p:spPr>
      </p:pic>
      <p:sp>
        <p:nvSpPr>
          <p:cNvPr id="13" name="TextBox 12"/>
          <p:cNvSpPr txBox="1"/>
          <p:nvPr>
            <p:custDataLst>
              <p:tags r:id="rId6"/>
            </p:custDataLst>
          </p:nvPr>
        </p:nvSpPr>
        <p:spPr>
          <a:xfrm>
            <a:off x="7389495" y="593725"/>
            <a:ext cx="4618355" cy="5140325"/>
          </a:xfrm>
          <a:prstGeom prst="rect">
            <a:avLst/>
          </a:prstGeom>
          <a:noFill/>
        </p:spPr>
        <p:txBody>
          <a:bodyPr wrap="square" lIns="0" tIns="0" rIns="0" bIns="0" rtlCol="0">
            <a:spAutoFit/>
          </a:bodyPr>
          <a:lstStyle/>
          <a:p>
            <a:pPr>
              <a:lnSpc>
                <a:spcPct val="150000"/>
              </a:lnSpc>
            </a:pPr>
            <a:r>
              <a:rPr lang="zh-CN" altLang="en-US" sz="2665" smtClean="0">
                <a:latin typeface="黑体" panose="02010609060101010101" charset="-122"/>
                <a:ea typeface="黑体" panose="02010609060101010101" charset="-122"/>
              </a:rPr>
              <a:t>    </a:t>
            </a:r>
            <a:r>
              <a:rPr lang="en-US" altLang="zh-CN" sz="2665" smtClean="0">
                <a:latin typeface="黑体" panose="02010609060101010101" charset="-122"/>
                <a:ea typeface="黑体" panose="02010609060101010101" charset="-122"/>
              </a:rPr>
              <a:t>    </a:t>
            </a:r>
            <a:r>
              <a:rPr lang="zh-CN" altLang="en-US" sz="2800" smtClean="0">
                <a:solidFill>
                  <a:srgbClr val="FF0000"/>
                </a:solidFill>
                <a:effectLst>
                  <a:glow rad="139700">
                    <a:schemeClr val="accent2">
                      <a:satMod val="175000"/>
                      <a:alpha val="40000"/>
                    </a:schemeClr>
                  </a:glow>
                </a:effectLst>
                <a:latin typeface="黑体" panose="02010609060101010101" charset="-122"/>
                <a:ea typeface="黑体" panose="02010609060101010101" charset="-122"/>
              </a:rPr>
              <a:t>太阳的结构</a:t>
            </a:r>
            <a:endParaRPr lang="en-US" altLang="zh-CN" sz="2800" smtClean="0">
              <a:solidFill>
                <a:srgbClr val="FF0000"/>
              </a:solidFill>
              <a:effectLst>
                <a:glow rad="139700">
                  <a:schemeClr val="accent2">
                    <a:satMod val="175000"/>
                    <a:alpha val="40000"/>
                  </a:schemeClr>
                </a:glow>
              </a:effectLst>
              <a:latin typeface="黑体" panose="02010609060101010101" charset="-122"/>
              <a:ea typeface="黑体" panose="02010609060101010101" charset="-122"/>
            </a:endParaRPr>
          </a:p>
          <a:p>
            <a:pPr>
              <a:lnSpc>
                <a:spcPct val="150000"/>
              </a:lnSpc>
            </a:pPr>
            <a:r>
              <a:rPr lang="zh-CN" altLang="en-US" sz="4800" smtClean="0">
                <a:solidFill>
                  <a:srgbClr val="FF0000"/>
                </a:solidFill>
                <a:latin typeface="黑体" panose="02010609060101010101" charset="-122"/>
                <a:ea typeface="黑体" panose="02010609060101010101" charset="-122"/>
              </a:rPr>
              <a:t>  </a:t>
            </a:r>
            <a:r>
              <a:rPr lang="zh-CN" altLang="en-US" sz="2400" smtClean="0">
                <a:solidFill>
                  <a:schemeClr val="bg1"/>
                </a:solidFill>
                <a:latin typeface="黑体" panose="02010609060101010101" charset="-122"/>
                <a:ea typeface="黑体" panose="02010609060101010101" charset="-122"/>
              </a:rPr>
              <a:t>太阳从里向外主要分为：热核区、辐射层、对流层、大气层。太阳中心区占整个太阳半径的四分之一，约为整个太阳质量的一半以上。太阳在自身强大重力吸引下，太阳中心区处于高密度、高温和高压状态，是太阳巨大能量的发</a:t>
            </a:r>
            <a:r>
              <a:rPr lang="zh-CN" altLang="en-US" sz="2400" smtClean="0">
                <a:latin typeface="黑体" panose="02010609060101010101" charset="-122"/>
                <a:ea typeface="黑体" panose="02010609060101010101" charset="-122"/>
              </a:rPr>
              <a:t>源</a:t>
            </a:r>
            <a:r>
              <a:rPr lang="zh-CN" altLang="en-US" sz="2665" smtClean="0">
                <a:latin typeface="黑体" panose="02010609060101010101" charset="-122"/>
                <a:ea typeface="黑体" panose="02010609060101010101" charset="-122"/>
              </a:rPr>
              <a:t>地。</a:t>
            </a:r>
            <a:endParaRPr lang="zh-CN" altLang="en-US" sz="4265" b="1">
              <a:solidFill>
                <a:srgbClr val="FF0000"/>
              </a:solidFill>
              <a:latin typeface="方正少儿简体" pitchFamily="65" charset="-122"/>
              <a:ea typeface="方正少儿简体" pitchFamily="65"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pic>
        <p:nvPicPr>
          <p:cNvPr id="2050" name="Picture 2"/>
          <p:cNvPicPr>
            <a:picLocks noChangeAspect="1" noChangeArrowheads="1"/>
          </p:cNvPicPr>
          <p:nvPr>
            <p:custDataLst>
              <p:tags r:id="rId5"/>
            </p:custDataLst>
          </p:nvPr>
        </p:nvPicPr>
        <p:blipFill>
          <a:blip r:embed="rId4"/>
          <a:stretch>
            <a:fillRect/>
          </a:stretch>
        </p:blipFill>
        <p:spPr bwMode="auto">
          <a:xfrm>
            <a:off x="843280" y="688340"/>
            <a:ext cx="4497070" cy="4137025"/>
          </a:xfrm>
          <a:prstGeom prst="rect">
            <a:avLst/>
          </a:prstGeom>
          <a:noFill/>
          <a:ln w="9525">
            <a:noFill/>
            <a:miter lim="800000"/>
          </a:ln>
        </p:spPr>
      </p:pic>
      <p:sp>
        <p:nvSpPr>
          <p:cNvPr id="21" name="TextBox 20"/>
          <p:cNvSpPr txBox="1"/>
          <p:nvPr>
            <p:custDataLst>
              <p:tags r:id="rId6"/>
            </p:custDataLst>
          </p:nvPr>
        </p:nvSpPr>
        <p:spPr>
          <a:xfrm>
            <a:off x="1797685" y="5311775"/>
            <a:ext cx="2588895" cy="358775"/>
          </a:xfrm>
          <a:prstGeom prst="rect">
            <a:avLst/>
          </a:prstGeom>
          <a:noFill/>
        </p:spPr>
        <p:txBody>
          <a:bodyPr wrap="square" lIns="0" tIns="0" rIns="0" bIns="0" rtlCol="0">
            <a:spAutoFit/>
          </a:bodyPr>
          <a:lstStyle/>
          <a:p>
            <a:pPr>
              <a:lnSpc>
                <a:spcPts val="2800"/>
              </a:lnSpc>
            </a:pPr>
            <a:r>
              <a:rPr lang="zh-CN" altLang="en-US" sz="2800" b="1" smtClean="0">
                <a:solidFill>
                  <a:schemeClr val="bg1"/>
                </a:solidFill>
                <a:latin typeface="黑体" panose="02010609060101010101" charset="-122"/>
                <a:ea typeface="黑体" panose="02010609060101010101" charset="-122"/>
              </a:rPr>
              <a:t>太阳黑子</a:t>
            </a:r>
            <a:endParaRPr lang="zh-CN" altLang="en-US" sz="2800" b="1" smtClean="0">
              <a:solidFill>
                <a:schemeClr val="bg1"/>
              </a:solidFill>
              <a:latin typeface="黑体" panose="02010609060101010101" charset="-122"/>
              <a:ea typeface="黑体" panose="02010609060101010101" charset="-122"/>
            </a:endParaRPr>
          </a:p>
        </p:txBody>
      </p:sp>
      <p:sp>
        <p:nvSpPr>
          <p:cNvPr id="25" name="椭圆 24"/>
          <p:cNvSpPr/>
          <p:nvPr>
            <p:custDataLst>
              <p:tags r:id="rId7"/>
            </p:custDataLst>
          </p:nvPr>
        </p:nvSpPr>
        <p:spPr>
          <a:xfrm>
            <a:off x="2875611" y="3515955"/>
            <a:ext cx="480053" cy="480053"/>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5" name="文本框 4"/>
          <p:cNvSpPr txBox="1"/>
          <p:nvPr>
            <p:custDataLst>
              <p:tags r:id="rId8"/>
            </p:custDataLst>
          </p:nvPr>
        </p:nvSpPr>
        <p:spPr>
          <a:xfrm>
            <a:off x="6249670" y="525145"/>
            <a:ext cx="4528820" cy="5408930"/>
          </a:xfrm>
          <a:prstGeom prst="rect">
            <a:avLst/>
          </a:prstGeom>
          <a:noFill/>
        </p:spPr>
        <p:txBody>
          <a:bodyPr wrap="square" rtlCol="0" anchor="t">
            <a:noAutofit/>
          </a:bodyPr>
          <a:lstStyle/>
          <a:p>
            <a:pPr>
              <a:lnSpc>
                <a:spcPct val="130000"/>
              </a:lnSpc>
            </a:pPr>
            <a:r>
              <a:rPr lang="en-US" sz="2400">
                <a:solidFill>
                  <a:schemeClr val="bg1"/>
                </a:solidFill>
                <a:latin typeface="微软雅黑" panose="020b0503020204020204" charset="-122"/>
                <a:ea typeface="微软雅黑"/>
                <a:cs typeface="微软雅黑" panose="020b0503020204020204" charset="-122"/>
                <a:sym typeface="+mn-ea"/>
              </a:rPr>
              <a:t>     </a:t>
            </a:r>
            <a:r>
              <a:rPr sz="2400">
                <a:solidFill>
                  <a:schemeClr val="bg1"/>
                </a:solidFill>
                <a:latin typeface="微软雅黑" panose="020b0503020204020204" charset="-122"/>
                <a:ea typeface="微软雅黑"/>
                <a:cs typeface="微软雅黑" panose="020b0503020204020204" charset="-122"/>
                <a:sym typeface="+mn-ea"/>
              </a:rPr>
              <a:t>太阳黑子是在太阳光球层上发生的一种太阳活动，好像黑暗斑点</a:t>
            </a:r>
            <a:r>
              <a:rPr lang="zh-CN" sz="2400">
                <a:solidFill>
                  <a:schemeClr val="bg1"/>
                </a:solidFill>
                <a:latin typeface="微软雅黑" panose="020b0503020204020204" charset="-122"/>
                <a:ea typeface="微软雅黑"/>
                <a:cs typeface="微软雅黑" panose="020b0503020204020204" charset="-122"/>
                <a:sym typeface="+mn-ea"/>
              </a:rPr>
              <a:t>，</a:t>
            </a:r>
            <a:r>
              <a:rPr sz="2400">
                <a:solidFill>
                  <a:schemeClr val="bg1"/>
                </a:solidFill>
                <a:latin typeface="微软雅黑" panose="020b0503020204020204" charset="-122"/>
                <a:ea typeface="微软雅黑"/>
                <a:cs typeface="微软雅黑" panose="020b0503020204020204" charset="-122"/>
                <a:sym typeface="+mn-ea"/>
              </a:rPr>
              <a:t>实际上是太阳表面炽热气体的巨大旋涡，温度大约为4500</a:t>
            </a:r>
            <a:r>
              <a:rPr lang="en-US" sz="2400">
                <a:solidFill>
                  <a:schemeClr val="bg1"/>
                </a:solidFill>
                <a:latin typeface="微软雅黑" panose="020b0503020204020204" charset="-122"/>
                <a:ea typeface="微软雅黑"/>
                <a:cs typeface="微软雅黑" panose="020b0503020204020204" charset="-122"/>
                <a:sym typeface="+mn-ea"/>
              </a:rPr>
              <a:t>℃</a:t>
            </a:r>
            <a:r>
              <a:rPr sz="2400">
                <a:solidFill>
                  <a:schemeClr val="bg1"/>
                </a:solidFill>
                <a:latin typeface="微软雅黑" panose="020b0503020204020204" charset="-122"/>
                <a:ea typeface="微软雅黑"/>
                <a:cs typeface="微软雅黑" panose="020b0503020204020204" charset="-122"/>
                <a:sym typeface="+mn-ea"/>
              </a:rPr>
              <a:t> </a:t>
            </a:r>
            <a:r>
              <a:rPr lang="zh-CN" sz="2400">
                <a:solidFill>
                  <a:schemeClr val="bg1"/>
                </a:solidFill>
                <a:latin typeface="微软雅黑" panose="020b0503020204020204" charset="-122"/>
                <a:ea typeface="微软雅黑"/>
                <a:cs typeface="微软雅黑" panose="020b0503020204020204" charset="-122"/>
                <a:sym typeface="+mn-ea"/>
              </a:rPr>
              <a:t>，</a:t>
            </a:r>
            <a:r>
              <a:rPr sz="2400">
                <a:solidFill>
                  <a:schemeClr val="bg1"/>
                </a:solidFill>
                <a:latin typeface="微软雅黑" panose="020b0503020204020204" charset="-122"/>
                <a:ea typeface="微软雅黑"/>
                <a:cs typeface="微软雅黑" panose="020b0503020204020204" charset="-122"/>
                <a:sym typeface="+mn-ea"/>
              </a:rPr>
              <a:t>因为比太阳光球层表面温度要低，所以看上去像一些深暗色的斑点。太阳黑子活动具有周期性</a:t>
            </a:r>
            <a:r>
              <a:rPr lang="zh-CN" sz="2400">
                <a:solidFill>
                  <a:schemeClr val="bg1"/>
                </a:solidFill>
                <a:latin typeface="微软雅黑" panose="020b0503020204020204" charset="-122"/>
                <a:ea typeface="微软雅黑"/>
                <a:cs typeface="微软雅黑" panose="020b0503020204020204" charset="-122"/>
                <a:sym typeface="+mn-ea"/>
              </a:rPr>
              <a:t>，</a:t>
            </a:r>
            <a:r>
              <a:rPr sz="2400">
                <a:solidFill>
                  <a:schemeClr val="bg1"/>
                </a:solidFill>
                <a:latin typeface="微软雅黑" panose="020b0503020204020204" charset="-122"/>
                <a:ea typeface="微软雅黑"/>
                <a:cs typeface="微软雅黑" panose="020b0503020204020204" charset="-122"/>
                <a:sym typeface="+mn-ea"/>
              </a:rPr>
              <a:t>周期约11年</a:t>
            </a:r>
            <a:r>
              <a:rPr lang="zh-CN" sz="2400">
                <a:solidFill>
                  <a:schemeClr val="bg1"/>
                </a:solidFill>
                <a:latin typeface="微软雅黑" panose="020b0503020204020204" charset="-122"/>
                <a:ea typeface="微软雅黑"/>
                <a:cs typeface="微软雅黑" panose="020b0503020204020204" charset="-122"/>
                <a:sym typeface="+mn-ea"/>
              </a:rPr>
              <a:t>，</a:t>
            </a:r>
            <a:r>
              <a:rPr sz="2400">
                <a:solidFill>
                  <a:schemeClr val="bg1"/>
                </a:solidFill>
                <a:latin typeface="微软雅黑" panose="020b0503020204020204" charset="-122"/>
                <a:ea typeface="微软雅黑"/>
                <a:cs typeface="微软雅黑" panose="020b0503020204020204" charset="-122"/>
                <a:sym typeface="+mn-ea"/>
              </a:rPr>
              <a:t>这与太阳磁场变化有关。当大黑子群出现时，地球上会产生磁暴、极光和电离层扰动等现象。</a:t>
            </a:r>
            <a:endParaRPr lang="zh-CN" altLang="en-US" sz="2400">
              <a:solidFill>
                <a:schemeClr val="bg1"/>
              </a:solidFill>
              <a:latin typeface="微软雅黑" panose="020b0503020204020204" charset="-122"/>
              <a:ea typeface="微软雅黑"/>
              <a:cs typeface="微软雅黑" panose="020b0503020204020204"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fade">
                                      <p:cBhvr>
                                        <p:cTn id="7" dur="500"/>
                                        <p:tgtEl>
                                          <p:spTgt spid="2050"/>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5"/>
                                        </p:tgtEl>
                                        <p:attrNameLst>
                                          <p:attrName>style.visibility</p:attrName>
                                        </p:attrNameLst>
                                      </p:cBhvr>
                                      <p:to>
                                        <p:strVal val="visible"/>
                                      </p:to>
                                    </p:set>
                                    <p:animEffect transition="in" filter="fade">
                                      <p:cBhvr>
                                        <p:cTn id="12" dur="1000"/>
                                        <p:tgtEl>
                                          <p:spTgt spid="25"/>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fade">
                                      <p:cBhvr>
                                        <p:cTn id="17" dur="500"/>
                                        <p:tgtEl>
                                          <p:spTgt spid="21"/>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 presetClass="entr" presetSubtype="0"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5" grpId="0"/>
      <p:bldP spid="5" grpId="0"/>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051" name="Picture 3"/>
          <p:cNvPicPr>
            <a:picLocks noChangeAspect="1" noChangeArrowheads="1"/>
          </p:cNvPicPr>
          <p:nvPr>
            <p:custDataLst>
              <p:tags r:id="rId4"/>
            </p:custDataLst>
          </p:nvPr>
        </p:nvPicPr>
        <p:blipFill>
          <a:blip r:embed="rId3"/>
          <a:stretch>
            <a:fillRect/>
          </a:stretch>
        </p:blipFill>
        <p:spPr bwMode="auto">
          <a:xfrm>
            <a:off x="1104900" y="1465580"/>
            <a:ext cx="3453765" cy="3158490"/>
          </a:xfrm>
          <a:prstGeom prst="rect">
            <a:avLst/>
          </a:prstGeom>
          <a:noFill/>
          <a:ln w="9525">
            <a:noFill/>
            <a:miter lim="800000"/>
          </a:ln>
        </p:spPr>
      </p:pic>
      <p:sp>
        <p:nvSpPr>
          <p:cNvPr id="20" name="TextBox 19"/>
          <p:cNvSpPr txBox="1"/>
          <p:nvPr>
            <p:custDataLst>
              <p:tags r:id="rId5"/>
            </p:custDataLst>
          </p:nvPr>
        </p:nvSpPr>
        <p:spPr>
          <a:xfrm>
            <a:off x="1996440" y="5128260"/>
            <a:ext cx="1670050" cy="358775"/>
          </a:xfrm>
          <a:prstGeom prst="rect">
            <a:avLst/>
          </a:prstGeom>
          <a:noFill/>
        </p:spPr>
        <p:txBody>
          <a:bodyPr wrap="square" lIns="0" tIns="0" rIns="0" bIns="0" rtlCol="0">
            <a:spAutoFit/>
          </a:bodyPr>
          <a:lstStyle/>
          <a:p>
            <a:pPr algn="l">
              <a:lnSpc>
                <a:spcPts val="2800"/>
              </a:lnSpc>
              <a:buClrTx/>
              <a:buSzTx/>
              <a:buFontTx/>
            </a:pPr>
            <a:r>
              <a:rPr lang="zh-CN" altLang="en-US" sz="2800" b="1" smtClean="0">
                <a:solidFill>
                  <a:schemeClr val="bg1"/>
                </a:solidFill>
                <a:latin typeface="黑体" panose="02010609060101010101" charset="-122"/>
                <a:ea typeface="黑体" panose="02010609060101010101" charset="-122"/>
              </a:rPr>
              <a:t>日</a:t>
            </a:r>
            <a:r>
              <a:rPr lang="en-US" altLang="zh-CN" sz="2800" b="1" smtClean="0">
                <a:solidFill>
                  <a:schemeClr val="bg1"/>
                </a:solidFill>
                <a:latin typeface="黑体" panose="02010609060101010101" charset="-122"/>
                <a:ea typeface="黑体" panose="02010609060101010101" charset="-122"/>
              </a:rPr>
              <a:t>   </a:t>
            </a:r>
            <a:r>
              <a:rPr lang="zh-CN" altLang="en-US" sz="2800" b="1" smtClean="0">
                <a:solidFill>
                  <a:schemeClr val="bg1"/>
                </a:solidFill>
                <a:latin typeface="黑体" panose="02010609060101010101" charset="-122"/>
                <a:ea typeface="黑体" panose="02010609060101010101" charset="-122"/>
              </a:rPr>
              <a:t>冕</a:t>
            </a:r>
            <a:endParaRPr lang="zh-CN" altLang="en-US" sz="3735" b="1" smtClean="0">
              <a:solidFill>
                <a:schemeClr val="bg1"/>
              </a:solidFill>
              <a:latin typeface="黑体" panose="02010609060101010101" charset="-122"/>
              <a:ea typeface="黑体" panose="02010609060101010101" charset="-122"/>
            </a:endParaRPr>
          </a:p>
        </p:txBody>
      </p:sp>
      <p:sp>
        <p:nvSpPr>
          <p:cNvPr id="2" name="文本框 1"/>
          <p:cNvSpPr txBox="1"/>
          <p:nvPr>
            <p:custDataLst>
              <p:tags r:id="rId6"/>
            </p:custDataLst>
          </p:nvPr>
        </p:nvSpPr>
        <p:spPr>
          <a:xfrm>
            <a:off x="5299710" y="1465580"/>
            <a:ext cx="5680710" cy="3415030"/>
          </a:xfrm>
          <a:prstGeom prst="rect">
            <a:avLst/>
          </a:prstGeom>
          <a:noFill/>
        </p:spPr>
        <p:txBody>
          <a:bodyPr wrap="square" rtlCol="0" anchor="t">
            <a:spAutoFit/>
          </a:bodyPr>
          <a:lstStyle/>
          <a:p>
            <a:pPr>
              <a:lnSpc>
                <a:spcPct val="150000"/>
              </a:lnSpc>
            </a:pPr>
            <a:r>
              <a:rPr sz="2400">
                <a:solidFill>
                  <a:schemeClr val="bg1"/>
                </a:solidFill>
                <a:latin typeface="微软雅黑" panose="020b0503020204020204" charset="-122"/>
                <a:ea typeface="微软雅黑"/>
                <a:cs typeface="微软雅黑" panose="020b0503020204020204" charset="-122"/>
                <a:sym typeface="+mn-ea"/>
              </a:rPr>
              <a:t>日冕指太阳大气的最外层</a:t>
            </a:r>
            <a:r>
              <a:rPr lang="zh-CN" sz="2400">
                <a:solidFill>
                  <a:schemeClr val="bg1"/>
                </a:solidFill>
                <a:latin typeface="微软雅黑" panose="020b0503020204020204" charset="-122"/>
                <a:ea typeface="微软雅黑"/>
                <a:cs typeface="微软雅黑" panose="020b0503020204020204" charset="-122"/>
                <a:sym typeface="+mn-ea"/>
              </a:rPr>
              <a:t>，</a:t>
            </a:r>
            <a:r>
              <a:rPr sz="2400">
                <a:solidFill>
                  <a:schemeClr val="bg1"/>
                </a:solidFill>
                <a:latin typeface="微软雅黑" panose="020b0503020204020204" charset="-122"/>
                <a:ea typeface="微软雅黑"/>
                <a:cs typeface="微软雅黑" panose="020b0503020204020204" charset="-122"/>
                <a:sym typeface="+mn-ea"/>
              </a:rPr>
              <a:t>厚度达到几百万千米以上，它温度极高，有100万开。太阳日冕不是均匀的，存在着些电磁辐射弱 、 温度和密度比周围小得多的特殊区域，该区域叫做冕洞</a:t>
            </a:r>
            <a:r>
              <a:rPr lang="zh-CN" sz="2400">
                <a:solidFill>
                  <a:schemeClr val="bg1"/>
                </a:solidFill>
                <a:latin typeface="微软雅黑" panose="020b0503020204020204" charset="-122"/>
                <a:ea typeface="微软雅黑"/>
                <a:cs typeface="微软雅黑" panose="020b0503020204020204" charset="-122"/>
                <a:sym typeface="+mn-ea"/>
              </a:rPr>
              <a:t>，</a:t>
            </a:r>
            <a:r>
              <a:rPr sz="2400">
                <a:solidFill>
                  <a:schemeClr val="bg1"/>
                </a:solidFill>
                <a:latin typeface="微软雅黑" panose="020b0503020204020204" charset="-122"/>
                <a:ea typeface="微软雅黑"/>
                <a:cs typeface="微软雅黑" panose="020b0503020204020204" charset="-122"/>
                <a:sym typeface="+mn-ea"/>
              </a:rPr>
              <a:t>其大小可以装下50个地球，而且在逐年扩大。</a:t>
            </a:r>
            <a:endParaRPr lang="zh-CN" altLang="en-US" sz="2400">
              <a:solidFill>
                <a:schemeClr val="bg1"/>
              </a:solidFill>
              <a:latin typeface="微软雅黑" panose="020b0503020204020204" charset="-122"/>
              <a:ea typeface="微软雅黑"/>
              <a:cs typeface="微软雅黑" panose="020b0503020204020204"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nodeType="clickEffect">
                                  <p:stCondLst>
                                    <p:cond delay="0"/>
                                  </p:stCondLst>
                                  <p:childTnLst>
                                    <p:set>
                                      <p:cBhvr>
                                        <p:cTn id="6" dur="1" fill="hold">
                                          <p:stCondLst>
                                            <p:cond delay="0"/>
                                          </p:stCondLst>
                                        </p:cTn>
                                        <p:tgtEl>
                                          <p:spTgt spid="2051"/>
                                        </p:tgtEl>
                                        <p:attrNameLst>
                                          <p:attrName>style.visibility</p:attrName>
                                        </p:attrNameLst>
                                      </p:cBhvr>
                                      <p:to>
                                        <p:strVal val="visible"/>
                                      </p:to>
                                    </p:set>
                                    <p:animEffect transition="in" filter="fade">
                                      <p:cBhvr>
                                        <p:cTn id="7" dur="500"/>
                                        <p:tgtEl>
                                          <p:spTgt spid="2051"/>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fade">
                                      <p:cBhvr>
                                        <p:cTn id="12" dur="500"/>
                                        <p:tgtEl>
                                          <p:spTgt spid="20"/>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 grpId="0"/>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052" name="Picture 4"/>
          <p:cNvPicPr>
            <a:picLocks noChangeAspect="1" noChangeArrowheads="1"/>
          </p:cNvPicPr>
          <p:nvPr>
            <p:custDataLst>
              <p:tags r:id="rId4"/>
            </p:custDataLst>
          </p:nvPr>
        </p:nvPicPr>
        <p:blipFill>
          <a:blip r:embed="rId3"/>
          <a:stretch>
            <a:fillRect/>
          </a:stretch>
        </p:blipFill>
        <p:spPr bwMode="auto">
          <a:xfrm>
            <a:off x="830580" y="1188720"/>
            <a:ext cx="3606800" cy="3606800"/>
          </a:xfrm>
          <a:prstGeom prst="rect">
            <a:avLst/>
          </a:prstGeom>
          <a:noFill/>
          <a:ln w="9525">
            <a:noFill/>
            <a:miter lim="800000"/>
          </a:ln>
        </p:spPr>
      </p:pic>
      <p:sp>
        <p:nvSpPr>
          <p:cNvPr id="26" name="TextBox 25"/>
          <p:cNvSpPr txBox="1"/>
          <p:nvPr>
            <p:custDataLst>
              <p:tags r:id="rId5"/>
            </p:custDataLst>
          </p:nvPr>
        </p:nvSpPr>
        <p:spPr>
          <a:xfrm>
            <a:off x="1127125" y="983615"/>
            <a:ext cx="1151255" cy="205105"/>
          </a:xfrm>
          <a:prstGeom prst="rect">
            <a:avLst/>
          </a:prstGeom>
          <a:noFill/>
        </p:spPr>
        <p:txBody>
          <a:bodyPr wrap="square" lIns="0" tIns="0" rIns="0" bIns="0" rtlCol="0">
            <a:spAutoFit/>
          </a:bodyPr>
          <a:lstStyle/>
          <a:p>
            <a:pPr>
              <a:lnSpc>
                <a:spcPts val="1600"/>
              </a:lnSpc>
            </a:pPr>
            <a:r>
              <a:rPr lang="zh-CN" altLang="en-US" sz="2000" b="1" smtClean="0">
                <a:solidFill>
                  <a:schemeClr val="bg1"/>
                </a:solidFill>
                <a:latin typeface="微软雅黑" panose="020b0503020204020204" charset="-122"/>
                <a:ea typeface="微软雅黑"/>
              </a:rPr>
              <a:t>米粒组织</a:t>
            </a:r>
            <a:endParaRPr lang="zh-CN" altLang="en-US" sz="2000" b="1">
              <a:solidFill>
                <a:schemeClr val="bg1"/>
              </a:solidFill>
              <a:latin typeface="微软雅黑" panose="020b0503020204020204" charset="-122"/>
              <a:ea typeface="微软雅黑"/>
            </a:endParaRPr>
          </a:p>
        </p:txBody>
      </p:sp>
      <p:sp>
        <p:nvSpPr>
          <p:cNvPr id="27" name="TextBox 26"/>
          <p:cNvSpPr txBox="1"/>
          <p:nvPr>
            <p:custDataLst>
              <p:tags r:id="rId6"/>
            </p:custDataLst>
          </p:nvPr>
        </p:nvSpPr>
        <p:spPr>
          <a:xfrm>
            <a:off x="3260725" y="778510"/>
            <a:ext cx="1176655" cy="205105"/>
          </a:xfrm>
          <a:prstGeom prst="rect">
            <a:avLst/>
          </a:prstGeom>
          <a:noFill/>
        </p:spPr>
        <p:txBody>
          <a:bodyPr wrap="square" lIns="0" tIns="0" rIns="0" bIns="0" rtlCol="0">
            <a:spAutoFit/>
          </a:bodyPr>
          <a:lstStyle/>
          <a:p>
            <a:pPr>
              <a:lnSpc>
                <a:spcPts val="1600"/>
              </a:lnSpc>
            </a:pPr>
            <a:r>
              <a:rPr lang="zh-CN" altLang="en-US" sz="2000" b="1" smtClean="0">
                <a:solidFill>
                  <a:schemeClr val="bg1"/>
                </a:solidFill>
                <a:latin typeface="微软雅黑" panose="020b0503020204020204" charset="-122"/>
                <a:ea typeface="微软雅黑"/>
              </a:rPr>
              <a:t>太阳黑子</a:t>
            </a:r>
            <a:endParaRPr lang="zh-CN" altLang="en-US" sz="2000" b="1" smtClean="0">
              <a:solidFill>
                <a:schemeClr val="bg1"/>
              </a:solidFill>
              <a:latin typeface="微软雅黑" panose="020b0503020204020204" charset="-122"/>
              <a:ea typeface="微软雅黑"/>
            </a:endParaRPr>
          </a:p>
        </p:txBody>
      </p:sp>
      <p:sp>
        <p:nvSpPr>
          <p:cNvPr id="19" name="TextBox 18"/>
          <p:cNvSpPr txBox="1"/>
          <p:nvPr>
            <p:custDataLst>
              <p:tags r:id="rId7"/>
            </p:custDataLst>
          </p:nvPr>
        </p:nvSpPr>
        <p:spPr>
          <a:xfrm>
            <a:off x="830580" y="5255260"/>
            <a:ext cx="3874135" cy="617855"/>
          </a:xfrm>
          <a:prstGeom prst="rect">
            <a:avLst/>
          </a:prstGeom>
          <a:noFill/>
        </p:spPr>
        <p:txBody>
          <a:bodyPr wrap="square" lIns="0" tIns="0" rIns="0" bIns="0" rtlCol="0">
            <a:noAutofit/>
          </a:bodyPr>
          <a:lstStyle/>
          <a:p>
            <a:pPr algn="l">
              <a:lnSpc>
                <a:spcPts val="2800"/>
              </a:lnSpc>
              <a:buClrTx/>
              <a:buSzTx/>
              <a:buFontTx/>
            </a:pPr>
            <a:r>
              <a:rPr lang="zh-CN" altLang="en-US" sz="2800" b="1" smtClean="0">
                <a:solidFill>
                  <a:schemeClr val="bg1"/>
                </a:solidFill>
                <a:latin typeface="黑体" panose="02010609060101010101" charset="-122"/>
                <a:ea typeface="黑体" panose="02010609060101010101" charset="-122"/>
              </a:rPr>
              <a:t>太阳光球上的米粒组织</a:t>
            </a:r>
            <a:endParaRPr lang="zh-CN" altLang="en-US" sz="2800" b="1" smtClean="0">
              <a:solidFill>
                <a:schemeClr val="bg1"/>
              </a:solidFill>
              <a:latin typeface="黑体" panose="02010609060101010101" charset="-122"/>
              <a:ea typeface="黑体" panose="02010609060101010101" charset="-122"/>
            </a:endParaRPr>
          </a:p>
        </p:txBody>
      </p:sp>
      <p:sp>
        <p:nvSpPr>
          <p:cNvPr id="2" name="文本框 1"/>
          <p:cNvSpPr txBox="1"/>
          <p:nvPr>
            <p:custDataLst>
              <p:tags r:id="rId8"/>
            </p:custDataLst>
          </p:nvPr>
        </p:nvSpPr>
        <p:spPr>
          <a:xfrm>
            <a:off x="5419725" y="983615"/>
            <a:ext cx="5490845" cy="4725035"/>
          </a:xfrm>
          <a:prstGeom prst="rect">
            <a:avLst/>
          </a:prstGeom>
          <a:noFill/>
        </p:spPr>
        <p:txBody>
          <a:bodyPr wrap="square" rtlCol="0" anchor="t">
            <a:noAutofit/>
          </a:bodyPr>
          <a:lstStyle/>
          <a:p>
            <a:pPr algn="l">
              <a:lnSpc>
                <a:spcPct val="150000"/>
              </a:lnSpc>
            </a:pPr>
            <a:r>
              <a:rPr sz="2400">
                <a:solidFill>
                  <a:schemeClr val="bg1"/>
                </a:solidFill>
                <a:latin typeface="微软雅黑" panose="020b0503020204020204" charset="-122"/>
                <a:ea typeface="微软雅黑"/>
                <a:cs typeface="微软雅黑" panose="020b0503020204020204" charset="-122"/>
                <a:sym typeface="+mn-ea"/>
              </a:rPr>
              <a:t>米粒组织是太阳的光球层上发生的一种太阳活动</a:t>
            </a:r>
            <a:r>
              <a:rPr lang="zh-CN" sz="2400">
                <a:solidFill>
                  <a:schemeClr val="bg1"/>
                </a:solidFill>
                <a:latin typeface="微软雅黑" panose="020b0503020204020204" charset="-122"/>
                <a:ea typeface="微软雅黑"/>
                <a:cs typeface="微软雅黑" panose="020b0503020204020204" charset="-122"/>
                <a:sym typeface="+mn-ea"/>
              </a:rPr>
              <a:t>，</a:t>
            </a:r>
            <a:r>
              <a:rPr sz="2400">
                <a:solidFill>
                  <a:schemeClr val="bg1"/>
                </a:solidFill>
                <a:latin typeface="微软雅黑" panose="020b0503020204020204" charset="-122"/>
                <a:ea typeface="微软雅黑"/>
                <a:cs typeface="微软雅黑" panose="020b0503020204020204" charset="-122"/>
                <a:sym typeface="+mn-ea"/>
              </a:rPr>
              <a:t>因看上去是一些密密麻麻的不稳定斑点</a:t>
            </a:r>
            <a:r>
              <a:rPr lang="zh-CN" sz="2400">
                <a:solidFill>
                  <a:schemeClr val="bg1"/>
                </a:solidFill>
                <a:latin typeface="微软雅黑" panose="020b0503020204020204" charset="-122"/>
                <a:ea typeface="微软雅黑"/>
                <a:cs typeface="微软雅黑" panose="020b0503020204020204" charset="-122"/>
                <a:sym typeface="+mn-ea"/>
              </a:rPr>
              <a:t>，</a:t>
            </a:r>
            <a:r>
              <a:rPr sz="2400">
                <a:solidFill>
                  <a:schemeClr val="bg1"/>
                </a:solidFill>
                <a:latin typeface="微软雅黑" panose="020b0503020204020204" charset="-122"/>
                <a:ea typeface="微软雅黑"/>
                <a:cs typeface="微软雅黑" panose="020b0503020204020204" charset="-122"/>
                <a:sym typeface="+mn-ea"/>
              </a:rPr>
              <a:t>很像一颗颗米粒而得名。米粒组织的直径一般为300~1000千米，温度比光球的温度高300</a:t>
            </a:r>
            <a:r>
              <a:rPr lang="en-US" sz="2400">
                <a:solidFill>
                  <a:schemeClr val="bg1"/>
                </a:solidFill>
                <a:latin typeface="微软雅黑" panose="020b0503020204020204" charset="-122"/>
                <a:ea typeface="微软雅黑"/>
                <a:cs typeface="微软雅黑" panose="020b0503020204020204" charset="-122"/>
                <a:sym typeface="+mn-ea"/>
              </a:rPr>
              <a:t>℃~</a:t>
            </a:r>
            <a:r>
              <a:rPr sz="2400">
                <a:solidFill>
                  <a:schemeClr val="bg1"/>
                </a:solidFill>
                <a:latin typeface="微软雅黑" panose="020b0503020204020204" charset="-122"/>
                <a:ea typeface="微软雅黑"/>
                <a:cs typeface="微软雅黑" panose="020b0503020204020204" charset="-122"/>
                <a:sym typeface="+mn-ea"/>
              </a:rPr>
              <a:t>400</a:t>
            </a:r>
            <a:r>
              <a:rPr lang="en-US" sz="2400">
                <a:solidFill>
                  <a:schemeClr val="bg1"/>
                </a:solidFill>
                <a:latin typeface="微软雅黑" panose="020b0503020204020204" charset="-122"/>
                <a:ea typeface="微软雅黑"/>
                <a:cs typeface="微软雅黑" panose="020b0503020204020204" charset="-122"/>
                <a:sym typeface="+mn-ea"/>
              </a:rPr>
              <a:t>℃</a:t>
            </a:r>
            <a:r>
              <a:rPr sz="2400">
                <a:solidFill>
                  <a:schemeClr val="bg1"/>
                </a:solidFill>
                <a:latin typeface="微软雅黑" panose="020b0503020204020204" charset="-122"/>
                <a:ea typeface="微软雅黑"/>
                <a:cs typeface="微软雅黑" panose="020b0503020204020204" charset="-122"/>
                <a:sym typeface="+mn-ea"/>
              </a:rPr>
              <a:t> ,亮度强10%~20%</a:t>
            </a:r>
            <a:r>
              <a:rPr lang="zh-CN" sz="2400">
                <a:solidFill>
                  <a:schemeClr val="bg1"/>
                </a:solidFill>
                <a:latin typeface="微软雅黑" panose="020b0503020204020204" charset="-122"/>
                <a:ea typeface="微软雅黑"/>
                <a:cs typeface="微软雅黑" panose="020b0503020204020204" charset="-122"/>
                <a:sym typeface="+mn-ea"/>
              </a:rPr>
              <a:t>，</a:t>
            </a:r>
            <a:r>
              <a:rPr sz="2400">
                <a:solidFill>
                  <a:schemeClr val="bg1"/>
                </a:solidFill>
                <a:latin typeface="微软雅黑" panose="020b0503020204020204" charset="-122"/>
                <a:ea typeface="微软雅黑"/>
                <a:cs typeface="微软雅黑" panose="020b0503020204020204" charset="-122"/>
                <a:sym typeface="+mn-ea"/>
              </a:rPr>
              <a:t>持续时间一般为5~10分钟。米粒组织是光球下面气体对流产生的现象。</a:t>
            </a:r>
            <a:endParaRPr lang="zh-CN" altLang="en-US" sz="2400">
              <a:solidFill>
                <a:schemeClr val="bg1"/>
              </a:solidFill>
              <a:latin typeface="微软雅黑" panose="020b0503020204020204" charset="-122"/>
              <a:ea typeface="微软雅黑"/>
              <a:cs typeface="微软雅黑" panose="020b0503020204020204"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nodeType="clickEffect">
                                  <p:stCondLst>
                                    <p:cond delay="0"/>
                                  </p:stCondLst>
                                  <p:childTnLst>
                                    <p:set>
                                      <p:cBhvr>
                                        <p:cTn id="6" dur="1" fill="hold">
                                          <p:stCondLst>
                                            <p:cond delay="0"/>
                                          </p:stCondLst>
                                        </p:cTn>
                                        <p:tgtEl>
                                          <p:spTgt spid="2052"/>
                                        </p:tgtEl>
                                        <p:attrNameLst>
                                          <p:attrName>style.visibility</p:attrName>
                                        </p:attrNameLst>
                                      </p:cBhvr>
                                      <p:to>
                                        <p:strVal val="visible"/>
                                      </p:to>
                                    </p:set>
                                    <p:animEffect transition="in" filter="fade">
                                      <p:cBhvr>
                                        <p:cTn id="7" dur="500"/>
                                        <p:tgtEl>
                                          <p:spTgt spid="205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500"/>
                                        <p:tgtEl>
                                          <p:spTgt spid="26"/>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27"/>
                                        </p:tgtEl>
                                        <p:attrNameLst>
                                          <p:attrName>style.visibility</p:attrName>
                                        </p:attrNameLst>
                                      </p:cBhvr>
                                      <p:to>
                                        <p:strVal val="visible"/>
                                      </p:to>
                                    </p:set>
                                    <p:animEffect transition="in" filter="fade">
                                      <p:cBhvr>
                                        <p:cTn id="15" dur="500"/>
                                        <p:tgtEl>
                                          <p:spTgt spid="27"/>
                                        </p:tgtEl>
                                      </p:cBhvr>
                                    </p:animEffect>
                                  </p:childTnLst>
                                </p:cTn>
                              </p:par>
                            </p:childTnLst>
                          </p:cTn>
                        </p:par>
                      </p:childTnLst>
                    </p:cTn>
                  </p:par>
                  <p:par>
                    <p:cTn id="16" fill="hold" nodeType="clickPar">
                      <p:stCondLst>
                        <p:cond delay="indefinite"/>
                      </p:stCondLst>
                      <p:childTnLst>
                        <p:par>
                          <p:cTn id="17" fill="hold" nodeType="afterGroup">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19"/>
                                        </p:tgtEl>
                                        <p:attrNameLst>
                                          <p:attrName>style.visibility</p:attrName>
                                        </p:attrNameLst>
                                      </p:cBhvr>
                                      <p:to>
                                        <p:strVal val="visible"/>
                                      </p:to>
                                    </p:set>
                                    <p:animEffect transition="in" filter="fade">
                                      <p:cBhvr>
                                        <p:cTn id="20" dur="500"/>
                                        <p:tgtEl>
                                          <p:spTgt spid="19"/>
                                        </p:tgtEl>
                                      </p:cBhvr>
                                    </p:animEffect>
                                  </p:childTnLst>
                                </p:cTn>
                              </p:par>
                            </p:childTnLst>
                          </p:cTn>
                        </p:par>
                      </p:childTnLst>
                    </p:cTn>
                  </p:par>
                  <p:par>
                    <p:cTn id="21" fill="hold" nodeType="clickPar">
                      <p:stCondLst>
                        <p:cond delay="indefinite"/>
                      </p:stCondLst>
                      <p:childTnLst>
                        <p:par>
                          <p:cTn id="22" fill="hold" nodeType="afterGroup">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19" grpId="0"/>
      <p:bldP spid="2" grpId="0"/>
    </p:bldLst>
  </p:timing>
</p:sld>
</file>

<file path=ppt/tags/tag1.xml><?xml version="1.0" encoding="utf-8"?>
<p:tagLst xmlns:p="http://schemas.openxmlformats.org/presentationml/2006/main">
  <p:tag name="AS_UNIQUEID" val="460"/>
</p:tagLst>
</file>

<file path=ppt/tags/tag10.xml><?xml version="1.0" encoding="utf-8"?>
<p:tagLst xmlns:p="http://schemas.openxmlformats.org/presentationml/2006/main">
  <p:tag name="AS_UNIQUEID" val="469"/>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00.xml><?xml version="1.0" encoding="utf-8"?>
<p:tagLst xmlns:p="http://schemas.openxmlformats.org/presentationml/2006/main">
  <p:tag name="AS_UNIQUEID" val="558"/>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01.xml><?xml version="1.0" encoding="utf-8"?>
<p:tagLst xmlns:p="http://schemas.openxmlformats.org/presentationml/2006/main">
  <p:tag name="AS_UNIQUEID" val="559"/>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02.xml><?xml version="1.0" encoding="utf-8"?>
<p:tagLst xmlns:p="http://schemas.openxmlformats.org/presentationml/2006/main">
  <p:tag name="AS_UNIQUEID" val="560"/>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03.xml><?xml version="1.0" encoding="utf-8"?>
<p:tagLst xmlns:p="http://schemas.openxmlformats.org/presentationml/2006/main">
  <p:tag name="AS_UNIQUEID" val="561"/>
</p:tagLst>
</file>

<file path=ppt/tags/tag104.xml><?xml version="1.0" encoding="utf-8"?>
<p:tagLst xmlns:p="http://schemas.openxmlformats.org/presentationml/2006/main">
  <p:tag name="AS_UNIQUEID" val="562"/>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05.xml><?xml version="1.0" encoding="utf-8"?>
<p:tagLst xmlns:p="http://schemas.openxmlformats.org/presentationml/2006/main">
  <p:tag name="AS_UNIQUEID" val="563"/>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06.xml><?xml version="1.0" encoding="utf-8"?>
<p:tagLst xmlns:p="http://schemas.openxmlformats.org/presentationml/2006/main">
  <p:tag name="AS_UNIQUEID" val="564"/>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07.xml><?xml version="1.0" encoding="utf-8"?>
<p:tagLst xmlns:p="http://schemas.openxmlformats.org/presentationml/2006/main">
  <p:tag name="AS_UNIQUEID" val="565"/>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08.xml><?xml version="1.0" encoding="utf-8"?>
<p:tagLst xmlns:p="http://schemas.openxmlformats.org/presentationml/2006/main">
  <p:tag name="AS_UNIQUEID" val="566"/>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09.xml><?xml version="1.0" encoding="utf-8"?>
<p:tagLst xmlns:p="http://schemas.openxmlformats.org/presentationml/2006/main">
  <p:tag name="AS_UNIQUEID" val="567"/>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1.xml><?xml version="1.0" encoding="utf-8"?>
<p:tagLst xmlns:p="http://schemas.openxmlformats.org/presentationml/2006/main">
  <p:tag name="AS_UNIQUEID" val="470"/>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10.xml><?xml version="1.0" encoding="utf-8"?>
<p:tagLst xmlns:p="http://schemas.openxmlformats.org/presentationml/2006/main">
  <p:tag name="AS_UNIQUEID" val="568"/>
</p:tagLst>
</file>

<file path=ppt/tags/tag111.xml><?xml version="1.0" encoding="utf-8"?>
<p:tagLst xmlns:p="http://schemas.openxmlformats.org/presentationml/2006/main">
  <p:tag name="AS_UNIQUEID" val="569"/>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12.xml><?xml version="1.0" encoding="utf-8"?>
<p:tagLst xmlns:p="http://schemas.openxmlformats.org/presentationml/2006/main">
  <p:tag name="AS_UNIQUEID" val="570"/>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13.xml><?xml version="1.0" encoding="utf-8"?>
<p:tagLst xmlns:p="http://schemas.openxmlformats.org/presentationml/2006/main">
  <p:tag name="AS_UNIQUEID" val="571"/>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14.xml><?xml version="1.0" encoding="utf-8"?>
<p:tagLst xmlns:p="http://schemas.openxmlformats.org/presentationml/2006/main">
  <p:tag name="AS_UNIQUEID" val="572"/>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15.xml><?xml version="1.0" encoding="utf-8"?>
<p:tagLst xmlns:p="http://schemas.openxmlformats.org/presentationml/2006/main">
  <p:tag name="AS_UNIQUEID" val="573"/>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16.xml><?xml version="1.0" encoding="utf-8"?>
<p:tagLst xmlns:p="http://schemas.openxmlformats.org/presentationml/2006/main">
  <p:tag name="AS_UNIQUEID" val="574"/>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17.xml><?xml version="1.0" encoding="utf-8"?>
<p:tagLst xmlns:p="http://schemas.openxmlformats.org/presentationml/2006/main">
  <p:tag name="AS_UNIQUEID" val="575"/>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18.xml><?xml version="1.0" encoding="utf-8"?>
<p:tagLst xmlns:p="http://schemas.openxmlformats.org/presentationml/2006/main">
  <p:tag name="AS_UNIQUEID" val="576"/>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19.xml><?xml version="1.0" encoding="utf-8"?>
<p:tagLst xmlns:p="http://schemas.openxmlformats.org/presentationml/2006/main">
  <p:tag name="AS_UNIQUEID" val="577"/>
</p:tagLst>
</file>

<file path=ppt/tags/tag12.xml><?xml version="1.0" encoding="utf-8"?>
<p:tagLst xmlns:p="http://schemas.openxmlformats.org/presentationml/2006/main">
  <p:tag name="AS_UNIQUEID" val="471"/>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20.xml><?xml version="1.0" encoding="utf-8"?>
<p:tagLst xmlns:p="http://schemas.openxmlformats.org/presentationml/2006/main">
  <p:tag name="AS_UNIQUEID" val="578"/>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21.xml><?xml version="1.0" encoding="utf-8"?>
<p:tagLst xmlns:p="http://schemas.openxmlformats.org/presentationml/2006/main">
  <p:tag name="AS_UNIQUEID" val="579"/>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22.xml><?xml version="1.0" encoding="utf-8"?>
<p:tagLst xmlns:p="http://schemas.openxmlformats.org/presentationml/2006/main">
  <p:tag name="AS_UNIQUEID" val="580"/>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23.xml><?xml version="1.0" encoding="utf-8"?>
<p:tagLst xmlns:p="http://schemas.openxmlformats.org/presentationml/2006/main">
  <p:tag name="AS_UNIQUEID" val="581"/>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24.xml><?xml version="1.0" encoding="utf-8"?>
<p:tagLst xmlns:p="http://schemas.openxmlformats.org/presentationml/2006/main">
  <p:tag name="AS_UNIQUEID" val="582"/>
</p:tagLst>
</file>

<file path=ppt/tags/tag125.xml><?xml version="1.0" encoding="utf-8"?>
<p:tagLst xmlns:p="http://schemas.openxmlformats.org/presentationml/2006/main">
  <p:tag name="AS_UNIQUEID" val="583"/>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126.xml><?xml version="1.0" encoding="utf-8"?>
<p:tagLst xmlns:p="http://schemas.openxmlformats.org/presentationml/2006/main">
  <p:tag name="AS_UNIQUEID" val="584"/>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127.xml><?xml version="1.0" encoding="utf-8"?>
<p:tagLst xmlns:p="http://schemas.openxmlformats.org/presentationml/2006/main">
  <p:tag name="AS_UNIQUEID" val="585"/>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128.xml><?xml version="1.0" encoding="utf-8"?>
<p:tagLst xmlns:p="http://schemas.openxmlformats.org/presentationml/2006/main">
  <p:tag name="AS_UNIQUEID" val="586"/>
</p:tagLst>
</file>

<file path=ppt/tags/tag129.xml><?xml version="1.0" encoding="utf-8"?>
<p:tagLst xmlns:p="http://schemas.openxmlformats.org/presentationml/2006/main">
  <p:tag name="AS_UNIQUEID" val="587"/>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3.xml><?xml version="1.0" encoding="utf-8"?>
<p:tagLst xmlns:p="http://schemas.openxmlformats.org/presentationml/2006/main">
  <p:tag name="AS_UNIQUEID" val="472"/>
</p:tagLst>
</file>

<file path=ppt/tags/tag130.xml><?xml version="1.0" encoding="utf-8"?>
<p:tagLst xmlns:p="http://schemas.openxmlformats.org/presentationml/2006/main">
  <p:tag name="AS_UNIQUEID" val="588"/>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31.xml><?xml version="1.0" encoding="utf-8"?>
<p:tagLst xmlns:p="http://schemas.openxmlformats.org/presentationml/2006/main">
  <p:tag name="AS_UNIQUEID" val="589"/>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32.xml><?xml version="1.0" encoding="utf-8"?>
<p:tagLst xmlns:p="http://schemas.openxmlformats.org/presentationml/2006/main">
  <p:tag name="AS_UNIQUEID" val="590"/>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33.xml><?xml version="1.0" encoding="utf-8"?>
<p:tagLst xmlns:p="http://schemas.openxmlformats.org/presentationml/2006/main">
  <p:tag name="AS_UNIQUEID" val="591"/>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34.xml><?xml version="1.0" encoding="utf-8"?>
<p:tagLst xmlns:p="http://schemas.openxmlformats.org/presentationml/2006/main">
  <p:tag name="AS_UNIQUEID" val="592"/>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35.xml><?xml version="1.0" encoding="utf-8"?>
<p:tagLst xmlns:p="http://schemas.openxmlformats.org/presentationml/2006/main">
  <p:tag name="AS_UNIQUEID" val="593"/>
</p:tagLst>
</file>

<file path=ppt/tags/tag136.xml><?xml version="1.0" encoding="utf-8"?>
<p:tagLst xmlns:p="http://schemas.openxmlformats.org/presentationml/2006/main">
  <p:tag name="AS_UNIQUEID" val="594"/>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37.xml><?xml version="1.0" encoding="utf-8"?>
<p:tagLst xmlns:p="http://schemas.openxmlformats.org/presentationml/2006/main">
  <p:tag name="AS_UNIQUEID" val="595"/>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38.xml><?xml version="1.0" encoding="utf-8"?>
<p:tagLst xmlns:p="http://schemas.openxmlformats.org/presentationml/2006/main">
  <p:tag name="AS_UNIQUEID" val="596"/>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39.xml><?xml version="1.0" encoding="utf-8"?>
<p:tagLst xmlns:p="http://schemas.openxmlformats.org/presentationml/2006/main">
  <p:tag name="AS_UNIQUEID" val="597"/>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4.xml><?xml version="1.0" encoding="utf-8"?>
<p:tagLst xmlns:p="http://schemas.openxmlformats.org/presentationml/2006/main">
  <p:tag name="AS_UNIQUEID" val="473"/>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40.xml><?xml version="1.0" encoding="utf-8"?>
<p:tagLst xmlns:p="http://schemas.openxmlformats.org/presentationml/2006/main">
  <p:tag name="AS_UNIQUEID" val="598"/>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41.xml><?xml version="1.0" encoding="utf-8"?>
<p:tagLst xmlns:p="http://schemas.openxmlformats.org/presentationml/2006/main">
  <p:tag name="AS_UNIQUEID" val="599"/>
</p:tagLst>
</file>

<file path=ppt/tags/tag142.xml><?xml version="1.0" encoding="utf-8"?>
<p:tagLst xmlns:p="http://schemas.openxmlformats.org/presentationml/2006/main">
  <p:tag name="AS_UNIQUEID" val="600"/>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43.xml><?xml version="1.0" encoding="utf-8"?>
<p:tagLst xmlns:p="http://schemas.openxmlformats.org/presentationml/2006/main">
  <p:tag name="AS_UNIQUEID" val="601"/>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44.xml><?xml version="1.0" encoding="utf-8"?>
<p:tagLst xmlns:p="http://schemas.openxmlformats.org/presentationml/2006/main">
  <p:tag name="AS_UNIQUEID" val="602"/>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45.xml><?xml version="1.0" encoding="utf-8"?>
<p:tagLst xmlns:p="http://schemas.openxmlformats.org/presentationml/2006/main">
  <p:tag name="AS_UNIQUEID" val="603"/>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46.xml><?xml version="1.0" encoding="utf-8"?>
<p:tagLst xmlns:p="http://schemas.openxmlformats.org/presentationml/2006/main">
  <p:tag name="AS_UNIQUEID" val="604"/>
</p:tagLst>
</file>

<file path=ppt/tags/tag147.xml><?xml version="1.0" encoding="utf-8"?>
<p:tagLst xmlns:p="http://schemas.openxmlformats.org/presentationml/2006/main">
  <p:tag name="AS_UNIQUEID" val="605"/>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48.xml><?xml version="1.0" encoding="utf-8"?>
<p:tagLst xmlns:p="http://schemas.openxmlformats.org/presentationml/2006/main">
  <p:tag name="AS_UNIQUEID" val="606"/>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49.xml><?xml version="1.0" encoding="utf-8"?>
<p:tagLst xmlns:p="http://schemas.openxmlformats.org/presentationml/2006/main">
  <p:tag name="AS_UNIQUEID" val="607"/>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5.xml><?xml version="1.0" encoding="utf-8"?>
<p:tagLst xmlns:p="http://schemas.openxmlformats.org/presentationml/2006/main">
  <p:tag name="AS_UNIQUEID" val="474"/>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50.xml><?xml version="1.0" encoding="utf-8"?>
<p:tagLst xmlns:p="http://schemas.openxmlformats.org/presentationml/2006/main">
  <p:tag name="AS_UNIQUEID" val="608"/>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51.xml><?xml version="1.0" encoding="utf-8"?>
<p:tagLst xmlns:p="http://schemas.openxmlformats.org/presentationml/2006/main">
  <p:tag name="AS_UNIQUEID" val="609"/>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52.xml><?xml version="1.0" encoding="utf-8"?>
<p:tagLst xmlns:p="http://schemas.openxmlformats.org/presentationml/2006/main">
  <p:tag name="AS_UNIQUEID" val="610"/>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53.xml><?xml version="1.0" encoding="utf-8"?>
<p:tagLst xmlns:p="http://schemas.openxmlformats.org/presentationml/2006/main">
  <p:tag name="AS_UNIQUEID" val="611"/>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54.xml><?xml version="1.0" encoding="utf-8"?>
<p:tagLst xmlns:p="http://schemas.openxmlformats.org/presentationml/2006/main">
  <p:tag name="AS_UNIQUEID" val="612"/>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55.xml><?xml version="1.0" encoding="utf-8"?>
<p:tagLst xmlns:p="http://schemas.openxmlformats.org/presentationml/2006/main">
  <p:tag name="AS_UNIQUEID" val="613"/>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56.xml><?xml version="1.0" encoding="utf-8"?>
<p:tagLst xmlns:p="http://schemas.openxmlformats.org/presentationml/2006/main">
  <p:tag name="AS_UNIQUEID" val="614"/>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57.xml><?xml version="1.0" encoding="utf-8"?>
<p:tagLst xmlns:p="http://schemas.openxmlformats.org/presentationml/2006/main">
  <p:tag name="AS_UNIQUEID" val="615"/>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58.xml><?xml version="1.0" encoding="utf-8"?>
<p:tagLst xmlns:p="http://schemas.openxmlformats.org/presentationml/2006/main">
  <p:tag name="AS_UNIQUEID" val="616"/>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59.xml><?xml version="1.0" encoding="utf-8"?>
<p:tagLst xmlns:p="http://schemas.openxmlformats.org/presentationml/2006/main">
  <p:tag name="AS_UNIQUEID" val="617"/>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6.xml><?xml version="1.0" encoding="utf-8"?>
<p:tagLst xmlns:p="http://schemas.openxmlformats.org/presentationml/2006/main">
  <p:tag name="AS_UNIQUEID" val="475"/>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60.xml><?xml version="1.0" encoding="utf-8"?>
<p:tagLst xmlns:p="http://schemas.openxmlformats.org/presentationml/2006/main">
  <p:tag name="AS_UNIQUEID" val="618"/>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61.xml><?xml version="1.0" encoding="utf-8"?>
<p:tagLst xmlns:p="http://schemas.openxmlformats.org/presentationml/2006/main">
  <p:tag name="AS_UNIQUEID" val="619"/>
</p:tagLst>
</file>

<file path=ppt/tags/tag162.xml><?xml version="1.0" encoding="utf-8"?>
<p:tagLst xmlns:p="http://schemas.openxmlformats.org/presentationml/2006/main">
  <p:tag name="AS_UNIQUEID" val="620"/>
  <p:tag name="KSO_WM_BEAUTIFY_FLAG" val="#wm#"/>
  <p:tag name="KSO_WM_SLIDE_BACKGROUND_TYPE" val="general"/>
  <p:tag name="KSO_WM_SLIDE_BK_DARK_LIGHT" val="1"/>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63.xml><?xml version="1.0" encoding="utf-8"?>
<p:tagLst xmlns:p="http://schemas.openxmlformats.org/presentationml/2006/main">
  <p:tag name="AS_UNIQUEID" val="621"/>
  <p:tag name="KSO_WM_BEAUTIFY_FLAG" val="#wm#"/>
  <p:tag name="KSO_WM_SLIDE_BACKGROUND_TYPE" val="general"/>
  <p:tag name="KSO_WM_SLIDE_BK_DARK_LIGHT" val="1"/>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64.xml><?xml version="1.0" encoding="utf-8"?>
<p:tagLst xmlns:p="http://schemas.openxmlformats.org/presentationml/2006/main">
  <p:tag name="AS_UNIQUEID" val="622"/>
  <p:tag name="KSO_WM_BEAUTIFY_FLAG" val="#wm#"/>
  <p:tag name="KSO_WM_SLIDE_BACKGROUND_TYPE" val="general"/>
  <p:tag name="KSO_WM_SLIDE_BK_DARK_LIGHT" val="1"/>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65.xml><?xml version="1.0" encoding="utf-8"?>
<p:tagLst xmlns:p="http://schemas.openxmlformats.org/presentationml/2006/main">
  <p:tag name="AS_UNIQUEID" val="623"/>
  <p:tag name="KSO_WM_BEAUTIFY_FLAG" val="#wm#"/>
  <p:tag name="KSO_WM_SLIDE_BACKGROUND_TYPE" val="general"/>
  <p:tag name="KSO_WM_SLIDE_BK_DARK_LIGHT" val="1"/>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66.xml><?xml version="1.0" encoding="utf-8"?>
<p:tagLst xmlns:p="http://schemas.openxmlformats.org/presentationml/2006/main">
  <p:tag name="AS_UNIQUEID" val="624"/>
</p:tagLst>
</file>

<file path=ppt/tags/tag167.xml><?xml version="1.0" encoding="utf-8"?>
<p:tagLst xmlns:p="http://schemas.openxmlformats.org/presentationml/2006/main">
  <p:tag name="AS_UNIQUEID" val="625"/>
  <p:tag name="KSO_WM_BEAUTIFY_FLAG" val="#wm#"/>
  <p:tag name="KSO_WM_SLIDE_BACKGROUND_TYPE" val="frame"/>
  <p:tag name="KSO_WM_SLIDE_BK_DARK_LIGHT" val="1"/>
  <p:tag name="KSO_WM_TAG_VERSION" val="1.0"/>
  <p:tag name="KSO_WM_UNIT_BK_DARK_LIGHT" val="1"/>
  <p:tag name="KSO_WM_UNIT_COMPATIBLE" val="0"/>
  <p:tag name="KSO_WM_UNIT_DIAGRAM_ISNUMVISUAL" val="0"/>
  <p:tag name="KSO_WM_UNIT_DIAGRAM_ISREFERUNIT" val="0"/>
  <p:tag name="KSO_WM_UNIT_HIGHLIGHT" val="0"/>
  <p:tag name="KSO_WM_UNIT_ID" val="_13*i*1"/>
  <p:tag name="KSO_WM_UNIT_INDEX" val="1"/>
  <p:tag name="KSO_WM_UNIT_LAYERLEVEL" val="1"/>
  <p:tag name="KSO_WM_UNIT_SUBTYPE" val="h"/>
  <p:tag name="KSO_WM_UNIT_TYPE" val="i"/>
</p:tagLst>
</file>

<file path=ppt/tags/tag168.xml><?xml version="1.0" encoding="utf-8"?>
<p:tagLst xmlns:p="http://schemas.openxmlformats.org/presentationml/2006/main">
  <p:tag name="AS_UNIQUEID" val="626"/>
  <p:tag name="KSO_WM_BEAUTIFY_FLAG" val="#wm#"/>
  <p:tag name="KSO_WM_SLIDE_BACKGROUND_TYPE" val="frame"/>
  <p:tag name="KSO_WM_SLIDE_BK_DARK_LIGHT" val="1"/>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69.xml><?xml version="1.0" encoding="utf-8"?>
<p:tagLst xmlns:p="http://schemas.openxmlformats.org/presentationml/2006/main">
  <p:tag name="AS_UNIQUEID" val="627"/>
  <p:tag name="KSO_WM_BEAUTIFY_FLAG" val="#wm#"/>
  <p:tag name="KSO_WM_SLIDE_BACKGROUND_TYPE" val="frame"/>
  <p:tag name="KSO_WM_SLIDE_BK_DARK_LIGHT" val="1"/>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7.xml><?xml version="1.0" encoding="utf-8"?>
<p:tagLst xmlns:p="http://schemas.openxmlformats.org/presentationml/2006/main">
  <p:tag name="AS_UNIQUEID" val="476"/>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70.xml><?xml version="1.0" encoding="utf-8"?>
<p:tagLst xmlns:p="http://schemas.openxmlformats.org/presentationml/2006/main">
  <p:tag name="AS_UNIQUEID" val="628"/>
  <p:tag name="KSO_WM_BEAUTIFY_FLAG" val="#wm#"/>
  <p:tag name="KSO_WM_SLIDE_BACKGROUND_TYPE" val="frame"/>
  <p:tag name="KSO_WM_SLIDE_BK_DARK_LIGHT" val="1"/>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71.xml><?xml version="1.0" encoding="utf-8"?>
<p:tagLst xmlns:p="http://schemas.openxmlformats.org/presentationml/2006/main">
  <p:tag name="AS_UNIQUEID" val="629"/>
  <p:tag name="KSO_WM_BEAUTIFY_FLAG" val="#wm#"/>
  <p:tag name="KSO_WM_SLIDE_BACKGROUND_TYPE" val="frame"/>
  <p:tag name="KSO_WM_SLIDE_BK_DARK_LIGHT" val="1"/>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72.xml><?xml version="1.0" encoding="utf-8"?>
<p:tagLst xmlns:p="http://schemas.openxmlformats.org/presentationml/2006/main">
  <p:tag name="AS_UNIQUEID" val="630"/>
  <p:tag name="KSO_WM_BEAUTIFY_FLAG" val="#wm#"/>
  <p:tag name="KSO_WM_SLIDE_BACKGROUND_TYPE" val="frame"/>
  <p:tag name="KSO_WM_SLIDE_BK_DARK_LIGHT" val="1"/>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73.xml><?xml version="1.0" encoding="utf-8"?>
<p:tagLst xmlns:p="http://schemas.openxmlformats.org/presentationml/2006/main">
  <p:tag name="AS_UNIQUEID" val="631"/>
</p:tagLst>
</file>

<file path=ppt/tags/tag174.xml><?xml version="1.0" encoding="utf-8"?>
<p:tagLst xmlns:p="http://schemas.openxmlformats.org/presentationml/2006/main">
  <p:tag name="AS_UNIQUEID" val="632"/>
  <p:tag name="KSO_WM_BEAUTIFY_FLAG" val="#wm#"/>
  <p:tag name="KSO_WM_SLIDE_BACKGROUND_TYPE" val="leftRight"/>
  <p:tag name="KSO_WM_SLIDE_BK_DARK_LIGHT" val="1"/>
  <p:tag name="KSO_WM_TAG_VERSION" val="1.0"/>
  <p:tag name="KSO_WM_UNIT_BK_DARK_LIGHT" val="1"/>
  <p:tag name="KSO_WM_UNIT_COMPATIBLE" val="0"/>
  <p:tag name="KSO_WM_UNIT_DIAGRAM_ISNUMVISUAL" val="0"/>
  <p:tag name="KSO_WM_UNIT_DIAGRAM_ISREFERUNIT" val="0"/>
  <p:tag name="KSO_WM_UNIT_HIGHLIGHT" val="0"/>
  <p:tag name="KSO_WM_UNIT_ID" val="_14*i*1"/>
  <p:tag name="KSO_WM_UNIT_INDEX" val="1"/>
  <p:tag name="KSO_WM_UNIT_LAYERLEVEL" val="1"/>
  <p:tag name="KSO_WM_UNIT_SUBTYPE" val="h"/>
  <p:tag name="KSO_WM_UNIT_TYPE" val="i"/>
</p:tagLst>
</file>

<file path=ppt/tags/tag175.xml><?xml version="1.0" encoding="utf-8"?>
<p:tagLst xmlns:p="http://schemas.openxmlformats.org/presentationml/2006/main">
  <p:tag name="AS_UNIQUEID" val="633"/>
  <p:tag name="KSO_WM_BEAUTIFY_FLAG" val="#wm#"/>
  <p:tag name="KSO_WM_SLIDE_BACKGROUND_TYPE" val="leftRight"/>
  <p:tag name="KSO_WM_SLIDE_BK_DARK_LIGHT" val="1"/>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76.xml><?xml version="1.0" encoding="utf-8"?>
<p:tagLst xmlns:p="http://schemas.openxmlformats.org/presentationml/2006/main">
  <p:tag name="AS_UNIQUEID" val="634"/>
  <p:tag name="KSO_WM_BEAUTIFY_FLAG" val="#wm#"/>
  <p:tag name="KSO_WM_SLIDE_BACKGROUND_TYPE" val="leftRight"/>
  <p:tag name="KSO_WM_SLIDE_BK_DARK_LIGHT" val="1"/>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77.xml><?xml version="1.0" encoding="utf-8"?>
<p:tagLst xmlns:p="http://schemas.openxmlformats.org/presentationml/2006/main">
  <p:tag name="AS_UNIQUEID" val="635"/>
  <p:tag name="KSO_WM_BEAUTIFY_FLAG" val="#wm#"/>
  <p:tag name="KSO_WM_SLIDE_BACKGROUND_TYPE" val="leftRight"/>
  <p:tag name="KSO_WM_SLIDE_BK_DARK_LIGHT" val="1"/>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78.xml><?xml version="1.0" encoding="utf-8"?>
<p:tagLst xmlns:p="http://schemas.openxmlformats.org/presentationml/2006/main">
  <p:tag name="AS_UNIQUEID" val="636"/>
  <p:tag name="KSO_WM_BEAUTIFY_FLAG" val="#wm#"/>
  <p:tag name="KSO_WM_SLIDE_BACKGROUND_TYPE" val="leftRight"/>
  <p:tag name="KSO_WM_SLIDE_BK_DARK_LIGHT" val="1"/>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79.xml><?xml version="1.0" encoding="utf-8"?>
<p:tagLst xmlns:p="http://schemas.openxmlformats.org/presentationml/2006/main">
  <p:tag name="AS_UNIQUEID" val="637"/>
  <p:tag name="KSO_WM_BEAUTIFY_FLAG" val="#wm#"/>
  <p:tag name="KSO_WM_SLIDE_BACKGROUND_TYPE" val="leftRight"/>
  <p:tag name="KSO_WM_SLIDE_BK_DARK_LIGHT" val="1"/>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8.xml><?xml version="1.0" encoding="utf-8"?>
<p:tagLst xmlns:p="http://schemas.openxmlformats.org/presentationml/2006/main">
  <p:tag name="AS_UNIQUEID" val="477"/>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80.xml><?xml version="1.0" encoding="utf-8"?>
<p:tagLst xmlns:p="http://schemas.openxmlformats.org/presentationml/2006/main">
  <p:tag name="AS_UNIQUEID" val="638"/>
  <p:tag name="KSO_WM_BEAUTIFY_FLAG" val="#wm#"/>
  <p:tag name="KSO_WM_SLIDE_BACKGROUND_TYPE" val="leftRight"/>
  <p:tag name="KSO_WM_SLIDE_BK_DARK_LIGHT" val="1"/>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81.xml><?xml version="1.0" encoding="utf-8"?>
<p:tagLst xmlns:p="http://schemas.openxmlformats.org/presentationml/2006/main">
  <p:tag name="AS_UNIQUEID" val="639"/>
</p:tagLst>
</file>

<file path=ppt/tags/tag182.xml><?xml version="1.0" encoding="utf-8"?>
<p:tagLst xmlns:p="http://schemas.openxmlformats.org/presentationml/2006/main">
  <p:tag name="AS_UNIQUEID" val="640"/>
  <p:tag name="KSO_WM_BEAUTIFY_FLAG" val="#wm#"/>
  <p:tag name="KSO_WM_SLIDE_BACKGROUND_TYPE" val="topBottom"/>
  <p:tag name="KSO_WM_SLIDE_BK_DARK_LIGHT" val="1"/>
  <p:tag name="KSO_WM_TAG_VERSION" val="1.0"/>
  <p:tag name="KSO_WM_UNIT_BK_DARK_LIGHT" val="1"/>
  <p:tag name="KSO_WM_UNIT_COMPATIBLE" val="0"/>
  <p:tag name="KSO_WM_UNIT_DIAGRAM_ISNUMVISUAL" val="0"/>
  <p:tag name="KSO_WM_UNIT_DIAGRAM_ISREFERUNIT" val="0"/>
  <p:tag name="KSO_WM_UNIT_HIGHLIGHT" val="0"/>
  <p:tag name="KSO_WM_UNIT_ID" val="_15*i*1"/>
  <p:tag name="KSO_WM_UNIT_INDEX" val="1"/>
  <p:tag name="KSO_WM_UNIT_LAYERLEVEL" val="1"/>
  <p:tag name="KSO_WM_UNIT_SUBTYPE" val="h"/>
  <p:tag name="KSO_WM_UNIT_TYPE" val="i"/>
</p:tagLst>
</file>

<file path=ppt/tags/tag183.xml><?xml version="1.0" encoding="utf-8"?>
<p:tagLst xmlns:p="http://schemas.openxmlformats.org/presentationml/2006/main">
  <p:tag name="AS_UNIQUEID" val="641"/>
  <p:tag name="KSO_WM_BEAUTIFY_FLAG" val="#wm#"/>
  <p:tag name="KSO_WM_SLIDE_BACKGROUND_TYPE" val="topBottom"/>
  <p:tag name="KSO_WM_SLIDE_BK_DARK_LIGHT" val="1"/>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84.xml><?xml version="1.0" encoding="utf-8"?>
<p:tagLst xmlns:p="http://schemas.openxmlformats.org/presentationml/2006/main">
  <p:tag name="AS_UNIQUEID" val="642"/>
  <p:tag name="KSO_WM_BEAUTIFY_FLAG" val="#wm#"/>
  <p:tag name="KSO_WM_SLIDE_BACKGROUND_TYPE" val="topBottom"/>
  <p:tag name="KSO_WM_SLIDE_BK_DARK_LIGHT" val="1"/>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85.xml><?xml version="1.0" encoding="utf-8"?>
<p:tagLst xmlns:p="http://schemas.openxmlformats.org/presentationml/2006/main">
  <p:tag name="AS_UNIQUEID" val="643"/>
  <p:tag name="KSO_WM_BEAUTIFY_FLAG" val="#wm#"/>
  <p:tag name="KSO_WM_SLIDE_BACKGROUND_TYPE" val="topBottom"/>
  <p:tag name="KSO_WM_SLIDE_BK_DARK_LIGHT" val="1"/>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86.xml><?xml version="1.0" encoding="utf-8"?>
<p:tagLst xmlns:p="http://schemas.openxmlformats.org/presentationml/2006/main">
  <p:tag name="AS_UNIQUEID" val="644"/>
  <p:tag name="KSO_WM_BEAUTIFY_FLAG" val="#wm#"/>
  <p:tag name="KSO_WM_SLIDE_BACKGROUND_TYPE" val="topBottom"/>
  <p:tag name="KSO_WM_SLIDE_BK_DARK_LIGHT" val="1"/>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87.xml><?xml version="1.0" encoding="utf-8"?>
<p:tagLst xmlns:p="http://schemas.openxmlformats.org/presentationml/2006/main">
  <p:tag name="AS_UNIQUEID" val="645"/>
  <p:tag name="KSO_WM_BEAUTIFY_FLAG" val="#wm#"/>
  <p:tag name="KSO_WM_SLIDE_BACKGROUND_TYPE" val="topBottom"/>
  <p:tag name="KSO_WM_SLIDE_BK_DARK_LIGHT" val="1"/>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88.xml><?xml version="1.0" encoding="utf-8"?>
<p:tagLst xmlns:p="http://schemas.openxmlformats.org/presentationml/2006/main">
  <p:tag name="AS_UNIQUEID" val="646"/>
  <p:tag name="KSO_WM_BEAUTIFY_FLAG" val="#wm#"/>
  <p:tag name="KSO_WM_SLIDE_BACKGROUND_TYPE" val="topBottom"/>
  <p:tag name="KSO_WM_SLIDE_BK_DARK_LIGHT" val="1"/>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89.xml><?xml version="1.0" encoding="utf-8"?>
<p:tagLst xmlns:p="http://schemas.openxmlformats.org/presentationml/2006/main">
  <p:tag name="AS_UNIQUEID" val="647"/>
</p:tagLst>
</file>

<file path=ppt/tags/tag19.xml><?xml version="1.0" encoding="utf-8"?>
<p:tagLst xmlns:p="http://schemas.openxmlformats.org/presentationml/2006/main">
  <p:tag name="AS_UNIQUEID" val="478"/>
</p:tagLst>
</file>

<file path=ppt/tags/tag190.xml><?xml version="1.0" encoding="utf-8"?>
<p:tagLst xmlns:p="http://schemas.openxmlformats.org/presentationml/2006/main">
  <p:tag name="AS_UNIQUEID" val="648"/>
  <p:tag name="KSO_WM_BEAUTIFY_FLAG" val="#wm#"/>
  <p:tag name="KSO_WM_SLIDE_BACKGROUND_TYPE" val="bottomTop"/>
  <p:tag name="KSO_WM_SLIDE_BK_DARK_LIGHT" val="1"/>
  <p:tag name="KSO_WM_TAG_VERSION" val="1.0"/>
  <p:tag name="KSO_WM_UNIT_BK_DARK_LIGHT" val="1"/>
  <p:tag name="KSO_WM_UNIT_COMPATIBLE" val="0"/>
  <p:tag name="KSO_WM_UNIT_DIAGRAM_ISNUMVISUAL" val="0"/>
  <p:tag name="KSO_WM_UNIT_DIAGRAM_ISREFERUNIT" val="0"/>
  <p:tag name="KSO_WM_UNIT_HIGHLIGHT" val="0"/>
  <p:tag name="KSO_WM_UNIT_ID" val="_16*i*1"/>
  <p:tag name="KSO_WM_UNIT_INDEX" val="1"/>
  <p:tag name="KSO_WM_UNIT_LAYERLEVEL" val="1"/>
  <p:tag name="KSO_WM_UNIT_SUBTYPE" val="h"/>
  <p:tag name="KSO_WM_UNIT_TYPE" val="i"/>
</p:tagLst>
</file>

<file path=ppt/tags/tag191.xml><?xml version="1.0" encoding="utf-8"?>
<p:tagLst xmlns:p="http://schemas.openxmlformats.org/presentationml/2006/main">
  <p:tag name="AS_UNIQUEID" val="649"/>
  <p:tag name="KSO_WM_BEAUTIFY_FLAG" val="#wm#"/>
  <p:tag name="KSO_WM_SLIDE_BACKGROUND_TYPE" val="bottomTop"/>
  <p:tag name="KSO_WM_SLIDE_BK_DARK_LIGHT" val="1"/>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92.xml><?xml version="1.0" encoding="utf-8"?>
<p:tagLst xmlns:p="http://schemas.openxmlformats.org/presentationml/2006/main">
  <p:tag name="AS_UNIQUEID" val="650"/>
  <p:tag name="KSO_WM_BEAUTIFY_FLAG" val="#wm#"/>
  <p:tag name="KSO_WM_SLIDE_BACKGROUND_TYPE" val="bottomTop"/>
  <p:tag name="KSO_WM_SLIDE_BK_DARK_LIGHT" val="1"/>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93.xml><?xml version="1.0" encoding="utf-8"?>
<p:tagLst xmlns:p="http://schemas.openxmlformats.org/presentationml/2006/main">
  <p:tag name="AS_UNIQUEID" val="651"/>
  <p:tag name="KSO_WM_BEAUTIFY_FLAG" val="#wm#"/>
  <p:tag name="KSO_WM_SLIDE_BACKGROUND_TYPE" val="bottomTop"/>
  <p:tag name="KSO_WM_SLIDE_BK_DARK_LIGHT" val="1"/>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94.xml><?xml version="1.0" encoding="utf-8"?>
<p:tagLst xmlns:p="http://schemas.openxmlformats.org/presentationml/2006/main">
  <p:tag name="AS_UNIQUEID" val="652"/>
  <p:tag name="KSO_WM_BEAUTIFY_FLAG" val="#wm#"/>
  <p:tag name="KSO_WM_SLIDE_BACKGROUND_TYPE" val="bottomTop"/>
  <p:tag name="KSO_WM_SLIDE_BK_DARK_LIGHT" val="1"/>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95.xml><?xml version="1.0" encoding="utf-8"?>
<p:tagLst xmlns:p="http://schemas.openxmlformats.org/presentationml/2006/main">
  <p:tag name="AS_UNIQUEID" val="653"/>
  <p:tag name="KSO_WM_BEAUTIFY_FLAG" val="#wm#"/>
  <p:tag name="KSO_WM_SLIDE_BACKGROUND_TYPE" val="bottomTop"/>
  <p:tag name="KSO_WM_SLIDE_BK_DARK_LIGHT" val="1"/>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96.xml><?xml version="1.0" encoding="utf-8"?>
<p:tagLst xmlns:p="http://schemas.openxmlformats.org/presentationml/2006/main">
  <p:tag name="AS_UNIQUEID" val="654"/>
  <p:tag name="KSO_WM_BEAUTIFY_FLAG" val="#wm#"/>
  <p:tag name="KSO_WM_SLIDE_BACKGROUND_TYPE" val="bottomTop"/>
  <p:tag name="KSO_WM_SLIDE_BK_DARK_LIGHT" val="1"/>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97.xml><?xml version="1.0" encoding="utf-8"?>
<p:tagLst xmlns:p="http://schemas.openxmlformats.org/presentationml/2006/main">
  <p:tag name="AS_UNIQUEID" val="655"/>
</p:tagLst>
</file>

<file path=ppt/tags/tag198.xml><?xml version="1.0" encoding="utf-8"?>
<p:tagLst xmlns:p="http://schemas.openxmlformats.org/presentationml/2006/main">
  <p:tag name="AS_UNIQUEID" val="656"/>
  <p:tag name="KSO_WM_BEAUTIFY_FLAG" val="#wm#"/>
  <p:tag name="KSO_WM_SLIDE_BACKGROUND_TYPE" val="navigation"/>
  <p:tag name="KSO_WM_SLIDE_BK_DARK_LIGHT" val="1"/>
  <p:tag name="KSO_WM_TAG_VERSION" val="1.0"/>
  <p:tag name="KSO_WM_UNIT_BK_DARK_LIGHT" val="1"/>
  <p:tag name="KSO_WM_UNIT_COMPATIBLE" val="0"/>
  <p:tag name="KSO_WM_UNIT_DIAGRAM_ISNUMVISUAL" val="0"/>
  <p:tag name="KSO_WM_UNIT_DIAGRAM_ISREFERUNIT" val="0"/>
  <p:tag name="KSO_WM_UNIT_HIGHLIGHT" val="0"/>
  <p:tag name="KSO_WM_UNIT_ID" val="_17*i*1"/>
  <p:tag name="KSO_WM_UNIT_INDEX" val="1"/>
  <p:tag name="KSO_WM_UNIT_LAYERLEVEL" val="1"/>
  <p:tag name="KSO_WM_UNIT_SUBTYPE" val="h"/>
  <p:tag name="KSO_WM_UNIT_TYPE" val="i"/>
</p:tagLst>
</file>

<file path=ppt/tags/tag199.xml><?xml version="1.0" encoding="utf-8"?>
<p:tagLst xmlns:p="http://schemas.openxmlformats.org/presentationml/2006/main">
  <p:tag name="AS_UNIQUEID" val="657"/>
  <p:tag name="KSO_WM_BEAUTIFY_FLAG" val="#wm#"/>
  <p:tag name="KSO_WM_SLIDE_BACKGROUND_TYPE" val="navigation"/>
  <p:tag name="KSO_WM_SLIDE_BK_DARK_LIGHT" val="1"/>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xml><?xml version="1.0" encoding="utf-8"?>
<p:tagLst xmlns:p="http://schemas.openxmlformats.org/presentationml/2006/main">
  <p:tag name="AS_UNIQUEID" val="461"/>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0.xml><?xml version="1.0" encoding="utf-8"?>
<p:tagLst xmlns:p="http://schemas.openxmlformats.org/presentationml/2006/main">
  <p:tag name="AS_UNIQUEID" val="479"/>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00.xml><?xml version="1.0" encoding="utf-8"?>
<p:tagLst xmlns:p="http://schemas.openxmlformats.org/presentationml/2006/main">
  <p:tag name="AS_UNIQUEID" val="658"/>
  <p:tag name="KSO_WM_BEAUTIFY_FLAG" val="#wm#"/>
  <p:tag name="KSO_WM_SLIDE_BACKGROUND_TYPE" val="navigation"/>
  <p:tag name="KSO_WM_SLIDE_BK_DARK_LIGHT" val="1"/>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01.xml><?xml version="1.0" encoding="utf-8"?>
<p:tagLst xmlns:p="http://schemas.openxmlformats.org/presentationml/2006/main">
  <p:tag name="AS_UNIQUEID" val="659"/>
  <p:tag name="KSO_WM_BEAUTIFY_FLAG" val="#wm#"/>
  <p:tag name="KSO_WM_SLIDE_BACKGROUND_TYPE" val="navigation"/>
  <p:tag name="KSO_WM_SLIDE_BK_DARK_LIGHT" val="1"/>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02.xml><?xml version="1.0" encoding="utf-8"?>
<p:tagLst xmlns:p="http://schemas.openxmlformats.org/presentationml/2006/main">
  <p:tag name="AS_UNIQUEID" val="660"/>
  <p:tag name="KSO_WM_BEAUTIFY_FLAG" val="#wm#"/>
  <p:tag name="KSO_WM_SLIDE_BACKGROUND_TYPE" val="navigation"/>
  <p:tag name="KSO_WM_SLIDE_BK_DARK_LIGHT" val="1"/>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03.xml><?xml version="1.0" encoding="utf-8"?>
<p:tagLst xmlns:p="http://schemas.openxmlformats.org/presentationml/2006/main">
  <p:tag name="AS_UNIQUEID" val="661"/>
  <p:tag name="KSO_WM_BEAUTIFY_FLAG" val="#wm#"/>
  <p:tag name="KSO_WM_SLIDE_BACKGROUND_TYPE" val="navigation"/>
  <p:tag name="KSO_WM_SLIDE_BK_DARK_LIGHT" val="1"/>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04.xml><?xml version="1.0" encoding="utf-8"?>
<p:tagLst xmlns:p="http://schemas.openxmlformats.org/presentationml/2006/main">
  <p:tag name="AS_UNIQUEID" val="662"/>
  <p:tag name="KSO_WM_BEAUTIFY_FLAG" val="#wm#"/>
  <p:tag name="KSO_WM_SLIDE_BACKGROUND_TYPE" val="navigation"/>
  <p:tag name="KSO_WM_SLIDE_BK_DARK_LIGHT" val="1"/>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05.xml><?xml version="1.0" encoding="utf-8"?>
<p:tagLst xmlns:p="http://schemas.openxmlformats.org/presentationml/2006/main">
  <p:tag name="AS_UNIQUEID" val="663"/>
  <p:tag name="KSO_WM_BEAUTIFY_FLAG" val="#wm#"/>
  <p:tag name="KSO_WM_SLIDE_BACKGROUND_TYPE" val="navigation"/>
  <p:tag name="KSO_WM_SLIDE_BK_DARK_LIGHT" val="1"/>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06.xml><?xml version="1.0" encoding="utf-8"?>
<p:tagLst xmlns:p="http://schemas.openxmlformats.org/presentationml/2006/main">
  <p:tag name="AS_UNIQUEID" val="664"/>
  <p:tag name="KSO_WM_BEAUTIFY_FLAG" val="#wm#"/>
  <p:tag name="KSO_WM_SLIDE_BACKGROUND_TYPE" val="navigation"/>
  <p:tag name="KSO_WM_SLIDE_BK_DARK_LIGHT" val="1"/>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07.xml><?xml version="1.0" encoding="utf-8"?>
<p:tagLst xmlns:p="http://schemas.openxmlformats.org/presentationml/2006/main">
  <p:tag name="AS_UNIQUEID" val="665"/>
</p:tagLst>
</file>

<file path=ppt/tags/tag208.xml><?xml version="1.0" encoding="utf-8"?>
<p:tagLst xmlns:p="http://schemas.openxmlformats.org/presentationml/2006/main">
  <p:tag name="AS_UNIQUEID" val="666"/>
  <p:tag name="KSO_WM_BEAUTIFY_FLAG" val="#wm#"/>
  <p:tag name="KSO_WM_SLIDE_BACKGROUND_TYPE" val="belt"/>
  <p:tag name="KSO_WM_SLIDE_BK_DARK_LIGHT" val="1"/>
  <p:tag name="KSO_WM_TAG_VERSION" val="1.0"/>
  <p:tag name="KSO_WM_UNIT_BK_DARK_LIGHT" val="1"/>
  <p:tag name="KSO_WM_UNIT_COMPATIBLE" val="0"/>
  <p:tag name="KSO_WM_UNIT_DIAGRAM_ISNUMVISUAL" val="0"/>
  <p:tag name="KSO_WM_UNIT_DIAGRAM_ISREFERUNIT" val="0"/>
  <p:tag name="KSO_WM_UNIT_HIGHLIGHT" val="0"/>
  <p:tag name="KSO_WM_UNIT_ID" val="_18*i*1"/>
  <p:tag name="KSO_WM_UNIT_INDEX" val="1"/>
  <p:tag name="KSO_WM_UNIT_LAYERLEVEL" val="1"/>
  <p:tag name="KSO_WM_UNIT_SUBTYPE" val="h"/>
  <p:tag name="KSO_WM_UNIT_TYPE" val="i"/>
</p:tagLst>
</file>

<file path=ppt/tags/tag209.xml><?xml version="1.0" encoding="utf-8"?>
<p:tagLst xmlns:p="http://schemas.openxmlformats.org/presentationml/2006/main">
  <p:tag name="AS_UNIQUEID" val="667"/>
  <p:tag name="KSO_WM_BEAUTIFY_FLAG" val="#wm#"/>
  <p:tag name="KSO_WM_SLIDE_BACKGROUND_TYPE" val="belt"/>
  <p:tag name="KSO_WM_SLIDE_BK_DARK_LIGHT" val="1"/>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1.xml><?xml version="1.0" encoding="utf-8"?>
<p:tagLst xmlns:p="http://schemas.openxmlformats.org/presentationml/2006/main">
  <p:tag name="AS_UNIQUEID" val="480"/>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10.xml><?xml version="1.0" encoding="utf-8"?>
<p:tagLst xmlns:p="http://schemas.openxmlformats.org/presentationml/2006/main">
  <p:tag name="AS_UNIQUEID" val="668"/>
  <p:tag name="KSO_WM_BEAUTIFY_FLAG" val="#wm#"/>
  <p:tag name="KSO_WM_SLIDE_BACKGROUND_TYPE" val="belt"/>
  <p:tag name="KSO_WM_SLIDE_BK_DARK_LIGHT" val="1"/>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11.xml><?xml version="1.0" encoding="utf-8"?>
<p:tagLst xmlns:p="http://schemas.openxmlformats.org/presentationml/2006/main">
  <p:tag name="AS_UNIQUEID" val="669"/>
  <p:tag name="KSO_WM_BEAUTIFY_FLAG" val="#wm#"/>
  <p:tag name="KSO_WM_SLIDE_BACKGROUND_TYPE" val="belt"/>
  <p:tag name="KSO_WM_SLIDE_BK_DARK_LIGHT" val="1"/>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12.xml><?xml version="1.0" encoding="utf-8"?>
<p:tagLst xmlns:p="http://schemas.openxmlformats.org/presentationml/2006/main">
  <p:tag name="AS_UNIQUEID" val="670"/>
  <p:tag name="KSO_WM_BEAUTIFY_FLAG" val="#wm#"/>
  <p:tag name="KSO_WM_SLIDE_BACKGROUND_TYPE" val="belt"/>
  <p:tag name="KSO_WM_SLIDE_BK_DARK_LIGHT" val="1"/>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13.xml><?xml version="1.0" encoding="utf-8"?>
<p:tagLst xmlns:p="http://schemas.openxmlformats.org/presentationml/2006/main">
  <p:tag name="AS_UNIQUEID" val="671"/>
  <p:tag name="KSO_WM_BEAUTIFY_FLAG" val="#wm#"/>
  <p:tag name="KSO_WM_SLIDE_BACKGROUND_TYPE" val="belt"/>
  <p:tag name="KSO_WM_SLIDE_BK_DARK_LIGHT" val="1"/>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14.xml><?xml version="1.0" encoding="utf-8"?>
<p:tagLst xmlns:p="http://schemas.openxmlformats.org/presentationml/2006/main">
  <p:tag name="AS_UNIQUEID" val="672"/>
</p:tagLst>
</file>

<file path=ppt/tags/tag215.xml><?xml version="1.0" encoding="utf-8"?>
<p:tagLst xmlns:p="http://schemas.openxmlformats.org/presentationml/2006/main">
  <p:tag name="AS_UNIQUEID" val="673"/>
  <p:tag name="KSO_WM_BEAUTIFY_FLAG" val="#wm#"/>
  <p:tag name="KSO_WM_TAG_VERSION" val="1.0"/>
  <p:tag name="KSO_WM_TEMPLATE_CATEGORY" val="custom"/>
  <p:tag name="KSO_WM_TEMPLATE_INDEX" val="20182961"/>
  <p:tag name="KSO_WM_UNIT_COMPATIBLE" val="0"/>
  <p:tag name="KSO_WM_UNIT_DIAGRAM_ISNUMVISUAL" val="0"/>
  <p:tag name="KSO_WM_UNIT_DIAGRAM_ISREFERUNIT" val="0"/>
  <p:tag name="KSO_WM_UNIT_HIGHLIGHT" val="0"/>
  <p:tag name="KSO_WM_UNIT_ID" val="_0**"/>
  <p:tag name="KSO_WM_UNIT_LAYERLEVEL" val="1"/>
</p:tagLst>
</file>

<file path=ppt/tags/tag216.xml><?xml version="1.0" encoding="utf-8"?>
<p:tagLst xmlns:p="http://schemas.openxmlformats.org/presentationml/2006/main">
  <p:tag name="AS_UNIQUEID" val="674"/>
  <p:tag name="KSO_WM_BEAUTIFY_FLAG" val="#wm#"/>
  <p:tag name="KSO_WM_TAG_VERSION" val="1.0"/>
  <p:tag name="KSO_WM_TEMPLATE_CATEGORY" val="custom"/>
  <p:tag name="KSO_WM_TEMPLATE_INDEX" val="20182961"/>
  <p:tag name="KSO_WM_UNIT_COMPATIBLE" val="0"/>
  <p:tag name="KSO_WM_UNIT_DIAGRAM_ISNUMVISUAL" val="0"/>
  <p:tag name="KSO_WM_UNIT_DIAGRAM_ISREFERUNIT" val="0"/>
  <p:tag name="KSO_WM_UNIT_HIGHLIGHT" val="0"/>
  <p:tag name="KSO_WM_UNIT_ID" val="_0**"/>
  <p:tag name="KSO_WM_UNIT_LAYERLEVEL" val="1"/>
</p:tagLst>
</file>

<file path=ppt/tags/tag217.xml><?xml version="1.0" encoding="utf-8"?>
<p:tagLst xmlns:p="http://schemas.openxmlformats.org/presentationml/2006/main">
  <p:tag name="AS_UNIQUEID" val="675"/>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218.xml><?xml version="1.0" encoding="utf-8"?>
<p:tagLst xmlns:p="http://schemas.openxmlformats.org/presentationml/2006/main">
  <p:tag name="AS_UNIQUEID" val="676"/>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219.xml><?xml version="1.0" encoding="utf-8"?>
<p:tagLst xmlns:p="http://schemas.openxmlformats.org/presentationml/2006/main">
  <p:tag name="AS_UNIQUEID" val="677"/>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22.xml><?xml version="1.0" encoding="utf-8"?>
<p:tagLst xmlns:p="http://schemas.openxmlformats.org/presentationml/2006/main">
  <p:tag name="AS_UNIQUEID" val="481"/>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20.xml><?xml version="1.0" encoding="utf-8"?>
<p:tagLst xmlns:p="http://schemas.openxmlformats.org/presentationml/2006/main">
  <p:tag name="AS_UNIQUEID" val="678"/>
  <p:tag name="KSO_WM_BEAUTIFY_FLAG" val="#wm#"/>
  <p:tag name="KSO_WM_TAG_VERSION" val="1.0"/>
  <p:tag name="KSO_WM_TEMPLATE_CATEGORY" val="custom"/>
  <p:tag name="KSO_WM_TEMPLATE_COLOR_TYPE" val="0"/>
  <p:tag name="KSO_WM_TEMPLATE_INDEX" val="20182961"/>
  <p:tag name="KSO_WM_TEMPLATE_MASTER_TYPE" val="1"/>
  <p:tag name="KSO_WM_TEMPLATE_SUBCATEGORY" val="0"/>
  <p:tag name="KSO_WM_TEMPLATE_THUMBS_INDEX" val="1、9、12、17、19、22、"/>
</p:tagLst>
</file>

<file path=ppt/tags/tag221.xml><?xml version="1.0" encoding="utf-8"?>
<p:tagLst xmlns:p="http://schemas.openxmlformats.org/presentationml/2006/main">
  <p:tag name="AS_UNIQUEID" val="679"/>
</p:tagLst>
</file>

<file path=ppt/tags/tag222.xml><?xml version="1.0" encoding="utf-8"?>
<p:tagLst xmlns:p="http://schemas.openxmlformats.org/presentationml/2006/main">
  <p:tag name="AS_UNIQUEID" val="680"/>
</p:tagLst>
</file>

<file path=ppt/tags/tag223.xml><?xml version="1.0" encoding="utf-8"?>
<p:tagLst xmlns:p="http://schemas.openxmlformats.org/presentationml/2006/main">
  <p:tag name="AS_UNIQUEID" val="681"/>
</p:tagLst>
</file>

<file path=ppt/tags/tag224.xml><?xml version="1.0" encoding="utf-8"?>
<p:tagLst xmlns:p="http://schemas.openxmlformats.org/presentationml/2006/main">
  <p:tag name="AS_UNIQUEID" val="682"/>
</p:tagLst>
</file>

<file path=ppt/tags/tag225.xml><?xml version="1.0" encoding="utf-8"?>
<p:tagLst xmlns:p="http://schemas.openxmlformats.org/presentationml/2006/main">
  <p:tag name="AS_UNIQUEID" val="683"/>
</p:tagLst>
</file>

<file path=ppt/tags/tag226.xml><?xml version="1.0" encoding="utf-8"?>
<p:tagLst xmlns:p="http://schemas.openxmlformats.org/presentationml/2006/main">
  <p:tag name="AS_UNIQUEID" val="684"/>
</p:tagLst>
</file>

<file path=ppt/tags/tag227.xml><?xml version="1.0" encoding="utf-8"?>
<p:tagLst xmlns:p="http://schemas.openxmlformats.org/presentationml/2006/main">
  <p:tag name="AS_UNIQUEID" val="685"/>
</p:tagLst>
</file>

<file path=ppt/tags/tag228.xml><?xml version="1.0" encoding="utf-8"?>
<p:tagLst xmlns:p="http://schemas.openxmlformats.org/presentationml/2006/main">
  <p:tag name="AS_UNIQUEID" val="686"/>
</p:tagLst>
</file>

<file path=ppt/tags/tag229.xml><?xml version="1.0" encoding="utf-8"?>
<p:tagLst xmlns:p="http://schemas.openxmlformats.org/presentationml/2006/main">
  <p:tag name="AS_UNIQUEID" val="687"/>
</p:tagLst>
</file>

<file path=ppt/tags/tag23.xml><?xml version="1.0" encoding="utf-8"?>
<p:tagLst xmlns:p="http://schemas.openxmlformats.org/presentationml/2006/main">
  <p:tag name="AS_UNIQUEID" val="482"/>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30.xml><?xml version="1.0" encoding="utf-8"?>
<p:tagLst xmlns:p="http://schemas.openxmlformats.org/presentationml/2006/main">
  <p:tag name="AS_UNIQUEID" val="688"/>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PLACING_PICTURE_USER_VIEWPORT" val="{&quot;height&quot;:10514,&quot;width&quot;:18815}"/>
  <p:tag name="KSO_WM_UNIT_TYPE" val="i"/>
  <p:tag name="WM_BEAUTIFY_SHAPE_IDENTITY" val="{8f8ab06f-c462-4779-81ec-ba9afc3b4f12}"/>
</p:tagLst>
</file>

<file path=ppt/tags/tag231.xml><?xml version="1.0" encoding="utf-8"?>
<p:tagLst xmlns:p="http://schemas.openxmlformats.org/presentationml/2006/main">
  <p:tag name="AS_UNIQUEID" val="689"/>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4eb031b5-80a0-41d3-adf1-60e66f135dc3}"/>
</p:tagLst>
</file>

<file path=ppt/tags/tag232.xml><?xml version="1.0" encoding="utf-8"?>
<p:tagLst xmlns:p="http://schemas.openxmlformats.org/presentationml/2006/main">
  <p:tag name="AS_UNIQUEID" val="690"/>
  <p:tag name="KSO_WM_BEAUTIFY_FLAG" val=""/>
  <p:tag name="KSO_WM_TAG_VERSION" val="1.0"/>
  <p:tag name="KSO_WM_TEMPLATE_CATEGORY" val="custom"/>
  <p:tag name="KSO_WM_TEMPLATE_INDEX" val="20220596"/>
  <p:tag name="KSO_WM_UNIT_COMPATIBLE" val="0"/>
  <p:tag name="KSO_WM_UNIT_DIAGRAM_ISNUMVISUAL" val="0"/>
  <p:tag name="KSO_WM_UNIT_DIAGRAM_ISREFERUNIT" val="0"/>
  <p:tag name="KSO_WM_UNIT_HIGHLIGHT" val="0"/>
  <p:tag name="KSO_WM_UNIT_ID" val="custom20220596_1*f*1"/>
  <p:tag name="KSO_WM_UNIT_INDEX" val="1"/>
  <p:tag name="KSO_WM_UNIT_LAYERLEVEL" val="1"/>
  <p:tag name="KSO_WM_UNIT_NOCLEAR" val="0"/>
  <p:tag name="KSO_WM_UNIT_PRESET_TEXT" val="汇报人姓名"/>
  <p:tag name="KSO_WM_UNIT_SUBTYPE" val="b"/>
  <p:tag name="KSO_WM_UNIT_TEXT_FILL_FORE_SCHEMECOLOR_INDEX" val="10"/>
  <p:tag name="KSO_WM_UNIT_TEXT_FILL_FORE_SCHEMECOLOR_INDEX_BRIGHTNESS" val="0"/>
  <p:tag name="KSO_WM_UNIT_TEXT_FILL_TYPE" val="1"/>
  <p:tag name="KSO_WM_UNIT_TYPE" val="f"/>
  <p:tag name="KSO_WM_UNIT_VALUE" val="9"/>
</p:tagLst>
</file>

<file path=ppt/tags/tag233.xml><?xml version="1.0" encoding="utf-8"?>
<p:tagLst xmlns:p="http://schemas.openxmlformats.org/presentationml/2006/main">
  <p:tag name="AS_UNIQUEID" val="691"/>
  <p:tag name="KSO_WM_BEAUTIFY_FLAG" val=""/>
  <p:tag name="KSO_WM_TAG_VERSION" val="1.0"/>
  <p:tag name="KSO_WM_TEMPLATE_CATEGORY" val="custom"/>
  <p:tag name="KSO_WM_TEMPLATE_INDEX" val="20182961"/>
  <p:tag name="KSO_WM_UNIT_COMPATIBLE" val="0"/>
  <p:tag name="KSO_WM_UNIT_DIAGRAM_ISNUMVISUAL" val="0"/>
  <p:tag name="KSO_WM_UNIT_DIAGRAM_ISREFERUNIT" val="0"/>
  <p:tag name="KSO_WM_UNIT_HIGHLIGHT" val="0"/>
  <p:tag name="KSO_WM_UNIT_ID" val="custom20182961_1*a*1"/>
  <p:tag name="KSO_WM_UNIT_INDEX" val="1"/>
  <p:tag name="KSO_WM_UNIT_ISCONTENTSTITLE" val="0"/>
  <p:tag name="KSO_WM_UNIT_ISNUMDGMTITLE" val="0"/>
  <p:tag name="KSO_WM_UNIT_LAYERLEVEL" val="1"/>
  <p:tag name="KSO_WM_UNIT_NOCLEAR" val="0"/>
  <p:tag name="KSO_WM_UNIT_PRESET_TEXT" val="星空系列PPT"/>
  <p:tag name="KSO_WM_UNIT_TYPE" val="a"/>
  <p:tag name="KSO_WM_UNIT_VALUE" val="11"/>
</p:tagLst>
</file>

<file path=ppt/tags/tag234.xml><?xml version="1.0" encoding="utf-8"?>
<p:tagLst xmlns:p="http://schemas.openxmlformats.org/presentationml/2006/main">
  <p:tag name="KSO_WM_BEAUTIFY_FLAG" val="#wm#"/>
  <p:tag name="KSO_WM_SLIDE_BACKGROUND_TYPE" val="general"/>
  <p:tag name="KSO_WM_SLIDE_BK_DARK_LIGHT" val=""/>
  <p:tag name="KSO_WM_SLIDE_ID" val="custom20205081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235.xml><?xml version="1.0" encoding="utf-8"?>
<p:tagLst xmlns:p="http://schemas.openxmlformats.org/presentationml/2006/main">
  <p:tag name="AS_UNIQUEID" val="692"/>
</p:tagLst>
</file>

<file path=ppt/tags/tag236.xml><?xml version="1.0" encoding="utf-8"?>
<p:tagLst xmlns:p="http://schemas.openxmlformats.org/presentationml/2006/main">
  <p:tag name="AS_UNIQUEID" val="693"/>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4eb031b5-80a0-41d3-adf1-60e66f135dc3}"/>
</p:tagLst>
</file>

<file path=ppt/tags/tag237.xml><?xml version="1.0" encoding="utf-8"?>
<p:tagLst xmlns:p="http://schemas.openxmlformats.org/presentationml/2006/main">
  <p:tag name="AS_UNIQUEID" val="694"/>
  <p:tag name="KSO_WM_BEAUTIFY_FLAG" val=""/>
  <p:tag name="KSO_WM_TAG_VERSION" val="1.0"/>
  <p:tag name="KSO_WM_TEMPLATE_CATEGORY" val="custom"/>
  <p:tag name="KSO_WM_TEMPLATE_INDEX" val="20220596"/>
  <p:tag name="KSO_WM_UNIT_COMPATIBLE" val="0"/>
  <p:tag name="KSO_WM_UNIT_DIAGRAM_ISNUMVISUAL" val="0"/>
  <p:tag name="KSO_WM_UNIT_DIAGRAM_ISREFERUNIT" val="0"/>
  <p:tag name="KSO_WM_UNIT_HIGHLIGHT" val="0"/>
  <p:tag name="KSO_WM_UNIT_ID" val="custom20220596_1*f*1"/>
  <p:tag name="KSO_WM_UNIT_INDEX" val="1"/>
  <p:tag name="KSO_WM_UNIT_LAYERLEVEL" val="1"/>
  <p:tag name="KSO_WM_UNIT_NOCLEAR" val="0"/>
  <p:tag name="KSO_WM_UNIT_PRESET_TEXT" val="汇报人姓名"/>
  <p:tag name="KSO_WM_UNIT_SUBTYPE" val="b"/>
  <p:tag name="KSO_WM_UNIT_TEXT_FILL_FORE_SCHEMECOLOR_INDEX" val="10"/>
  <p:tag name="KSO_WM_UNIT_TEXT_FILL_FORE_SCHEMECOLOR_INDEX_BRIGHTNESS" val="0"/>
  <p:tag name="KSO_WM_UNIT_TEXT_FILL_TYPE" val="1"/>
  <p:tag name="KSO_WM_UNIT_TYPE" val="f"/>
  <p:tag name="KSO_WM_UNIT_VALUE" val="9"/>
</p:tagLst>
</file>

<file path=ppt/tags/tag238.xml><?xml version="1.0" encoding="utf-8"?>
<p:tagLst xmlns:p="http://schemas.openxmlformats.org/presentationml/2006/main">
  <p:tag name="AS_UNIQUEID" val="695"/>
  <p:tag name="KSO_WM_TAG_VERSION" val="1.0"/>
  <p:tag name="KSO_WM_TEMPLATE_CATEGORY" val="custom"/>
  <p:tag name="KSO_WM_TEMPLATE_INDEX" val="20220596"/>
  <p:tag name="KSO_WM_UNIT_COMPATIBLE" val="0"/>
  <p:tag name="KSO_WM_UNIT_DIAGRAM_ISNUMVISUAL" val="0"/>
  <p:tag name="KSO_WM_UNIT_DIAGRAM_ISREFERUNIT" val="0"/>
  <p:tag name="KSO_WM_UNIT_HIGHLIGHT" val="0"/>
  <p:tag name="KSO_WM_UNIT_ID" val="custom20220596_1*f*1"/>
  <p:tag name="KSO_WM_UNIT_LAYERLEVEL" val="1"/>
  <p:tag name="KSO_WM_UNIT_NOCLEAR" val="0"/>
  <p:tag name="KSO_WM_UNIT_PRESET_TEXT" val="汇报人姓名"/>
  <p:tag name="KSO_WM_UNIT_SUBTYPE" val="b"/>
  <p:tag name="KSO_WM_UNIT_TEXT_FILL_FORE_SCHEMECOLOR_INDEX" val="10"/>
  <p:tag name="KSO_WM_UNIT_TEXT_FILL_FORE_SCHEMECOLOR_INDEX_BRIGHTNESS" val="0"/>
  <p:tag name="KSO_WM_UNIT_TEXT_FILL_TYPE" val="1"/>
  <p:tag name="KSO_WM_UNIT_VALUE" val="9"/>
</p:tagLst>
</file>

<file path=ppt/tags/tag239.xml><?xml version="1.0" encoding="utf-8"?>
<p:tagLst xmlns:p="http://schemas.openxmlformats.org/presentationml/2006/main">
  <p:tag name="AS_UNIQUEID" val="696"/>
  <p:tag name="KSO_WM_TAG_VERSION" val="1.0"/>
  <p:tag name="KSO_WM_TEMPLATE_CATEGORY" val="custom"/>
  <p:tag name="KSO_WM_TEMPLATE_INDEX" val="20220596"/>
  <p:tag name="KSO_WM_UNIT_COMPATIBLE" val="0"/>
  <p:tag name="KSO_WM_UNIT_DIAGRAM_ISNUMVISUAL" val="0"/>
  <p:tag name="KSO_WM_UNIT_DIAGRAM_ISREFERUNIT" val="0"/>
  <p:tag name="KSO_WM_UNIT_HIGHLIGHT" val="0"/>
  <p:tag name="KSO_WM_UNIT_ID" val="custom20220596_1*f*1"/>
  <p:tag name="KSO_WM_UNIT_LAYERLEVEL" val="1"/>
  <p:tag name="KSO_WM_UNIT_NOCLEAR" val="0"/>
  <p:tag name="KSO_WM_UNIT_PRESET_TEXT" val="汇报人姓名"/>
  <p:tag name="KSO_WM_UNIT_SUBTYPE" val="b"/>
  <p:tag name="KSO_WM_UNIT_TEXT_FILL_FORE_SCHEMECOLOR_INDEX" val="10"/>
  <p:tag name="KSO_WM_UNIT_TEXT_FILL_FORE_SCHEMECOLOR_INDEX_BRIGHTNESS" val="0"/>
  <p:tag name="KSO_WM_UNIT_TEXT_FILL_TYPE" val="1"/>
  <p:tag name="KSO_WM_UNIT_VALUE" val="9"/>
</p:tagLst>
</file>

<file path=ppt/tags/tag24.xml><?xml version="1.0" encoding="utf-8"?>
<p:tagLst xmlns:p="http://schemas.openxmlformats.org/presentationml/2006/main">
  <p:tag name="AS_UNIQUEID" val="483"/>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40.xml><?xml version="1.0" encoding="utf-8"?>
<p:tagLst xmlns:p="http://schemas.openxmlformats.org/presentationml/2006/main">
  <p:tag name="AS_UNIQUEID" val="697"/>
  <p:tag name="KSO_WM_TAG_VERSION" val="1.0"/>
  <p:tag name="KSO_WM_TEMPLATE_CATEGORY" val="custom"/>
  <p:tag name="KSO_WM_TEMPLATE_INDEX" val="20220596"/>
  <p:tag name="KSO_WM_UNIT_COMPATIBLE" val="0"/>
  <p:tag name="KSO_WM_UNIT_DIAGRAM_ISNUMVISUAL" val="0"/>
  <p:tag name="KSO_WM_UNIT_DIAGRAM_ISREFERUNIT" val="0"/>
  <p:tag name="KSO_WM_UNIT_HIGHLIGHT" val="0"/>
  <p:tag name="KSO_WM_UNIT_ID" val="custom20220596_1*f*1"/>
  <p:tag name="KSO_WM_UNIT_LAYERLEVEL" val="1"/>
  <p:tag name="KSO_WM_UNIT_NOCLEAR" val="0"/>
  <p:tag name="KSO_WM_UNIT_PRESET_TEXT" val="汇报人姓名"/>
  <p:tag name="KSO_WM_UNIT_SUBTYPE" val="b"/>
  <p:tag name="KSO_WM_UNIT_TEXT_FILL_FORE_SCHEMECOLOR_INDEX" val="10"/>
  <p:tag name="KSO_WM_UNIT_TEXT_FILL_FORE_SCHEMECOLOR_INDEX_BRIGHTNESS" val="0"/>
  <p:tag name="KSO_WM_UNIT_TEXT_FILL_TYPE" val="1"/>
  <p:tag name="KSO_WM_UNIT_VALUE" val="9"/>
</p:tagLst>
</file>

<file path=ppt/tags/tag241.xml><?xml version="1.0" encoding="utf-8"?>
<p:tagLst xmlns:p="http://schemas.openxmlformats.org/presentationml/2006/main">
  <p:tag name="AS_UNIQUEID" val="698"/>
  <p:tag name="KSO_WM_TAG_VERSION" val="1.0"/>
  <p:tag name="KSO_WM_TEMPLATE_CATEGORY" val="custom"/>
  <p:tag name="KSO_WM_TEMPLATE_INDEX" val="20220596"/>
  <p:tag name="KSO_WM_UNIT_COMPATIBLE" val="0"/>
  <p:tag name="KSO_WM_UNIT_DIAGRAM_ISNUMVISUAL" val="0"/>
  <p:tag name="KSO_WM_UNIT_DIAGRAM_ISREFERUNIT" val="0"/>
  <p:tag name="KSO_WM_UNIT_HIGHLIGHT" val="0"/>
  <p:tag name="KSO_WM_UNIT_ID" val="custom20220596_1*f*1"/>
  <p:tag name="KSO_WM_UNIT_LAYERLEVEL" val="1"/>
  <p:tag name="KSO_WM_UNIT_NOCLEAR" val="0"/>
  <p:tag name="KSO_WM_UNIT_PRESET_TEXT" val="汇报人姓名"/>
  <p:tag name="KSO_WM_UNIT_SUBTYPE" val="b"/>
  <p:tag name="KSO_WM_UNIT_TEXT_FILL_FORE_SCHEMECOLOR_INDEX" val="10"/>
  <p:tag name="KSO_WM_UNIT_TEXT_FILL_FORE_SCHEMECOLOR_INDEX_BRIGHTNESS" val="0"/>
  <p:tag name="KSO_WM_UNIT_TEXT_FILL_TYPE" val="1"/>
  <p:tag name="KSO_WM_UNIT_VALUE" val="9"/>
</p:tagLst>
</file>

<file path=ppt/tags/tag242.xml><?xml version="1.0" encoding="utf-8"?>
<p:tagLst xmlns:p="http://schemas.openxmlformats.org/presentationml/2006/main">
  <p:tag name="AS_UNIQUEID" val="108"/>
</p:tagLst>
</file>

<file path=ppt/tags/tag243.xml><?xml version="1.0" encoding="utf-8"?>
<p:tagLst xmlns:p="http://schemas.openxmlformats.org/presentationml/2006/main">
  <p:tag name="AS_UNIQUEID" val="109"/>
</p:tagLst>
</file>

<file path=ppt/tags/tag244.xml><?xml version="1.0" encoding="utf-8"?>
<p:tagLst xmlns:p="http://schemas.openxmlformats.org/presentationml/2006/main">
  <p:tag name="AS_UNIQUEID" val="110"/>
</p:tagLst>
</file>

<file path=ppt/tags/tag245.xml><?xml version="1.0" encoding="utf-8"?>
<p:tagLst xmlns:p="http://schemas.openxmlformats.org/presentationml/2006/main">
  <p:tag name="AS_UNIQUEID" val="111"/>
</p:tagLst>
</file>

<file path=ppt/tags/tag246.xml><?xml version="1.0" encoding="utf-8"?>
<p:tagLst xmlns:p="http://schemas.openxmlformats.org/presentationml/2006/main">
  <p:tag name="AS_UNIQUEID" val="112"/>
</p:tagLst>
</file>

<file path=ppt/tags/tag247.xml><?xml version="1.0" encoding="utf-8"?>
<p:tagLst xmlns:p="http://schemas.openxmlformats.org/presentationml/2006/main">
  <p:tag name="AS_UNIQUEID" val="699"/>
</p:tagLst>
</file>

<file path=ppt/tags/tag248.xml><?xml version="1.0" encoding="utf-8"?>
<p:tagLst xmlns:p="http://schemas.openxmlformats.org/presentationml/2006/main">
  <p:tag name="AS_UNIQUEID" val="700"/>
</p:tagLst>
</file>

<file path=ppt/tags/tag249.xml><?xml version="1.0" encoding="utf-8"?>
<p:tagLst xmlns:p="http://schemas.openxmlformats.org/presentationml/2006/main">
  <p:tag name="AS_UNIQUEID" val="701"/>
</p:tagLst>
</file>

<file path=ppt/tags/tag25.xml><?xml version="1.0" encoding="utf-8"?>
<p:tagLst xmlns:p="http://schemas.openxmlformats.org/presentationml/2006/main">
  <p:tag name="AS_UNIQUEID" val="484"/>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50.xml><?xml version="1.0" encoding="utf-8"?>
<p:tagLst xmlns:p="http://schemas.openxmlformats.org/presentationml/2006/main">
  <p:tag name="KSO_WM_BEAUTIFY_FLAG" val="#wm#"/>
  <p:tag name="KSO_WM_SLIDE_BACKGROUND_TYPE" val="general"/>
  <p:tag name="KSO_WM_SLIDE_BK_DARK_LIGHT" val=""/>
  <p:tag name="KSO_WM_SLIDE_ID" val="custom20205081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251.xml><?xml version="1.0" encoding="utf-8"?>
<p:tagLst xmlns:p="http://schemas.openxmlformats.org/presentationml/2006/main">
  <p:tag name="AS_UNIQUEID" val="702"/>
</p:tagLst>
</file>

<file path=ppt/tags/tag252.xml><?xml version="1.0" encoding="utf-8"?>
<p:tagLst xmlns:p="http://schemas.openxmlformats.org/presentationml/2006/main">
  <p:tag name="AS_UNIQUEID" val="703"/>
  <p:tag name="KSO_WM_BEAUTIFY_FLAG" val=""/>
  <p:tag name="KSO_WM_TAG_VERSION" val="1.0"/>
  <p:tag name="KSO_WM_TEMPLATE_CATEGORY" val="custom"/>
  <p:tag name="KSO_WM_TEMPLATE_INDEX" val="20220596"/>
  <p:tag name="KSO_WM_UNIT_COMPATIBLE" val="0"/>
  <p:tag name="KSO_WM_UNIT_DIAGRAM_ISNUMVISUAL" val="0"/>
  <p:tag name="KSO_WM_UNIT_DIAGRAM_ISREFERUNIT" val="0"/>
  <p:tag name="KSO_WM_UNIT_HIGHLIGHT" val="0"/>
  <p:tag name="KSO_WM_UNIT_ID" val="custom20220596_1*f*1"/>
  <p:tag name="KSO_WM_UNIT_INDEX" val="1"/>
  <p:tag name="KSO_WM_UNIT_LAYERLEVEL" val="1"/>
  <p:tag name="KSO_WM_UNIT_NOCLEAR" val="0"/>
  <p:tag name="KSO_WM_UNIT_PRESET_TEXT" val="汇报人姓名"/>
  <p:tag name="KSO_WM_UNIT_SUBTYPE" val="b"/>
  <p:tag name="KSO_WM_UNIT_TEXT_FILL_FORE_SCHEMECOLOR_INDEX" val="10"/>
  <p:tag name="KSO_WM_UNIT_TEXT_FILL_FORE_SCHEMECOLOR_INDEX_BRIGHTNESS" val="0"/>
  <p:tag name="KSO_WM_UNIT_TEXT_FILL_TYPE" val="1"/>
  <p:tag name="KSO_WM_UNIT_TYPE" val="f"/>
  <p:tag name="KSO_WM_UNIT_VALUE" val="9"/>
</p:tagLst>
</file>

<file path=ppt/tags/tag253.xml><?xml version="1.0" encoding="utf-8"?>
<p:tagLst xmlns:p="http://schemas.openxmlformats.org/presentationml/2006/main">
  <p:tag name="AS_UNIQUEID" val="704"/>
  <p:tag name="KSO_WM_BEAUTIFY_FLAG" val=""/>
  <p:tag name="KSO_WM_TAG_VERSION" val="1.0"/>
  <p:tag name="KSO_WM_TEMPLATE_CATEGORY" val="custom"/>
  <p:tag name="KSO_WM_TEMPLATE_INDEX" val="20220596"/>
  <p:tag name="KSO_WM_UNIT_COMPATIBLE" val="0"/>
  <p:tag name="KSO_WM_UNIT_DIAGRAM_ISNUMVISUAL" val="0"/>
  <p:tag name="KSO_WM_UNIT_DIAGRAM_ISREFERUNIT" val="0"/>
  <p:tag name="KSO_WM_UNIT_HIGHLIGHT" val="0"/>
  <p:tag name="KSO_WM_UNIT_ID" val="custom20220596_1*f*1"/>
  <p:tag name="KSO_WM_UNIT_INDEX" val="1"/>
  <p:tag name="KSO_WM_UNIT_LAYERLEVEL" val="1"/>
  <p:tag name="KSO_WM_UNIT_NOCLEAR" val="0"/>
  <p:tag name="KSO_WM_UNIT_PRESET_TEXT" val="汇报人姓名"/>
  <p:tag name="KSO_WM_UNIT_SUBTYPE" val="b"/>
  <p:tag name="KSO_WM_UNIT_TEXT_FILL_FORE_SCHEMECOLOR_INDEX" val="10"/>
  <p:tag name="KSO_WM_UNIT_TEXT_FILL_FORE_SCHEMECOLOR_INDEX_BRIGHTNESS" val="0"/>
  <p:tag name="KSO_WM_UNIT_TEXT_FILL_TYPE" val="1"/>
  <p:tag name="KSO_WM_UNIT_TYPE" val="f"/>
  <p:tag name="KSO_WM_UNIT_VALUE" val="9"/>
</p:tagLst>
</file>

<file path=ppt/tags/tag254.xml><?xml version="1.0" encoding="utf-8"?>
<p:tagLst xmlns:p="http://schemas.openxmlformats.org/presentationml/2006/main">
  <p:tag name="AS_UNIQUEID" val="705"/>
  <p:tag name="KSO_WM_TAG_VERSION" val="1.0"/>
  <p:tag name="KSO_WM_TEMPLATE_CATEGORY" val="custom"/>
  <p:tag name="KSO_WM_TEMPLATE_INDEX" val="20220596"/>
  <p:tag name="KSO_WM_UNIT_COMPATIBLE" val="0"/>
  <p:tag name="KSO_WM_UNIT_DIAGRAM_ISNUMVISUAL" val="0"/>
  <p:tag name="KSO_WM_UNIT_DIAGRAM_ISREFERUNIT" val="0"/>
  <p:tag name="KSO_WM_UNIT_HIGHLIGHT" val="0"/>
  <p:tag name="KSO_WM_UNIT_ID" val="custom20220596_1*f*1"/>
  <p:tag name="KSO_WM_UNIT_LAYERLEVEL" val="1"/>
  <p:tag name="KSO_WM_UNIT_NOCLEAR" val="0"/>
  <p:tag name="KSO_WM_UNIT_PRESET_TEXT" val="汇报人姓名"/>
  <p:tag name="KSO_WM_UNIT_SUBTYPE" val="b"/>
  <p:tag name="KSO_WM_UNIT_TEXT_FILL_FORE_SCHEMECOLOR_INDEX" val="10"/>
  <p:tag name="KSO_WM_UNIT_TEXT_FILL_FORE_SCHEMECOLOR_INDEX_BRIGHTNESS" val="0"/>
  <p:tag name="KSO_WM_UNIT_TEXT_FILL_TYPE" val="1"/>
  <p:tag name="KSO_WM_UNIT_VALUE" val="9"/>
</p:tagLst>
</file>

<file path=ppt/tags/tag255.xml><?xml version="1.0" encoding="utf-8"?>
<p:tagLst xmlns:p="http://schemas.openxmlformats.org/presentationml/2006/main">
  <p:tag name="AS_UNIQUEID" val="706"/>
</p:tagLst>
</file>

<file path=ppt/tags/tag256.xml><?xml version="1.0" encoding="utf-8"?>
<p:tagLst xmlns:p="http://schemas.openxmlformats.org/presentationml/2006/main">
  <p:tag name="AS_UNIQUEID" val="707"/>
</p:tagLst>
</file>

<file path=ppt/tags/tag257.xml><?xml version="1.0" encoding="utf-8"?>
<p:tagLst xmlns:p="http://schemas.openxmlformats.org/presentationml/2006/main">
  <p:tag name="AS_UNIQUEID" val="708"/>
</p:tagLst>
</file>

<file path=ppt/tags/tag258.xml><?xml version="1.0" encoding="utf-8"?>
<p:tagLst xmlns:p="http://schemas.openxmlformats.org/presentationml/2006/main">
  <p:tag name="AS_UNIQUEID" val="709"/>
</p:tagLst>
</file>

<file path=ppt/tags/tag259.xml><?xml version="1.0" encoding="utf-8"?>
<p:tagLst xmlns:p="http://schemas.openxmlformats.org/presentationml/2006/main">
  <p:tag name="KSO_WM_BEAUTIFY_FLAG" val="#wm#"/>
  <p:tag name="KSO_WM_SLIDE_BACKGROUND_TYPE" val="general"/>
  <p:tag name="KSO_WM_SLIDE_BK_DARK_LIGHT" val="1"/>
  <p:tag name="KSO_WM_TEMPLATE_CATEGORY" val="custom"/>
  <p:tag name="KSO_WM_TEMPLATE_INDEX" val="20205081"/>
</p:tagLst>
</file>

<file path=ppt/tags/tag26.xml><?xml version="1.0" encoding="utf-8"?>
<p:tagLst xmlns:p="http://schemas.openxmlformats.org/presentationml/2006/main">
  <p:tag name="AS_UNIQUEID" val="485"/>
</p:tagLst>
</file>

<file path=ppt/tags/tag260.xml><?xml version="1.0" encoding="utf-8"?>
<p:tagLst xmlns:p="http://schemas.openxmlformats.org/presentationml/2006/main">
  <p:tag name="AS_UNIQUEID" val="710"/>
</p:tagLst>
</file>

<file path=ppt/tags/tag261.xml><?xml version="1.0" encoding="utf-8"?>
<p:tagLst xmlns:p="http://schemas.openxmlformats.org/presentationml/2006/main">
  <p:tag name="AS_UNIQUEID" val="711"/>
  <p:tag name="KSO_WM_BEAUTIFY_FLAG" val=""/>
</p:tagLst>
</file>

<file path=ppt/tags/tag262.xml><?xml version="1.0" encoding="utf-8"?>
<p:tagLst xmlns:p="http://schemas.openxmlformats.org/presentationml/2006/main">
  <p:tag name="AS_UNIQUEID" val="712"/>
  <p:tag name="KSO_WM_BEAUTIFY_FLAG" val=""/>
  <p:tag name="KSO_WM_TAG_VERSION" val="1.0"/>
  <p:tag name="KSO_WM_TEMPLATE_CATEGORY" val="custom"/>
  <p:tag name="KSO_WM_TEMPLATE_INDEX" val="20220596"/>
  <p:tag name="KSO_WM_UNIT_COMPATIBLE" val="0"/>
  <p:tag name="KSO_WM_UNIT_DIAGRAM_ISNUMVISUAL" val="0"/>
  <p:tag name="KSO_WM_UNIT_DIAGRAM_ISREFERUNIT" val="0"/>
  <p:tag name="KSO_WM_UNIT_HIGHLIGHT" val="0"/>
  <p:tag name="KSO_WM_UNIT_ID" val="custom20220596_1*f*1"/>
  <p:tag name="KSO_WM_UNIT_INDEX" val="1"/>
  <p:tag name="KSO_WM_UNIT_LAYERLEVEL" val="1"/>
  <p:tag name="KSO_WM_UNIT_NOCLEAR" val="0"/>
  <p:tag name="KSO_WM_UNIT_PRESET_TEXT" val="汇报人姓名"/>
  <p:tag name="KSO_WM_UNIT_SUBTYPE" val="b"/>
  <p:tag name="KSO_WM_UNIT_TEXT_FILL_FORE_SCHEMECOLOR_INDEX" val="10"/>
  <p:tag name="KSO_WM_UNIT_TEXT_FILL_FORE_SCHEMECOLOR_INDEX_BRIGHTNESS" val="0"/>
  <p:tag name="KSO_WM_UNIT_TEXT_FILL_TYPE" val="1"/>
  <p:tag name="KSO_WM_UNIT_TYPE" val="f"/>
  <p:tag name="KSO_WM_UNIT_VALUE" val="9"/>
</p:tagLst>
</file>

<file path=ppt/tags/tag263.xml><?xml version="1.0" encoding="utf-8"?>
<p:tagLst xmlns:p="http://schemas.openxmlformats.org/presentationml/2006/main">
  <p:tag name="AS_UNIQUEID" val="713"/>
  <p:tag name="KSO_WM_BEAUTIFY_FLAG" val=""/>
  <p:tag name="KSO_WM_UNIT_PLACING_PICTURE_USER_VIEWPORT" val="{&quot;height&quot;:6658.163779527559,&quot;width&quot;:10393.20157480315}"/>
</p:tagLst>
</file>

<file path=ppt/tags/tag264.xml><?xml version="1.0" encoding="utf-8"?>
<p:tagLst xmlns:p="http://schemas.openxmlformats.org/presentationml/2006/main">
  <p:tag name="AS_UNIQUEID" val="714"/>
</p:tagLst>
</file>

<file path=ppt/tags/tag265.xml><?xml version="1.0" encoding="utf-8"?>
<p:tagLst xmlns:p="http://schemas.openxmlformats.org/presentationml/2006/main">
  <p:tag name="KSO_WM_BEAUTIFY_FLAG" val="#wm#"/>
  <p:tag name="KSO_WM_SLIDE_BACKGROUND_TYPE" val="general"/>
  <p:tag name="KSO_WM_SLIDE_BK_DARK_LIGHT" val="1"/>
  <p:tag name="KSO_WM_TEMPLATE_CATEGORY" val="custom"/>
  <p:tag name="KSO_WM_TEMPLATE_INDEX" val="20205081"/>
</p:tagLst>
</file>

<file path=ppt/tags/tag266.xml><?xml version="1.0" encoding="utf-8"?>
<p:tagLst xmlns:p="http://schemas.openxmlformats.org/presentationml/2006/main">
  <p:tag name="AS_UNIQUEID" val="715"/>
</p:tagLst>
</file>

<file path=ppt/tags/tag267.xml><?xml version="1.0" encoding="utf-8"?>
<p:tagLst xmlns:p="http://schemas.openxmlformats.org/presentationml/2006/main">
  <p:tag name="AS_UNIQUEID" val="716"/>
</p:tagLst>
</file>

<file path=ppt/tags/tag268.xml><?xml version="1.0" encoding="utf-8"?>
<p:tagLst xmlns:p="http://schemas.openxmlformats.org/presentationml/2006/main">
  <p:tag name="AS_UNIQUEID" val="717"/>
</p:tagLst>
</file>

<file path=ppt/tags/tag269.xml><?xml version="1.0" encoding="utf-8"?>
<p:tagLst xmlns:p="http://schemas.openxmlformats.org/presentationml/2006/main">
  <p:tag name="AS_UNIQUEID" val="718"/>
</p:tagLst>
</file>

<file path=ppt/tags/tag27.xml><?xml version="1.0" encoding="utf-8"?>
<p:tagLst xmlns:p="http://schemas.openxmlformats.org/presentationml/2006/main">
  <p:tag name="AS_UNIQUEID" val="486"/>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70.xml><?xml version="1.0" encoding="utf-8"?>
<p:tagLst xmlns:p="http://schemas.openxmlformats.org/presentationml/2006/main">
  <p:tag name="AS_UNIQUEID" val="719"/>
</p:tagLst>
</file>

<file path=ppt/tags/tag271.xml><?xml version="1.0" encoding="utf-8"?>
<p:tagLst xmlns:p="http://schemas.openxmlformats.org/presentationml/2006/main">
  <p:tag name="AS_UNIQUEID" val="720"/>
  <p:tag name="KSO_WM_BEAUTIFY_FLAG" val=""/>
</p:tagLst>
</file>

<file path=ppt/tags/tag272.xml><?xml version="1.0" encoding="utf-8"?>
<p:tagLst xmlns:p="http://schemas.openxmlformats.org/presentationml/2006/main">
  <p:tag name="AS_UNIQUEID" val="721"/>
</p:tagLst>
</file>

<file path=ppt/tags/tag273.xml><?xml version="1.0" encoding="utf-8"?>
<p:tagLst xmlns:p="http://schemas.openxmlformats.org/presentationml/2006/main">
  <p:tag name="AS_UNIQUEID" val="722"/>
</p:tagLst>
</file>

<file path=ppt/tags/tag274.xml><?xml version="1.0" encoding="utf-8"?>
<p:tagLst xmlns:p="http://schemas.openxmlformats.org/presentationml/2006/main">
  <p:tag name="AS_UNIQUEID" val="723"/>
</p:tagLst>
</file>

<file path=ppt/tags/tag275.xml><?xml version="1.0" encoding="utf-8"?>
<p:tagLst xmlns:p="http://schemas.openxmlformats.org/presentationml/2006/main">
  <p:tag name="AS_UNIQUEID" val="724"/>
</p:tagLst>
</file>

<file path=ppt/tags/tag276.xml><?xml version="1.0" encoding="utf-8"?>
<p:tagLst xmlns:p="http://schemas.openxmlformats.org/presentationml/2006/main">
  <p:tag name="AS_UNIQUEID" val="725"/>
</p:tagLst>
</file>

<file path=ppt/tags/tag277.xml><?xml version="1.0" encoding="utf-8"?>
<p:tagLst xmlns:p="http://schemas.openxmlformats.org/presentationml/2006/main">
  <p:tag name="AS_UNIQUEID" val="726"/>
</p:tagLst>
</file>

<file path=ppt/tags/tag278.xml><?xml version="1.0" encoding="utf-8"?>
<p:tagLst xmlns:p="http://schemas.openxmlformats.org/presentationml/2006/main">
  <p:tag name="AS_UNIQUEID" val="727"/>
</p:tagLst>
</file>

<file path=ppt/tags/tag279.xml><?xml version="1.0" encoding="utf-8"?>
<p:tagLst xmlns:p="http://schemas.openxmlformats.org/presentationml/2006/main">
  <p:tag name="AS_UNIQUEID" val="728"/>
</p:tagLst>
</file>

<file path=ppt/tags/tag28.xml><?xml version="1.0" encoding="utf-8"?>
<p:tagLst xmlns:p="http://schemas.openxmlformats.org/presentationml/2006/main">
  <p:tag name="AS_UNIQUEID" val="487"/>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80.xml><?xml version="1.0" encoding="utf-8"?>
<p:tagLst xmlns:p="http://schemas.openxmlformats.org/presentationml/2006/main">
  <p:tag name="AS_UNIQUEID" val="729"/>
</p:tagLst>
</file>

<file path=ppt/tags/tag281.xml><?xml version="1.0" encoding="utf-8"?>
<p:tagLst xmlns:p="http://schemas.openxmlformats.org/presentationml/2006/main">
  <p:tag name="AS_UNIQUEID" val="730"/>
</p:tagLst>
</file>

<file path=ppt/tags/tag282.xml><?xml version="1.0" encoding="utf-8"?>
<p:tagLst xmlns:p="http://schemas.openxmlformats.org/presentationml/2006/main">
  <p:tag name="AS_UNIQUEID" val="731"/>
</p:tagLst>
</file>

<file path=ppt/tags/tag283.xml><?xml version="1.0" encoding="utf-8"?>
<p:tagLst xmlns:p="http://schemas.openxmlformats.org/presentationml/2006/main">
  <p:tag name="AS_UNIQUEID" val="732"/>
</p:tagLst>
</file>

<file path=ppt/tags/tag284.xml><?xml version="1.0" encoding="utf-8"?>
<p:tagLst xmlns:p="http://schemas.openxmlformats.org/presentationml/2006/main">
  <p:tag name="AS_UNIQUEID" val="733"/>
</p:tagLst>
</file>

<file path=ppt/tags/tag285.xml><?xml version="1.0" encoding="utf-8"?>
<p:tagLst xmlns:p="http://schemas.openxmlformats.org/presentationml/2006/main">
  <p:tag name="AS_UNIQUEID" val="734"/>
</p:tagLst>
</file>

<file path=ppt/tags/tag286.xml><?xml version="1.0" encoding="utf-8"?>
<p:tagLst xmlns:p="http://schemas.openxmlformats.org/presentationml/2006/main">
  <p:tag name="AS_UNIQUEID" val="735"/>
</p:tagLst>
</file>

<file path=ppt/tags/tag287.xml><?xml version="1.0" encoding="utf-8"?>
<p:tagLst xmlns:p="http://schemas.openxmlformats.org/presentationml/2006/main">
  <p:tag name="AS_UNIQUEID" val="736"/>
</p:tagLst>
</file>

<file path=ppt/tags/tag288.xml><?xml version="1.0" encoding="utf-8"?>
<p:tagLst xmlns:p="http://schemas.openxmlformats.org/presentationml/2006/main">
  <p:tag name="AS_UNIQUEID" val="737"/>
</p:tagLst>
</file>

<file path=ppt/tags/tag289.xml><?xml version="1.0" encoding="utf-8"?>
<p:tagLst xmlns:p="http://schemas.openxmlformats.org/presentationml/2006/main">
  <p:tag name="AS_UNIQUEID" val="738"/>
</p:tagLst>
</file>

<file path=ppt/tags/tag29.xml><?xml version="1.0" encoding="utf-8"?>
<p:tagLst xmlns:p="http://schemas.openxmlformats.org/presentationml/2006/main">
  <p:tag name="AS_UNIQUEID" val="488"/>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90.xml><?xml version="1.0" encoding="utf-8"?>
<p:tagLst xmlns:p="http://schemas.openxmlformats.org/presentationml/2006/main">
  <p:tag name="AS_UNIQUEID" val="739"/>
</p:tagLst>
</file>

<file path=ppt/tags/tag291.xml><?xml version="1.0" encoding="utf-8"?>
<p:tagLst xmlns:p="http://schemas.openxmlformats.org/presentationml/2006/main">
  <p:tag name="AS_UNIQUEID" val="740"/>
</p:tagLst>
</file>

<file path=ppt/tags/tag292.xml><?xml version="1.0" encoding="utf-8"?>
<p:tagLst xmlns:p="http://schemas.openxmlformats.org/presentationml/2006/main">
  <p:tag name="AS_UNIQUEID" val="741"/>
</p:tagLst>
</file>

<file path=ppt/tags/tag293.xml><?xml version="1.0" encoding="utf-8"?>
<p:tagLst xmlns:p="http://schemas.openxmlformats.org/presentationml/2006/main">
  <p:tag name="AS_UNIQUEID" val="742"/>
</p:tagLst>
</file>

<file path=ppt/tags/tag294.xml><?xml version="1.0" encoding="utf-8"?>
<p:tagLst xmlns:p="http://schemas.openxmlformats.org/presentationml/2006/main">
  <p:tag name="AS_UNIQUEID" val="743"/>
  <p:tag name="KSO_WM_BEAUTIFY_FLAG" val=""/>
</p:tagLst>
</file>

<file path=ppt/tags/tag295.xml><?xml version="1.0" encoding="utf-8"?>
<p:tagLst xmlns:p="http://schemas.openxmlformats.org/presentationml/2006/main">
  <p:tag name="AS_UNIQUEID" val="744"/>
  <p:tag name="KSO_WM_BEAUTIFY_FLAG" val=""/>
</p:tagLst>
</file>

<file path=ppt/tags/tag296.xml><?xml version="1.0" encoding="utf-8"?>
<p:tagLst xmlns:p="http://schemas.openxmlformats.org/presentationml/2006/main">
  <p:tag name="AS_UNIQUEID" val="745"/>
</p:tagLst>
</file>

<file path=ppt/tags/tag297.xml><?xml version="1.0" encoding="utf-8"?>
<p:tagLst xmlns:p="http://schemas.openxmlformats.org/presentationml/2006/main">
  <p:tag name="AS_UNIQUEID" val="746"/>
</p:tagLst>
</file>

<file path=ppt/tags/tag298.xml><?xml version="1.0" encoding="utf-8"?>
<p:tagLst xmlns:p="http://schemas.openxmlformats.org/presentationml/2006/main">
  <p:tag name="AS_UNIQUEID" val="747"/>
  <p:tag name="KSO_WM_BEAUTIFY_FLAG" val=""/>
  <p:tag name="KSO_WM_UNIT_PLACING_PICTURE_USER_VIEWPORT" val="{&quot;height&quot;:4643.218897637796,&quot;width&quot;:4643.218897637796}"/>
</p:tagLst>
</file>

<file path=ppt/tags/tag299.xml><?xml version="1.0" encoding="utf-8"?>
<p:tagLst xmlns:p="http://schemas.openxmlformats.org/presentationml/2006/main">
  <p:tag name="AS_UNIQUEID" val="748"/>
  <p:tag name="KSO_WM_BEAUTIFY_FLAG" val=""/>
</p:tagLst>
</file>

<file path=ppt/tags/tag3.xml><?xml version="1.0" encoding="utf-8"?>
<p:tagLst xmlns:p="http://schemas.openxmlformats.org/presentationml/2006/main">
  <p:tag name="AS_UNIQUEID" val="462"/>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0.xml><?xml version="1.0" encoding="utf-8"?>
<p:tagLst xmlns:p="http://schemas.openxmlformats.org/presentationml/2006/main">
  <p:tag name="AS_UNIQUEID" val="489"/>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00.xml><?xml version="1.0" encoding="utf-8"?>
<p:tagLst xmlns:p="http://schemas.openxmlformats.org/presentationml/2006/main">
  <p:tag name="AS_UNIQUEID" val="749"/>
  <p:tag name="KSO_WM_BEAUTIFY_FLAG" val=""/>
</p:tagLst>
</file>

<file path=ppt/tags/tag301.xml><?xml version="1.0" encoding="utf-8"?>
<p:tagLst xmlns:p="http://schemas.openxmlformats.org/presentationml/2006/main">
  <p:tag name="AS_UNIQUEID" val="750"/>
  <p:tag name="KSO_WM_BEAUTIFY_FLAG" val=""/>
</p:tagLst>
</file>

<file path=ppt/tags/tag302.xml><?xml version="1.0" encoding="utf-8"?>
<p:tagLst xmlns:p="http://schemas.openxmlformats.org/presentationml/2006/main">
  <p:tag name="AS_UNIQUEID" val="751"/>
</p:tagLst>
</file>

<file path=ppt/tags/tag303.xml><?xml version="1.0" encoding="utf-8"?>
<p:tagLst xmlns:p="http://schemas.openxmlformats.org/presentationml/2006/main">
  <p:tag name="AS_UNIQUEID" val="752"/>
</p:tagLst>
</file>

<file path=ppt/tags/tag304.xml><?xml version="1.0" encoding="utf-8"?>
<p:tagLst xmlns:p="http://schemas.openxmlformats.org/presentationml/2006/main">
  <p:tag name="AS_UNIQUEID" val="753"/>
</p:tagLst>
</file>

<file path=ppt/tags/tag305.xml><?xml version="1.0" encoding="utf-8"?>
<p:tagLst xmlns:p="http://schemas.openxmlformats.org/presentationml/2006/main">
  <p:tag name="AS_UNIQUEID" val="754"/>
</p:tagLst>
</file>

<file path=ppt/tags/tag306.xml><?xml version="1.0" encoding="utf-8"?>
<p:tagLst xmlns:p="http://schemas.openxmlformats.org/presentationml/2006/main">
  <p:tag name="AS_UNIQUEID" val="755"/>
</p:tagLst>
</file>

<file path=ppt/tags/tag307.xml><?xml version="1.0" encoding="utf-8"?>
<p:tagLst xmlns:p="http://schemas.openxmlformats.org/presentationml/2006/main">
  <p:tag name="AS_UNIQUEID" val="756"/>
</p:tagLst>
</file>

<file path=ppt/tags/tag308.xml><?xml version="1.0" encoding="utf-8"?>
<p:tagLst xmlns:p="http://schemas.openxmlformats.org/presentationml/2006/main">
  <p:tag name="AS_UNIQUEID" val="757"/>
  <p:tag name="KSO_WM_BEAUTIFY_FLAG" val=""/>
</p:tagLst>
</file>

<file path=ppt/tags/tag309.xml><?xml version="1.0" encoding="utf-8"?>
<p:tagLst xmlns:p="http://schemas.openxmlformats.org/presentationml/2006/main">
  <p:tag name="AS_UNIQUEID" val="758"/>
</p:tagLst>
</file>

<file path=ppt/tags/tag31.xml><?xml version="1.0" encoding="utf-8"?>
<p:tagLst xmlns:p="http://schemas.openxmlformats.org/presentationml/2006/main">
  <p:tag name="AS_UNIQUEID" val="490"/>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10.xml><?xml version="1.0" encoding="utf-8"?>
<p:tagLst xmlns:p="http://schemas.openxmlformats.org/presentationml/2006/main">
  <p:tag name="AS_UNIQUEID" val="759"/>
</p:tagLst>
</file>

<file path=ppt/tags/tag311.xml><?xml version="1.0" encoding="utf-8"?>
<p:tagLst xmlns:p="http://schemas.openxmlformats.org/presentationml/2006/main">
  <p:tag name="AS_UNIQUEID" val="760"/>
</p:tagLst>
</file>

<file path=ppt/tags/tag312.xml><?xml version="1.0" encoding="utf-8"?>
<p:tagLst xmlns:p="http://schemas.openxmlformats.org/presentationml/2006/main">
  <p:tag name="AS_UNIQUEID" val="761"/>
</p:tagLst>
</file>

<file path=ppt/tags/tag313.xml><?xml version="1.0" encoding="utf-8"?>
<p:tagLst xmlns:p="http://schemas.openxmlformats.org/presentationml/2006/main">
  <p:tag name="AS_UNIQUEID" val="762"/>
</p:tagLst>
</file>

<file path=ppt/tags/tag314.xml><?xml version="1.0" encoding="utf-8"?>
<p:tagLst xmlns:p="http://schemas.openxmlformats.org/presentationml/2006/main">
  <p:tag name="AS_UNIQUEID" val="763"/>
</p:tagLst>
</file>

<file path=ppt/tags/tag315.xml><?xml version="1.0" encoding="utf-8"?>
<p:tagLst xmlns:p="http://schemas.openxmlformats.org/presentationml/2006/main">
  <p:tag name="KSO_WM_BEAUTIFY_FLAG" val="#wm#"/>
  <p:tag name="KSO_WM_SLIDE_BACKGROUND_TYPE" val="general"/>
  <p:tag name="KSO_WM_SLIDE_BK_DARK_LIGHT" val="1"/>
  <p:tag name="KSO_WM_TEMPLATE_CATEGORY" val="custom"/>
  <p:tag name="KSO_WM_TEMPLATE_INDEX" val="20205081"/>
</p:tagLst>
</file>

<file path=ppt/tags/tag316.xml><?xml version="1.0" encoding="utf-8"?>
<p:tagLst xmlns:p="http://schemas.openxmlformats.org/presentationml/2006/main">
  <p:tag name="AS_UNIQUEID" val="764"/>
</p:tagLst>
</file>

<file path=ppt/tags/tag317.xml><?xml version="1.0" encoding="utf-8"?>
<p:tagLst xmlns:p="http://schemas.openxmlformats.org/presentationml/2006/main">
  <p:tag name="AS_UNIQUEID" val="765"/>
</p:tagLst>
</file>

<file path=ppt/tags/tag318.xml><?xml version="1.0" encoding="utf-8"?>
<p:tagLst xmlns:p="http://schemas.openxmlformats.org/presentationml/2006/main">
  <p:tag name="AS_UNIQUEID" val="766"/>
</p:tagLst>
</file>

<file path=ppt/tags/tag319.xml><?xml version="1.0" encoding="utf-8"?>
<p:tagLst xmlns:p="http://schemas.openxmlformats.org/presentationml/2006/main">
  <p:tag name="KSO_WM_BEAUTIFY_FLAG" val="#wm#"/>
  <p:tag name="KSO_WM_SLIDE_BACKGROUND_TYPE" val="general"/>
  <p:tag name="KSO_WM_SLIDE_BK_DARK_LIGHT" val="1"/>
  <p:tag name="KSO_WM_TEMPLATE_CATEGORY" val="custom"/>
  <p:tag name="KSO_WM_TEMPLATE_INDEX" val="20205081"/>
</p:tagLst>
</file>

<file path=ppt/tags/tag32.xml><?xml version="1.0" encoding="utf-8"?>
<p:tagLst xmlns:p="http://schemas.openxmlformats.org/presentationml/2006/main">
  <p:tag name="AS_UNIQUEID" val="491"/>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20.xml><?xml version="1.0" encoding="utf-8"?>
<p:tagLst xmlns:p="http://schemas.openxmlformats.org/presentationml/2006/main">
  <p:tag name="AS_UNIQUEID" val="767"/>
</p:tagLst>
</file>

<file path=ppt/tags/tag321.xml><?xml version="1.0" encoding="utf-8"?>
<p:tagLst xmlns:p="http://schemas.openxmlformats.org/presentationml/2006/main">
  <p:tag name="AS_UNIQUEID" val="768"/>
</p:tagLst>
</file>

<file path=ppt/tags/tag322.xml><?xml version="1.0" encoding="utf-8"?>
<p:tagLst xmlns:p="http://schemas.openxmlformats.org/presentationml/2006/main">
  <p:tag name="AS_UNIQUEID" val="769"/>
  <p:tag name="KSO_WM_UNIT_PLACING_PICTURE_USER_VIEWPORT" val="{&quot;height&quot;:3174.803149606299,&quot;width&quot;:4247.373228346457}"/>
</p:tagLst>
</file>

<file path=ppt/tags/tag323.xml><?xml version="1.0" encoding="utf-8"?>
<p:tagLst xmlns:p="http://schemas.openxmlformats.org/presentationml/2006/main">
  <p:tag name="AS_UNIQUEID" val="770"/>
  <p:tag name="KSO_WM_BEAUTIFY_FLAG" val=""/>
</p:tagLst>
</file>

<file path=ppt/tags/tag324.xml><?xml version="1.0" encoding="utf-8"?>
<p:tagLst xmlns:p="http://schemas.openxmlformats.org/presentationml/2006/main">
  <p:tag name="AS_UNIQUEID" val="771"/>
  <p:tag name="KSO_WM_BEAUTIFY_FLAG" val=""/>
</p:tagLst>
</file>

<file path=ppt/tags/tag325.xml><?xml version="1.0" encoding="utf-8"?>
<p:tagLst xmlns:p="http://schemas.openxmlformats.org/presentationml/2006/main">
  <p:tag name="AS_UNIQUEID" val="772"/>
</p:tagLst>
</file>

<file path=ppt/tags/tag326.xml><?xml version="1.0" encoding="utf-8"?>
<p:tagLst xmlns:p="http://schemas.openxmlformats.org/presentationml/2006/main">
  <p:tag name="AS_UNIQUEID" val="773"/>
</p:tagLst>
</file>

<file path=ppt/tags/tag327.xml><?xml version="1.0" encoding="utf-8"?>
<p:tagLst xmlns:p="http://schemas.openxmlformats.org/presentationml/2006/main">
  <p:tag name="AS_UNIQUEID" val="774"/>
</p:tagLst>
</file>

<file path=ppt/tags/tag328.xml><?xml version="1.0" encoding="utf-8"?>
<p:tagLst xmlns:p="http://schemas.openxmlformats.org/presentationml/2006/main">
  <p:tag name="KSO_WM_BEAUTIFY_FLAG" val="#wm#"/>
  <p:tag name="KSO_WM_TEMPLATE_CATEGORY" val="custom"/>
  <p:tag name="KSO_WM_TEMPLATE_INDEX" val="20205081"/>
</p:tagLst>
</file>

<file path=ppt/tags/tag329.xml><?xml version="1.0" encoding="utf-8"?>
<p:tagLst xmlns:p="http://schemas.openxmlformats.org/presentationml/2006/main">
  <p:tag name="AS_UNIQUEID" val="775"/>
</p:tagLst>
</file>

<file path=ppt/tags/tag33.xml><?xml version="1.0" encoding="utf-8"?>
<p:tagLst xmlns:p="http://schemas.openxmlformats.org/presentationml/2006/main">
  <p:tag name="AS_UNIQUEID" val="492"/>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30.xml><?xml version="1.0" encoding="utf-8"?>
<p:tagLst xmlns:p="http://schemas.openxmlformats.org/presentationml/2006/main">
  <p:tag name="AS_UNIQUEID" val="181"/>
  <p:tag name="KSO_WM_BEAUTIFY_FLAG" val=""/>
</p:tagLst>
</file>

<file path=ppt/tags/tag331.xml><?xml version="1.0" encoding="utf-8"?>
<p:tagLst xmlns:p="http://schemas.openxmlformats.org/presentationml/2006/main">
  <p:tag name="AS_UNIQUEID" val="181"/>
</p:tagLst>
</file>

<file path=ppt/tags/tag332.xml><?xml version="1.0" encoding="utf-8"?>
<p:tagLst xmlns:p="http://schemas.openxmlformats.org/presentationml/2006/main">
  <p:tag name="AS_UNIQUEID" val="776"/>
  <p:tag name="KSO_WM_UNIT_PLACING_PICTURE_USER_VIEWPORT" val="{&quot;height&quot;:4927.488188976378,&quot;width&quot;:6190.1559055118105}"/>
</p:tagLst>
</file>

<file path=ppt/tags/tag333.xml><?xml version="1.0" encoding="utf-8"?>
<p:tagLst xmlns:p="http://schemas.openxmlformats.org/presentationml/2006/main">
  <p:tag name="AS_UNIQUEID" val="777"/>
</p:tagLst>
</file>

<file path=ppt/tags/tag334.xml><?xml version="1.0" encoding="utf-8"?>
<p:tagLst xmlns:p="http://schemas.openxmlformats.org/presentationml/2006/main">
  <p:tag name="AS_UNIQUEID" val="778"/>
  <p:tag name="KSO_WM_UNIT_PLACING_PICTURE_USER_VIEWPORT" val="{&quot;height&quot;:3174.803149606299,&quot;width&quot;:4247.373228346457}"/>
</p:tagLst>
</file>

<file path=ppt/tags/tag335.xml><?xml version="1.0" encoding="utf-8"?>
<p:tagLst xmlns:p="http://schemas.openxmlformats.org/presentationml/2006/main">
  <p:tag name="AS_UNIQUEID" val="779"/>
</p:tagLst>
</file>

<file path=ppt/tags/tag336.xml><?xml version="1.0" encoding="utf-8"?>
<p:tagLst xmlns:p="http://schemas.openxmlformats.org/presentationml/2006/main">
  <p:tag name="AS_UNIQUEID" val="780"/>
</p:tagLst>
</file>

<file path=ppt/tags/tag337.xml><?xml version="1.0" encoding="utf-8"?>
<p:tagLst xmlns:p="http://schemas.openxmlformats.org/presentationml/2006/main">
  <p:tag name="AS_UNIQUEID" val="781"/>
  <p:tag name="KSO_WM_UNIT_PLACING_PICTURE_USER_VIEWPORT" val="{&quot;height&quot;:3174.803149606299,&quot;width&quot;:4247.373228346457}"/>
</p:tagLst>
</file>

<file path=ppt/tags/tag338.xml><?xml version="1.0" encoding="utf-8"?>
<p:tagLst xmlns:p="http://schemas.openxmlformats.org/presentationml/2006/main">
  <p:tag name="AS_UNIQUEID" val="782"/>
</p:tagLst>
</file>

<file path=ppt/tags/tag339.xml><?xml version="1.0" encoding="utf-8"?>
<p:tagLst xmlns:p="http://schemas.openxmlformats.org/presentationml/2006/main">
  <p:tag name="KSO_WM_BEAUTIFY_FLAG" val="#wm#"/>
  <p:tag name="KSO_WM_TEMPLATE_CATEGORY" val="custom"/>
  <p:tag name="KSO_WM_TEMPLATE_INDEX" val="20205081"/>
</p:tagLst>
</file>

<file path=ppt/tags/tag34.xml><?xml version="1.0" encoding="utf-8"?>
<p:tagLst xmlns:p="http://schemas.openxmlformats.org/presentationml/2006/main">
  <p:tag name="AS_UNIQUEID" val="493"/>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40.xml><?xml version="1.0" encoding="utf-8"?>
<p:tagLst xmlns:p="http://schemas.openxmlformats.org/presentationml/2006/main">
  <p:tag name="AS_UNIQUEID" val="783"/>
</p:tagLst>
</file>

<file path=ppt/tags/tag341.xml><?xml version="1.0" encoding="utf-8"?>
<p:tagLst xmlns:p="http://schemas.openxmlformats.org/presentationml/2006/main">
  <p:tag name="AS_UNIQUEID" val="784"/>
</p:tagLst>
</file>

<file path=ppt/tags/tag342.xml><?xml version="1.0" encoding="utf-8"?>
<p:tagLst xmlns:p="http://schemas.openxmlformats.org/presentationml/2006/main">
  <p:tag name="AS_UNIQUEID" val="785"/>
</p:tagLst>
</file>

<file path=ppt/tags/tag343.xml><?xml version="1.0" encoding="utf-8"?>
<p:tagLst xmlns:p="http://schemas.openxmlformats.org/presentationml/2006/main">
  <p:tag name="AS_UNIQUEID" val="786"/>
</p:tagLst>
</file>

<file path=ppt/tags/tag344.xml><?xml version="1.0" encoding="utf-8"?>
<p:tagLst xmlns:p="http://schemas.openxmlformats.org/presentationml/2006/main">
  <p:tag name="AS_UNIQUEID" val="787"/>
</p:tagLst>
</file>

<file path=ppt/tags/tag345.xml><?xml version="1.0" encoding="utf-8"?>
<p:tagLst xmlns:p="http://schemas.openxmlformats.org/presentationml/2006/main">
  <p:tag name="AS_UNIQUEID" val="788"/>
</p:tagLst>
</file>

<file path=ppt/tags/tag346.xml><?xml version="1.0" encoding="utf-8"?>
<p:tagLst xmlns:p="http://schemas.openxmlformats.org/presentationml/2006/main">
  <p:tag name="AS_UNIQUEID" val="789"/>
</p:tagLst>
</file>

<file path=ppt/tags/tag347.xml><?xml version="1.0" encoding="utf-8"?>
<p:tagLst xmlns:p="http://schemas.openxmlformats.org/presentationml/2006/main">
  <p:tag name="AS_UNIQUEID" val="790"/>
</p:tagLst>
</file>

<file path=ppt/tags/tag348.xml><?xml version="1.0" encoding="utf-8"?>
<p:tagLst xmlns:p="http://schemas.openxmlformats.org/presentationml/2006/main">
  <p:tag name="AS_UNIQUEID" val="791"/>
</p:tagLst>
</file>

<file path=ppt/tags/tag349.xml><?xml version="1.0" encoding="utf-8"?>
<p:tagLst xmlns:p="http://schemas.openxmlformats.org/presentationml/2006/main">
  <p:tag name="AS_UNIQUEID" val="459"/>
</p:tagLst>
</file>

<file path=ppt/tags/tag35.xml><?xml version="1.0" encoding="utf-8"?>
<p:tagLst xmlns:p="http://schemas.openxmlformats.org/presentationml/2006/main">
  <p:tag name="AS_UNIQUEID" val="494"/>
</p:tagLst>
</file>

<file path=ppt/tags/tag350.xml><?xml version="1.0" encoding="utf-8"?>
<p:tagLst xmlns:p="http://schemas.openxmlformats.org/presentationml/2006/main">
  <p:tag name="AS_UNIQUEID" val="792"/>
</p:tagLst>
</file>

<file path=ppt/tags/tag351.xml><?xml version="1.0" encoding="utf-8"?>
<p:tagLst xmlns:p="http://schemas.openxmlformats.org/presentationml/2006/main">
  <p:tag name="KSO_WM_BEAUTIFY_FLAG" val="#wm#"/>
  <p:tag name="KSO_WM_TEMPLATE_CATEGORY" val="custom"/>
  <p:tag name="KSO_WM_TEMPLATE_INDEX" val="20205081"/>
</p:tagLst>
</file>

<file path=ppt/tags/tag352.xml><?xml version="1.0" encoding="utf-8"?>
<p:tagLst xmlns:p="http://schemas.openxmlformats.org/presentationml/2006/main">
  <p:tag name="AS_UNIQUEID" val="793"/>
</p:tagLst>
</file>

<file path=ppt/tags/tag353.xml><?xml version="1.0" encoding="utf-8"?>
<p:tagLst xmlns:p="http://schemas.openxmlformats.org/presentationml/2006/main">
  <p:tag name="AS_UNIQUEID" val="181"/>
  <p:tag name="KSO_WM_BEAUTIFY_FLAG" val=""/>
</p:tagLst>
</file>

<file path=ppt/tags/tag354.xml><?xml version="1.0" encoding="utf-8"?>
<p:tagLst xmlns:p="http://schemas.openxmlformats.org/presentationml/2006/main">
  <p:tag name="AS_UNIQUEID" val="794"/>
</p:tagLst>
</file>

<file path=ppt/tags/tag355.xml><?xml version="1.0" encoding="utf-8"?>
<p:tagLst xmlns:p="http://schemas.openxmlformats.org/presentationml/2006/main">
  <p:tag name="AS_UNIQUEID" val="181"/>
</p:tagLst>
</file>

<file path=ppt/tags/tag356.xml><?xml version="1.0" encoding="utf-8"?>
<p:tagLst xmlns:p="http://schemas.openxmlformats.org/presentationml/2006/main">
  <p:tag name="AS_UNIQUEID" val="181"/>
</p:tagLst>
</file>

<file path=ppt/tags/tag357.xml><?xml version="1.0" encoding="utf-8"?>
<p:tagLst xmlns:p="http://schemas.openxmlformats.org/presentationml/2006/main">
  <p:tag name="AS_UNIQUEID" val="795"/>
  <p:tag name="KSO_WM_BEAUTIFY_FLAG" val=""/>
</p:tagLst>
</file>

<file path=ppt/tags/tag358.xml><?xml version="1.0" encoding="utf-8"?>
<p:tagLst xmlns:p="http://schemas.openxmlformats.org/presentationml/2006/main">
  <p:tag name="KSO_WM_BEAUTIFY_FLAG" val="#wm#"/>
  <p:tag name="KSO_WM_TEMPLATE_CATEGORY" val="custom"/>
  <p:tag name="KSO_WM_TEMPLATE_INDEX" val="20205081"/>
</p:tagLst>
</file>

<file path=ppt/tags/tag359.xml><?xml version="1.0" encoding="utf-8"?>
<p:tagLst xmlns:p="http://schemas.openxmlformats.org/presentationml/2006/main">
  <p:tag name="AS_UNIQUEID" val="796"/>
</p:tagLst>
</file>

<file path=ppt/tags/tag36.xml><?xml version="1.0" encoding="utf-8"?>
<p:tagLst xmlns:p="http://schemas.openxmlformats.org/presentationml/2006/main">
  <p:tag name="AS_UNIQUEID" val="495"/>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60.xml><?xml version="1.0" encoding="utf-8"?>
<p:tagLst xmlns:p="http://schemas.openxmlformats.org/presentationml/2006/main">
  <p:tag name="AS_UNIQUEID" val="797"/>
  <p:tag name="KSO_WM_BEAUTIFY_FLAG" val=""/>
  <p:tag name="KSO_WM_TAG_VERSION" val="1.0"/>
  <p:tag name="KSO_WM_TEMPLATE_CATEGORY" val="custom"/>
  <p:tag name="KSO_WM_TEMPLATE_INDEX" val="20220596"/>
  <p:tag name="KSO_WM_UNIT_COMPATIBLE" val="0"/>
  <p:tag name="KSO_WM_UNIT_DIAGRAM_ISNUMVISUAL" val="0"/>
  <p:tag name="KSO_WM_UNIT_DIAGRAM_ISREFERUNIT" val="0"/>
  <p:tag name="KSO_WM_UNIT_HIGHLIGHT" val="0"/>
  <p:tag name="KSO_WM_UNIT_ID" val="custom20220596_1*f*1"/>
  <p:tag name="KSO_WM_UNIT_INDEX" val="1"/>
  <p:tag name="KSO_WM_UNIT_LAYERLEVEL" val="1"/>
  <p:tag name="KSO_WM_UNIT_NOCLEAR" val="0"/>
  <p:tag name="KSO_WM_UNIT_PRESET_TEXT" val="汇报人姓名"/>
  <p:tag name="KSO_WM_UNIT_SUBTYPE" val="b"/>
  <p:tag name="KSO_WM_UNIT_TEXT_FILL_FORE_SCHEMECOLOR_INDEX" val="10"/>
  <p:tag name="KSO_WM_UNIT_TEXT_FILL_FORE_SCHEMECOLOR_INDEX_BRIGHTNESS" val="0"/>
  <p:tag name="KSO_WM_UNIT_TEXT_FILL_TYPE" val="1"/>
  <p:tag name="KSO_WM_UNIT_TYPE" val="f"/>
  <p:tag name="KSO_WM_UNIT_VALUE" val="9"/>
</p:tagLst>
</file>

<file path=ppt/tags/tag361.xml><?xml version="1.0" encoding="utf-8"?>
<p:tagLst xmlns:p="http://schemas.openxmlformats.org/presentationml/2006/main">
  <p:tag name="AS_UNIQUEID" val="798"/>
</p:tagLst>
</file>

<file path=ppt/tags/tag362.xml><?xml version="1.0" encoding="utf-8"?>
<p:tagLst xmlns:p="http://schemas.openxmlformats.org/presentationml/2006/main">
  <p:tag name="AS_UNIQUEID" val="799"/>
</p:tagLst>
</file>

<file path=ppt/tags/tag363.xml><?xml version="1.0" encoding="utf-8"?>
<p:tagLst xmlns:p="http://schemas.openxmlformats.org/presentationml/2006/main">
  <p:tag name="AS_UNIQUEID" val="800"/>
</p:tagLst>
</file>

<file path=ppt/tags/tag364.xml><?xml version="1.0" encoding="utf-8"?>
<p:tagLst xmlns:p="http://schemas.openxmlformats.org/presentationml/2006/main">
  <p:tag name="KSO_WM_BEAUTIFY_FLAG" val="#wm#"/>
  <p:tag name="KSO_WM_TEMPLATE_CATEGORY" val="custom"/>
  <p:tag name="KSO_WM_TEMPLATE_INDEX" val="20205081"/>
</p:tagLst>
</file>

<file path=ppt/tags/tag365.xml><?xml version="1.0" encoding="utf-8"?>
<p:tagLst xmlns:p="http://schemas.openxmlformats.org/presentationml/2006/main">
  <p:tag name="AS_UNIQUEID" val="801"/>
</p:tagLst>
</file>

<file path=ppt/tags/tag366.xml><?xml version="1.0" encoding="utf-8"?>
<p:tagLst xmlns:p="http://schemas.openxmlformats.org/presentationml/2006/main">
  <p:tag name="AS_UNIQUEID" val="802"/>
  <p:tag name="KSO_WM_BEAUTIFY_FLAG" val=""/>
</p:tagLst>
</file>

<file path=ppt/tags/tag367.xml><?xml version="1.0" encoding="utf-8"?>
<p:tagLst xmlns:p="http://schemas.openxmlformats.org/presentationml/2006/main">
  <p:tag name="AS_UNIQUEID" val="803"/>
  <p:tag name="KSO_WM_BEAUTIFY_FLAG" val=""/>
</p:tagLst>
</file>

<file path=ppt/tags/tag368.xml><?xml version="1.0" encoding="utf-8"?>
<p:tagLst xmlns:p="http://schemas.openxmlformats.org/presentationml/2006/main">
  <p:tag name="AS_UNIQUEID" val="804"/>
</p:tagLst>
</file>

<file path=ppt/tags/tag369.xml><?xml version="1.0" encoding="utf-8"?>
<p:tagLst xmlns:p="http://schemas.openxmlformats.org/presentationml/2006/main">
  <p:tag name="AS_UNIQUEID" val="805"/>
</p:tagLst>
</file>

<file path=ppt/tags/tag37.xml><?xml version="1.0" encoding="utf-8"?>
<p:tagLst xmlns:p="http://schemas.openxmlformats.org/presentationml/2006/main">
  <p:tag name="AS_UNIQUEID" val="496"/>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70.xml><?xml version="1.0" encoding="utf-8"?>
<p:tagLst xmlns:p="http://schemas.openxmlformats.org/presentationml/2006/main">
  <p:tag name="KSO_WM_BEAUTIFY_FLAG" val="#wm#"/>
  <p:tag name="KSO_WM_TEMPLATE_CATEGORY" val="custom"/>
  <p:tag name="KSO_WM_TEMPLATE_INDEX" val="20205081"/>
</p:tagLst>
</file>

<file path=ppt/tags/tag371.xml><?xml version="1.0" encoding="utf-8"?>
<p:tagLst xmlns:p="http://schemas.openxmlformats.org/presentationml/2006/main">
  <p:tag name="AS_UNIQUEID" val="806"/>
</p:tagLst>
</file>

<file path=ppt/tags/tag372.xml><?xml version="1.0" encoding="utf-8"?>
<p:tagLst xmlns:p="http://schemas.openxmlformats.org/presentationml/2006/main">
  <p:tag name="AS_UNIQUEID" val="186"/>
  <p:tag name="KSO_WM_BEAUTIFY_FLAG" val=""/>
</p:tagLst>
</file>

<file path=ppt/tags/tag373.xml><?xml version="1.0" encoding="utf-8"?>
<p:tagLst xmlns:p="http://schemas.openxmlformats.org/presentationml/2006/main">
  <p:tag name="AS_UNIQUEID" val="187"/>
  <p:tag name="KSO_WM_BEAUTIFY_FLAG" val=""/>
</p:tagLst>
</file>

<file path=ppt/tags/tag374.xml><?xml version="1.0" encoding="utf-8"?>
<p:tagLst xmlns:p="http://schemas.openxmlformats.org/presentationml/2006/main">
  <p:tag name="AS_UNIQUEID" val="807"/>
</p:tagLst>
</file>

<file path=ppt/tags/tag375.xml><?xml version="1.0" encoding="utf-8"?>
<p:tagLst xmlns:p="http://schemas.openxmlformats.org/presentationml/2006/main">
  <p:tag name="AS_UNIQUEID" val="808"/>
</p:tagLst>
</file>

<file path=ppt/tags/tag376.xml><?xml version="1.0" encoding="utf-8"?>
<p:tagLst xmlns:p="http://schemas.openxmlformats.org/presentationml/2006/main">
  <p:tag name="AS_UNIQUEID" val="809"/>
</p:tagLst>
</file>

<file path=ppt/tags/tag377.xml><?xml version="1.0" encoding="utf-8"?>
<p:tagLst xmlns:p="http://schemas.openxmlformats.org/presentationml/2006/main">
  <p:tag name="AS_UNIQUEID" val="810"/>
</p:tagLst>
</file>

<file path=ppt/tags/tag378.xml><?xml version="1.0" encoding="utf-8"?>
<p:tagLst xmlns:p="http://schemas.openxmlformats.org/presentationml/2006/main">
  <p:tag name="AS_UNIQUEID" val="811"/>
</p:tagLst>
</file>

<file path=ppt/tags/tag379.xml><?xml version="1.0" encoding="utf-8"?>
<p:tagLst xmlns:p="http://schemas.openxmlformats.org/presentationml/2006/main">
  <p:tag name="KSO_WM_BEAUTIFY_FLAG" val="#wm#"/>
  <p:tag name="KSO_WM_TEMPLATE_CATEGORY" val="custom"/>
  <p:tag name="KSO_WM_TEMPLATE_INDEX" val="20205081"/>
</p:tagLst>
</file>

<file path=ppt/tags/tag38.xml><?xml version="1.0" encoding="utf-8"?>
<p:tagLst xmlns:p="http://schemas.openxmlformats.org/presentationml/2006/main">
  <p:tag name="AS_UNIQUEID" val="497"/>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80.xml><?xml version="1.0" encoding="utf-8"?>
<p:tagLst xmlns:p="http://schemas.openxmlformats.org/presentationml/2006/main">
  <p:tag name="AS_UNIQUEID" val="812"/>
</p:tagLst>
</file>

<file path=ppt/tags/tag381.xml><?xml version="1.0" encoding="utf-8"?>
<p:tagLst xmlns:p="http://schemas.openxmlformats.org/presentationml/2006/main">
  <p:tag name="AS_UNIQUEID" val="192"/>
  <p:tag name="KSO_WM_BEAUTIFY_FLAG" val=""/>
</p:tagLst>
</file>

<file path=ppt/tags/tag382.xml><?xml version="1.0" encoding="utf-8"?>
<p:tagLst xmlns:p="http://schemas.openxmlformats.org/presentationml/2006/main">
  <p:tag name="AS_UNIQUEID" val="813"/>
  <p:tag name="KSO_WM_BEAUTIFY_FLAG" val=""/>
</p:tagLst>
</file>

<file path=ppt/tags/tag383.xml><?xml version="1.0" encoding="utf-8"?>
<p:tagLst xmlns:p="http://schemas.openxmlformats.org/presentationml/2006/main">
  <p:tag name="AS_UNIQUEID" val="814"/>
</p:tagLst>
</file>

<file path=ppt/tags/tag384.xml><?xml version="1.0" encoding="utf-8"?>
<p:tagLst xmlns:p="http://schemas.openxmlformats.org/presentationml/2006/main">
  <p:tag name="KSO_WM_BEAUTIFY_FLAG" val="#wm#"/>
  <p:tag name="KSO_WM_TEMPLATE_CATEGORY" val="custom"/>
  <p:tag name="KSO_WM_TEMPLATE_INDEX" val="20205081"/>
</p:tagLst>
</file>

<file path=ppt/tags/tag385.xml><?xml version="1.0" encoding="utf-8"?>
<p:tagLst xmlns:p="http://schemas.openxmlformats.org/presentationml/2006/main">
  <p:tag name="AS_OS" val="Unix 3.10 unknown"/>
  <p:tag name="AS_RELEASE_DATE" val="2020.11.30"/>
  <p:tag name="AS_TITLE" val="Aspose.Slides for Java"/>
  <p:tag name="AS_VERSION" val="20.11"/>
  <p:tag name="COMMONDATA" val="eyJoZGlkIjoiYTM1Nzg5YjkzZTIwZTAxZGU0YWZkNTIwYWFhMDFiMzQifQ=="/>
  <p:tag name="KSO_WPP_MARK_KEY" val="3b5d9688-f8d0-46c3-9e5e-2771c5078168"/>
</p:tagLst>
</file>

<file path=ppt/tags/tag39.xml><?xml version="1.0" encoding="utf-8"?>
<p:tagLst xmlns:p="http://schemas.openxmlformats.org/presentationml/2006/main">
  <p:tag name="AS_UNIQUEID" val="498"/>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xml><?xml version="1.0" encoding="utf-8"?>
<p:tagLst xmlns:p="http://schemas.openxmlformats.org/presentationml/2006/main">
  <p:tag name="AS_UNIQUEID" val="463"/>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0.xml><?xml version="1.0" encoding="utf-8"?>
<p:tagLst xmlns:p="http://schemas.openxmlformats.org/presentationml/2006/main">
  <p:tag name="AS_UNIQUEID" val="499"/>
</p:tagLst>
</file>

<file path=ppt/tags/tag41.xml><?xml version="1.0" encoding="utf-8"?>
<p:tagLst xmlns:p="http://schemas.openxmlformats.org/presentationml/2006/main">
  <p:tag name="AS_UNIQUEID" val="500"/>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2.xml><?xml version="1.0" encoding="utf-8"?>
<p:tagLst xmlns:p="http://schemas.openxmlformats.org/presentationml/2006/main">
  <p:tag name="AS_UNIQUEID" val="501"/>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3.xml><?xml version="1.0" encoding="utf-8"?>
<p:tagLst xmlns:p="http://schemas.openxmlformats.org/presentationml/2006/main">
  <p:tag name="AS_UNIQUEID" val="502"/>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4.xml><?xml version="1.0" encoding="utf-8"?>
<p:tagLst xmlns:p="http://schemas.openxmlformats.org/presentationml/2006/main">
  <p:tag name="AS_UNIQUEID" val="503"/>
</p:tagLst>
</file>

<file path=ppt/tags/tag45.xml><?xml version="1.0" encoding="utf-8"?>
<p:tagLst xmlns:p="http://schemas.openxmlformats.org/presentationml/2006/main">
  <p:tag name="AS_UNIQUEID" val="504"/>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6.xml><?xml version="1.0" encoding="utf-8"?>
<p:tagLst xmlns:p="http://schemas.openxmlformats.org/presentationml/2006/main">
  <p:tag name="AS_UNIQUEID" val="505"/>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7.xml><?xml version="1.0" encoding="utf-8"?>
<p:tagLst xmlns:p="http://schemas.openxmlformats.org/presentationml/2006/main">
  <p:tag name="AS_UNIQUEID" val="506"/>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8.xml><?xml version="1.0" encoding="utf-8"?>
<p:tagLst xmlns:p="http://schemas.openxmlformats.org/presentationml/2006/main">
  <p:tag name="AS_UNIQUEID" val="507"/>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9.xml><?xml version="1.0" encoding="utf-8"?>
<p:tagLst xmlns:p="http://schemas.openxmlformats.org/presentationml/2006/main">
  <p:tag name="AS_UNIQUEID" val="508"/>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xml><?xml version="1.0" encoding="utf-8"?>
<p:tagLst xmlns:p="http://schemas.openxmlformats.org/presentationml/2006/main">
  <p:tag name="AS_UNIQUEID" val="464"/>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0.xml><?xml version="1.0" encoding="utf-8"?>
<p:tagLst xmlns:p="http://schemas.openxmlformats.org/presentationml/2006/main">
  <p:tag name="AS_UNIQUEID" val="509"/>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1.xml><?xml version="1.0" encoding="utf-8"?>
<p:tagLst xmlns:p="http://schemas.openxmlformats.org/presentationml/2006/main">
  <p:tag name="AS_UNIQUEID" val="510"/>
</p:tagLst>
</file>

<file path=ppt/tags/tag52.xml><?xml version="1.0" encoding="utf-8"?>
<p:tagLst xmlns:p="http://schemas.openxmlformats.org/presentationml/2006/main">
  <p:tag name="AS_UNIQUEID" val="511"/>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3.xml><?xml version="1.0" encoding="utf-8"?>
<p:tagLst xmlns:p="http://schemas.openxmlformats.org/presentationml/2006/main">
  <p:tag name="AS_UNIQUEID" val="512"/>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4.xml><?xml version="1.0" encoding="utf-8"?>
<p:tagLst xmlns:p="http://schemas.openxmlformats.org/presentationml/2006/main">
  <p:tag name="AS_UNIQUEID" val="513"/>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5.xml><?xml version="1.0" encoding="utf-8"?>
<p:tagLst xmlns:p="http://schemas.openxmlformats.org/presentationml/2006/main">
  <p:tag name="AS_UNIQUEID" val="514"/>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6.xml><?xml version="1.0" encoding="utf-8"?>
<p:tagLst xmlns:p="http://schemas.openxmlformats.org/presentationml/2006/main">
  <p:tag name="AS_UNIQUEID" val="515"/>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7.xml><?xml version="1.0" encoding="utf-8"?>
<p:tagLst xmlns:p="http://schemas.openxmlformats.org/presentationml/2006/main">
  <p:tag name="AS_UNIQUEID" val="516"/>
</p:tagLst>
</file>

<file path=ppt/tags/tag58.xml><?xml version="1.0" encoding="utf-8"?>
<p:tagLst xmlns:p="http://schemas.openxmlformats.org/presentationml/2006/main">
  <p:tag name="AS_UNIQUEID" val="517"/>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9.xml><?xml version="1.0" encoding="utf-8"?>
<p:tagLst xmlns:p="http://schemas.openxmlformats.org/presentationml/2006/main">
  <p:tag name="AS_UNIQUEID" val="518"/>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6.xml><?xml version="1.0" encoding="utf-8"?>
<p:tagLst xmlns:p="http://schemas.openxmlformats.org/presentationml/2006/main">
  <p:tag name="AS_UNIQUEID" val="465"/>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0.xml><?xml version="1.0" encoding="utf-8"?>
<p:tagLst xmlns:p="http://schemas.openxmlformats.org/presentationml/2006/main">
  <p:tag name="AS_UNIQUEID" val="519"/>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61.xml><?xml version="1.0" encoding="utf-8"?>
<p:tagLst xmlns:p="http://schemas.openxmlformats.org/presentationml/2006/main">
  <p:tag name="AS_UNIQUEID" val="520"/>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62.xml><?xml version="1.0" encoding="utf-8"?>
<p:tagLst xmlns:p="http://schemas.openxmlformats.org/presentationml/2006/main">
  <p:tag name="AS_UNIQUEID" val="521"/>
</p:tagLst>
</file>

<file path=ppt/tags/tag63.xml><?xml version="1.0" encoding="utf-8"?>
<p:tagLst xmlns:p="http://schemas.openxmlformats.org/presentationml/2006/main">
  <p:tag name="AS_UNIQUEID" val="522"/>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4.xml><?xml version="1.0" encoding="utf-8"?>
<p:tagLst xmlns:p="http://schemas.openxmlformats.org/presentationml/2006/main">
  <p:tag name="AS_UNIQUEID" val="523"/>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5.xml><?xml version="1.0" encoding="utf-8"?>
<p:tagLst xmlns:p="http://schemas.openxmlformats.org/presentationml/2006/main">
  <p:tag name="AS_UNIQUEID" val="524"/>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6.xml><?xml version="1.0" encoding="utf-8"?>
<p:tagLst xmlns:p="http://schemas.openxmlformats.org/presentationml/2006/main">
  <p:tag name="AS_UNIQUEID" val="525"/>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7.xml><?xml version="1.0" encoding="utf-8"?>
<p:tagLst xmlns:p="http://schemas.openxmlformats.org/presentationml/2006/main">
  <p:tag name="AS_UNIQUEID" val="526"/>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8.xml><?xml version="1.0" encoding="utf-8"?>
<p:tagLst xmlns:p="http://schemas.openxmlformats.org/presentationml/2006/main">
  <p:tag name="AS_UNIQUEID" val="527"/>
</p:tagLst>
</file>

<file path=ppt/tags/tag69.xml><?xml version="1.0" encoding="utf-8"?>
<p:tagLst xmlns:p="http://schemas.openxmlformats.org/presentationml/2006/main">
  <p:tag name="AS_UNIQUEID" val="528"/>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7.xml><?xml version="1.0" encoding="utf-8"?>
<p:tagLst xmlns:p="http://schemas.openxmlformats.org/presentationml/2006/main">
  <p:tag name="AS_UNIQUEID" val="466"/>
</p:tagLst>
</file>

<file path=ppt/tags/tag70.xml><?xml version="1.0" encoding="utf-8"?>
<p:tagLst xmlns:p="http://schemas.openxmlformats.org/presentationml/2006/main">
  <p:tag name="AS_UNIQUEID" val="529"/>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71.xml><?xml version="1.0" encoding="utf-8"?>
<p:tagLst xmlns:p="http://schemas.openxmlformats.org/presentationml/2006/main">
  <p:tag name="AS_UNIQUEID" val="530"/>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72.xml><?xml version="1.0" encoding="utf-8"?>
<p:tagLst xmlns:p="http://schemas.openxmlformats.org/presentationml/2006/main">
  <p:tag name="AS_UNIQUEID" val="531"/>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73.xml><?xml version="1.0" encoding="utf-8"?>
<p:tagLst xmlns:p="http://schemas.openxmlformats.org/presentationml/2006/main">
  <p:tag name="AS_UNIQUEID" val="532"/>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74.xml><?xml version="1.0" encoding="utf-8"?>
<p:tagLst xmlns:p="http://schemas.openxmlformats.org/presentationml/2006/main">
  <p:tag name="AS_UNIQUEID" val="533"/>
</p:tagLst>
</file>

<file path=ppt/tags/tag75.xml><?xml version="1.0" encoding="utf-8"?>
<p:tagLst xmlns:p="http://schemas.openxmlformats.org/presentationml/2006/main">
  <p:tag name="KSO_WM_BEAUTIFY_FLAG" val="#wm#"/>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76.xml><?xml version="1.0" encoding="utf-8"?>
<p:tagLst xmlns:p="http://schemas.openxmlformats.org/presentationml/2006/main">
  <p:tag name="AS_UNIQUEID" val="534"/>
</p:tagLst>
</file>

<file path=ppt/tags/tag77.xml><?xml version="1.0" encoding="utf-8"?>
<p:tagLst xmlns:p="http://schemas.openxmlformats.org/presentationml/2006/main">
  <p:tag name="AS_UNIQUEID" val="535"/>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8.xml><?xml version="1.0" encoding="utf-8"?>
<p:tagLst xmlns:p="http://schemas.openxmlformats.org/presentationml/2006/main">
  <p:tag name="AS_UNIQUEID" val="536"/>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9.xml><?xml version="1.0" encoding="utf-8"?>
<p:tagLst xmlns:p="http://schemas.openxmlformats.org/presentationml/2006/main">
  <p:tag name="AS_UNIQUEID" val="537"/>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8.xml><?xml version="1.0" encoding="utf-8"?>
<p:tagLst xmlns:p="http://schemas.openxmlformats.org/presentationml/2006/main">
  <p:tag name="AS_UNIQUEID" val="467"/>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80.xml><?xml version="1.0" encoding="utf-8"?>
<p:tagLst xmlns:p="http://schemas.openxmlformats.org/presentationml/2006/main">
  <p:tag name="AS_UNIQUEID" val="538"/>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81.xml><?xml version="1.0" encoding="utf-8"?>
<p:tagLst xmlns:p="http://schemas.openxmlformats.org/presentationml/2006/main">
  <p:tag name="AS_UNIQUEID" val="539"/>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82.xml><?xml version="1.0" encoding="utf-8"?>
<p:tagLst xmlns:p="http://schemas.openxmlformats.org/presentationml/2006/main">
  <p:tag name="AS_UNIQUEID" val="540"/>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83.xml><?xml version="1.0" encoding="utf-8"?>
<p:tagLst xmlns:p="http://schemas.openxmlformats.org/presentationml/2006/main">
  <p:tag name="AS_UNIQUEID" val="541"/>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84.xml><?xml version="1.0" encoding="utf-8"?>
<p:tagLst xmlns:p="http://schemas.openxmlformats.org/presentationml/2006/main">
  <p:tag name="AS_UNIQUEID" val="542"/>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85.xml><?xml version="1.0" encoding="utf-8"?>
<p:tagLst xmlns:p="http://schemas.openxmlformats.org/presentationml/2006/main">
  <p:tag name="AS_UNIQUEID" val="543"/>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86.xml><?xml version="1.0" encoding="utf-8"?>
<p:tagLst xmlns:p="http://schemas.openxmlformats.org/presentationml/2006/main">
  <p:tag name="AS_UNIQUEID" val="544"/>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87.xml><?xml version="1.0" encoding="utf-8"?>
<p:tagLst xmlns:p="http://schemas.openxmlformats.org/presentationml/2006/main">
  <p:tag name="AS_UNIQUEID" val="545"/>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88.xml><?xml version="1.0" encoding="utf-8"?>
<p:tagLst xmlns:p="http://schemas.openxmlformats.org/presentationml/2006/main">
  <p:tag name="AS_UNIQUEID" val="546"/>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89.xml><?xml version="1.0" encoding="utf-8"?>
<p:tagLst xmlns:p="http://schemas.openxmlformats.org/presentationml/2006/main">
  <p:tag name="AS_UNIQUEID" val="547"/>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9.xml><?xml version="1.0" encoding="utf-8"?>
<p:tagLst xmlns:p="http://schemas.openxmlformats.org/presentationml/2006/main">
  <p:tag name="AS_UNIQUEID" val="468"/>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90.xml><?xml version="1.0" encoding="utf-8"?>
<p:tagLst xmlns:p="http://schemas.openxmlformats.org/presentationml/2006/main">
  <p:tag name="AS_UNIQUEID" val="548"/>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91.xml><?xml version="1.0" encoding="utf-8"?>
<p:tagLst xmlns:p="http://schemas.openxmlformats.org/presentationml/2006/main">
  <p:tag name="AS_UNIQUEID" val="549"/>
</p:tagLst>
</file>

<file path=ppt/tags/tag92.xml><?xml version="1.0" encoding="utf-8"?>
<p:tagLst xmlns:p="http://schemas.openxmlformats.org/presentationml/2006/main">
  <p:tag name="AS_UNIQUEID" val="550"/>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93.xml><?xml version="1.0" encoding="utf-8"?>
<p:tagLst xmlns:p="http://schemas.openxmlformats.org/presentationml/2006/main">
  <p:tag name="AS_UNIQUEID" val="551"/>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94.xml><?xml version="1.0" encoding="utf-8"?>
<p:tagLst xmlns:p="http://schemas.openxmlformats.org/presentationml/2006/main">
  <p:tag name="AS_UNIQUEID" val="552"/>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95.xml><?xml version="1.0" encoding="utf-8"?>
<p:tagLst xmlns:p="http://schemas.openxmlformats.org/presentationml/2006/main">
  <p:tag name="AS_UNIQUEID" val="553"/>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96.xml><?xml version="1.0" encoding="utf-8"?>
<p:tagLst xmlns:p="http://schemas.openxmlformats.org/presentationml/2006/main">
  <p:tag name="AS_UNIQUEID" val="554"/>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97.xml><?xml version="1.0" encoding="utf-8"?>
<p:tagLst xmlns:p="http://schemas.openxmlformats.org/presentationml/2006/main">
  <p:tag name="AS_UNIQUEID" val="555"/>
</p:tagLst>
</file>

<file path=ppt/tags/tag98.xml><?xml version="1.0" encoding="utf-8"?>
<p:tagLst xmlns:p="http://schemas.openxmlformats.org/presentationml/2006/main">
  <p:tag name="AS_UNIQUEID" val="556"/>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99.xml><?xml version="1.0" encoding="utf-8"?>
<p:tagLst xmlns:p="http://schemas.openxmlformats.org/presentationml/2006/main">
  <p:tag name="AS_UNIQUEID" val="557"/>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heme/theme1.xml><?xml version="1.0" encoding="utf-8"?>
<a:theme xmlns:r="http://schemas.openxmlformats.org/officeDocument/2006/relationships" xmlns:a="http://schemas.openxmlformats.org/drawingml/2006/main" name="Office 主题​​">
  <a:themeElements>
    <a:clrScheme name="新版空白演示配色">
      <a:dk1>
        <a:sysClr val="windowText" lastClr="000000"/>
      </a:dk1>
      <a:lt1>
        <a:sysClr val="window" lastClr="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1_Office 主题​​">
  <a:themeElements>
    <a:clrScheme name="20182961">
      <a:dk1>
        <a:srgbClr val="000000"/>
      </a:dk1>
      <a:lt1>
        <a:srgbClr val="FFFFFF"/>
      </a:lt1>
      <a:dk2>
        <a:srgbClr val="00030F"/>
      </a:dk2>
      <a:lt2>
        <a:srgbClr val="142645"/>
      </a:lt2>
      <a:accent1>
        <a:srgbClr val="4D94D5"/>
      </a:accent1>
      <a:accent2>
        <a:srgbClr val="719AD3"/>
      </a:accent2>
      <a:accent3>
        <a:srgbClr val="8EA0D0"/>
      </a:accent3>
      <a:accent4>
        <a:srgbClr val="A7A5CE"/>
      </a:accent4>
      <a:accent5>
        <a:srgbClr val="BDABCC"/>
      </a:accent5>
      <a:accent6>
        <a:srgbClr val="D3B1C9"/>
      </a:accent6>
      <a:hlink>
        <a:srgbClr val="4D4D4D"/>
      </a:hlink>
      <a:folHlink>
        <a:srgbClr val="BFBFBF"/>
      </a:folHlink>
    </a:clrScheme>
    <a:fontScheme name="0roircou">
      <a:majorFont>
        <a:latin typeface="Arial"/>
        <a:ea typeface="SimHei"/>
        <a:cs typeface="Arial"/>
      </a:majorFont>
      <a:minorFont>
        <a:latin typeface="Arial"/>
        <a:ea typeface="SimHei"/>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charset="0"/>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67</Paragraphs>
  <Slides>20</Slides>
  <Notes>4</Notes>
  <TotalTime>0</TotalTime>
  <HiddenSlides>0</HiddenSlides>
  <MMClips>0</MMClips>
  <ScaleCrop>0</ScaleCrop>
  <HeadingPairs>
    <vt:vector baseType="variant" size="6">
      <vt:variant>
        <vt:lpstr>Fonts used</vt:lpstr>
      </vt:variant>
      <vt:variant>
        <vt:i4>11</vt:i4>
      </vt:variant>
      <vt:variant>
        <vt:lpstr>Theme</vt:lpstr>
      </vt:variant>
      <vt:variant>
        <vt:i4>1</vt:i4>
      </vt:variant>
      <vt:variant>
        <vt:lpstr>Slide Titles</vt:lpstr>
      </vt:variant>
      <vt:variant>
        <vt:i4>20</vt:i4>
      </vt:variant>
    </vt:vector>
  </HeadingPairs>
  <TitlesOfParts>
    <vt:vector baseType="lpstr" size="32">
      <vt:lpstr>Arial</vt:lpstr>
      <vt:lpstr>微软雅黑</vt:lpstr>
      <vt:lpstr>Wingdings</vt:lpstr>
      <vt:lpstr>宋体</vt:lpstr>
      <vt:lpstr>Calibri</vt:lpstr>
      <vt:lpstr>SimHei</vt:lpstr>
      <vt:lpstr>Calibri Light</vt:lpstr>
      <vt:lpstr>汉仪雅酷黑简</vt:lpstr>
      <vt:lpstr>汉仪雅酷黑 65W</vt:lpstr>
      <vt:lpstr>黑体</vt:lpstr>
      <vt:lpstr>方正少儿简体</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2023-04-06T11:04:15.505</cp:lastPrinted>
  <dcterms:created xsi:type="dcterms:W3CDTF">2023-04-06T11:04:15Z</dcterms:created>
  <dcterms:modified xsi:type="dcterms:W3CDTF">2023-04-06T03:04:37Z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