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1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14000" y="118872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0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0">
      <vt:lpstr>Arial</vt:lpstr>
      <vt:lpstr>等线 Light</vt:lpstr>
      <vt:lpstr>等线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2022-05-19T10:31:08.832</cp:lastPrinted>
  <dcterms:created xsi:type="dcterms:W3CDTF">2022-05-19T10:31:08Z</dcterms:created>
  <dcterms:modified xsi:type="dcterms:W3CDTF">2022-05-19T02:31:10Z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